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0" r:id="rId1"/>
  </p:sldMasterIdLst>
  <p:sldIdLst>
    <p:sldId id="256" r:id="rId2"/>
    <p:sldId id="259" r:id="rId3"/>
    <p:sldId id="260" r:id="rId4"/>
    <p:sldId id="265"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21"/>
    <p:restoredTop sz="94674"/>
  </p:normalViewPr>
  <p:slideViewPr>
    <p:cSldViewPr snapToGrid="0" snapToObjects="1">
      <p:cViewPr varScale="1">
        <p:scale>
          <a:sx n="110" d="100"/>
          <a:sy n="110" d="100"/>
        </p:scale>
        <p:origin x="208"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E5DAE9-B2C9-454F-87E0-33B41602979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5DAE9-B2C9-454F-87E0-33B41602979B}"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E5DAE9-B2C9-454F-87E0-33B41602979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E5DAE9-B2C9-454F-87E0-33B41602979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E5DAE9-B2C9-454F-87E0-33B41602979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E5DAE9-B2C9-454F-87E0-33B41602979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E5DAE9-B2C9-454F-87E0-33B41602979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E5DAE9-B2C9-454F-87E0-33B41602979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E5DAE9-B2C9-454F-87E0-33B41602979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E5DAE9-B2C9-454F-87E0-33B41602979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E5DAE9-B2C9-454F-87E0-33B41602979B}"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E5DAE9-B2C9-454F-87E0-33B41602979B}"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E5DAE9-B2C9-454F-87E0-33B41602979B}" type="datetimeFigureOut">
              <a:rPr lang="en-US" smtClean="0"/>
              <a:t>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E5DAE9-B2C9-454F-87E0-33B41602979B}" type="datetimeFigureOut">
              <a:rPr lang="en-US" smtClean="0"/>
              <a:t>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F23AB-41AF-0A4B-A18C-FEEFCDE6993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5DAE9-B2C9-454F-87E0-33B41602979B}" type="datetimeFigureOut">
              <a:rPr lang="en-US" smtClean="0"/>
              <a:t>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5DAE9-B2C9-454F-87E0-33B41602979B}"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F23AB-41AF-0A4B-A18C-FEEFCDE6993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AE5DAE9-B2C9-454F-87E0-33B41602979B}" type="datetimeFigureOut">
              <a:rPr lang="en-US" smtClean="0"/>
              <a:t>12/5/17</a:t>
            </a:fld>
            <a:endParaRPr lang="en-US"/>
          </a:p>
        </p:txBody>
      </p:sp>
      <p:sp>
        <p:nvSpPr>
          <p:cNvPr id="6" name="Footer Placeholder 5"/>
          <p:cNvSpPr>
            <a:spLocks noGrp="1"/>
          </p:cNvSpPr>
          <p:nvPr>
            <p:ph type="ftr" sz="quarter" idx="11"/>
          </p:nvPr>
        </p:nvSpPr>
        <p:spPr>
          <a:xfrm>
            <a:off x="1141412" y="5883275"/>
            <a:ext cx="5105400" cy="365125"/>
          </a:xfrm>
        </p:spPr>
        <p:txBody>
          <a:bodyPr/>
          <a:lstStyle/>
          <a:p>
            <a:r>
              <a:rPr lang="en-US" smtClean="0"/>
              <a:t>
              </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AA4F23AB-41AF-0A4B-A18C-FEEFCDE6993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AE5DAE9-B2C9-454F-87E0-33B41602979B}" type="datetimeFigureOut">
              <a:rPr lang="en-US" smtClean="0"/>
              <a:t>12/5/17</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A4F23AB-41AF-0A4B-A18C-FEEFCDE6993E}" type="slidenum">
              <a:rPr lang="en-US" smtClean="0"/>
              <a:t>‹#›</a:t>
            </a:fld>
            <a:endParaRPr lang="en-US"/>
          </a:p>
        </p:txBody>
      </p:sp>
    </p:spTree>
    <p:extLst>
      <p:ext uri="{BB962C8B-B14F-4D97-AF65-F5344CB8AC3E}">
        <p14:creationId xmlns:p14="http://schemas.microsoft.com/office/powerpoint/2010/main" val="1229248801"/>
      </p:ext>
    </p:extLst>
  </p:cSld>
  <p:clrMap bg1="dk1" tx1="lt1" bg2="dk2" tx2="lt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Airline Delays at DIA</a:t>
            </a:r>
            <a:endParaRPr lang="en-US" dirty="0"/>
          </a:p>
        </p:txBody>
      </p:sp>
      <p:sp>
        <p:nvSpPr>
          <p:cNvPr id="3" name="Subtitle 2"/>
          <p:cNvSpPr>
            <a:spLocks noGrp="1"/>
          </p:cNvSpPr>
          <p:nvPr>
            <p:ph type="subTitle" idx="1"/>
          </p:nvPr>
        </p:nvSpPr>
        <p:spPr/>
        <p:txBody>
          <a:bodyPr/>
          <a:lstStyle/>
          <a:p>
            <a:r>
              <a:rPr lang="en-US" dirty="0" smtClean="0"/>
              <a:t>Which Airline should I fly?</a:t>
            </a:r>
            <a:endParaRPr lang="en-US" dirty="0"/>
          </a:p>
        </p:txBody>
      </p:sp>
    </p:spTree>
    <p:extLst>
      <p:ext uri="{BB962C8B-B14F-4D97-AF65-F5344CB8AC3E}">
        <p14:creationId xmlns:p14="http://schemas.microsoft.com/office/powerpoint/2010/main" val="69818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br>
              <a:rPr lang="en-US" dirty="0" smtClean="0"/>
            </a:br>
            <a:r>
              <a:rPr lang="en-US" dirty="0" smtClean="0"/>
              <a:t>Can flight delays be predicted?</a:t>
            </a:r>
            <a:endParaRPr lang="en-US" dirty="0"/>
          </a:p>
        </p:txBody>
      </p:sp>
      <p:sp>
        <p:nvSpPr>
          <p:cNvPr id="3" name="Text Placeholder 2"/>
          <p:cNvSpPr>
            <a:spLocks noGrp="1"/>
          </p:cNvSpPr>
          <p:nvPr>
            <p:ph type="body" idx="1"/>
          </p:nvPr>
        </p:nvSpPr>
        <p:spPr/>
        <p:txBody>
          <a:bodyPr>
            <a:normAutofit/>
          </a:bodyPr>
          <a:lstStyle/>
          <a:p>
            <a:r>
              <a:rPr lang="en-US" dirty="0" smtClean="0"/>
              <a:t>The purpose of this study is to explore and analyze flight information and determine which factors influence flight delays and use statistical analysis to determine any potential consumer recommendations or business strategies</a:t>
            </a:r>
            <a:endParaRPr lang="en-US" dirty="0"/>
          </a:p>
        </p:txBody>
      </p:sp>
    </p:spTree>
    <p:extLst>
      <p:ext uri="{BB962C8B-B14F-4D97-AF65-F5344CB8AC3E}">
        <p14:creationId xmlns:p14="http://schemas.microsoft.com/office/powerpoint/2010/main" val="60065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733799"/>
          </a:xfrm>
        </p:spPr>
        <p:txBody>
          <a:bodyPr>
            <a:normAutofit/>
          </a:bodyPr>
          <a:lstStyle/>
          <a:p>
            <a:r>
              <a:rPr lang="en-US" b="1" i="1" dirty="0">
                <a:effectLst/>
              </a:rPr>
              <a:t>Data</a:t>
            </a:r>
            <a:r>
              <a:rPr lang="en-US" dirty="0">
                <a:effectLst/>
              </a:rPr>
              <a:t>: </a:t>
            </a:r>
            <a:r>
              <a:rPr lang="en-US" dirty="0" smtClean="0">
                <a:effectLst/>
              </a:rPr>
              <a:t>Bureau of Transportation statistics </a:t>
            </a:r>
            <a:br>
              <a:rPr lang="en-US" dirty="0" smtClean="0">
                <a:effectLst/>
              </a:rPr>
            </a:br>
            <a:r>
              <a:rPr lang="en-US" dirty="0">
                <a:effectLst/>
              </a:rPr>
              <a:t/>
            </a:r>
            <a:br>
              <a:rPr lang="en-US" dirty="0">
                <a:effectLst/>
              </a:rPr>
            </a:br>
            <a:r>
              <a:rPr lang="en-US" dirty="0" smtClean="0">
                <a:effectLst/>
              </a:rPr>
              <a:t>Data domain: flight delays </a:t>
            </a:r>
            <a:br>
              <a:rPr lang="en-US" dirty="0" smtClean="0">
                <a:effectLst/>
              </a:rPr>
            </a:br>
            <a:r>
              <a:rPr lang="en-US" dirty="0">
                <a:effectLst/>
              </a:rPr>
              <a:t/>
            </a:r>
            <a:br>
              <a:rPr lang="en-US" dirty="0">
                <a:effectLst/>
              </a:rPr>
            </a:br>
            <a:r>
              <a:rPr lang="en-US" dirty="0" smtClean="0">
                <a:effectLst/>
              </a:rPr>
              <a:t>dataset: on-time performance counted by minutes, delay classified by cause, by </a:t>
            </a:r>
            <a:r>
              <a:rPr lang="en-US" dirty="0" smtClean="0">
                <a:effectLst/>
              </a:rPr>
              <a:t>airline</a:t>
            </a:r>
            <a:endParaRPr lang="en-US" dirty="0">
              <a:effectLst/>
            </a:endParaRPr>
          </a:p>
        </p:txBody>
      </p:sp>
      <p:sp>
        <p:nvSpPr>
          <p:cNvPr id="3" name="Text Placeholder 2"/>
          <p:cNvSpPr>
            <a:spLocks noGrp="1"/>
          </p:cNvSpPr>
          <p:nvPr>
            <p:ph type="body" idx="1"/>
          </p:nvPr>
        </p:nvSpPr>
        <p:spPr>
          <a:xfrm>
            <a:off x="1141411" y="4685016"/>
            <a:ext cx="9906000" cy="1106184"/>
          </a:xfrm>
        </p:spPr>
        <p:txBody>
          <a:bodyPr>
            <a:normAutofit/>
          </a:bodyPr>
          <a:lstStyle/>
          <a:p>
            <a:endParaRPr lang="en-US" dirty="0" smtClean="0"/>
          </a:p>
        </p:txBody>
      </p:sp>
    </p:spTree>
    <p:extLst>
      <p:ext uri="{BB962C8B-B14F-4D97-AF65-F5344CB8AC3E}">
        <p14:creationId xmlns:p14="http://schemas.microsoft.com/office/powerpoint/2010/main" val="170115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2"/>
            <a:ext cx="9906000" cy="1023990"/>
          </a:xfrm>
        </p:spPr>
        <p:txBody>
          <a:bodyPr/>
          <a:lstStyle/>
          <a:p>
            <a:r>
              <a:rPr lang="en-US" smtClean="0"/>
              <a:t>features</a:t>
            </a:r>
            <a:endParaRPr lang="en-US"/>
          </a:p>
        </p:txBody>
      </p:sp>
      <p:sp>
        <p:nvSpPr>
          <p:cNvPr id="3" name="Text Placeholder 2"/>
          <p:cNvSpPr>
            <a:spLocks noGrp="1"/>
          </p:cNvSpPr>
          <p:nvPr>
            <p:ph type="body" idx="1"/>
          </p:nvPr>
        </p:nvSpPr>
        <p:spPr>
          <a:xfrm>
            <a:off x="1141411" y="2137025"/>
            <a:ext cx="9906000" cy="3654175"/>
          </a:xfrm>
        </p:spPr>
        <p:txBody>
          <a:bodyPr>
            <a:normAutofit/>
          </a:bodyPr>
          <a:lstStyle/>
          <a:p>
            <a:r>
              <a:rPr lang="en-US" sz="2400" dirty="0"/>
              <a:t>['year', 'month', 'carrier', '</a:t>
            </a:r>
            <a:r>
              <a:rPr lang="en-US" sz="2400" dirty="0" err="1"/>
              <a:t>carrier_name</a:t>
            </a:r>
            <a:r>
              <a:rPr lang="en-US" sz="2400" dirty="0"/>
              <a:t>', 'airport', '</a:t>
            </a:r>
            <a:r>
              <a:rPr lang="en-US" sz="2400" dirty="0" err="1"/>
              <a:t>airport_name</a:t>
            </a:r>
            <a:r>
              <a:rPr lang="en-US" sz="2400" dirty="0"/>
              <a:t>', '</a:t>
            </a:r>
            <a:r>
              <a:rPr lang="en-US" sz="2400" dirty="0" err="1"/>
              <a:t>arr_flights</a:t>
            </a:r>
            <a:r>
              <a:rPr lang="en-US" sz="2400" dirty="0"/>
              <a:t>', 'arr_del15', '</a:t>
            </a:r>
            <a:r>
              <a:rPr lang="en-US" sz="2400" dirty="0" err="1"/>
              <a:t>carrier_ct</a:t>
            </a:r>
            <a:r>
              <a:rPr lang="en-US" sz="2400" dirty="0"/>
              <a:t>', '</a:t>
            </a:r>
            <a:r>
              <a:rPr lang="en-US" sz="2400" dirty="0" err="1"/>
              <a:t>weather_ct</a:t>
            </a:r>
            <a:r>
              <a:rPr lang="en-US" sz="2400" dirty="0"/>
              <a:t>', '</a:t>
            </a:r>
            <a:r>
              <a:rPr lang="en-US" sz="2400" dirty="0" err="1"/>
              <a:t>nas_ct</a:t>
            </a:r>
            <a:r>
              <a:rPr lang="en-US" sz="2400" dirty="0"/>
              <a:t>', '</a:t>
            </a:r>
            <a:r>
              <a:rPr lang="en-US" sz="2400" dirty="0" err="1"/>
              <a:t>security_ct</a:t>
            </a:r>
            <a:r>
              <a:rPr lang="en-US" sz="2400" dirty="0"/>
              <a:t>', '</a:t>
            </a:r>
            <a:r>
              <a:rPr lang="en-US" sz="2400" dirty="0" err="1"/>
              <a:t>late_aircraft_ct</a:t>
            </a:r>
            <a:r>
              <a:rPr lang="en-US" sz="2400" dirty="0"/>
              <a:t>', '</a:t>
            </a:r>
            <a:r>
              <a:rPr lang="en-US" sz="2400" dirty="0" err="1"/>
              <a:t>arr_cancelled</a:t>
            </a:r>
            <a:r>
              <a:rPr lang="en-US" sz="2400" dirty="0"/>
              <a:t>', '</a:t>
            </a:r>
            <a:r>
              <a:rPr lang="en-US" sz="2400" dirty="0" err="1"/>
              <a:t>arr_diverted</a:t>
            </a:r>
            <a:r>
              <a:rPr lang="en-US" sz="2400" dirty="0"/>
              <a:t>', '</a:t>
            </a:r>
            <a:r>
              <a:rPr lang="en-US" sz="2400" dirty="0" err="1"/>
              <a:t>arr_delay</a:t>
            </a:r>
            <a:r>
              <a:rPr lang="en-US" sz="2400" dirty="0"/>
              <a:t>', '</a:t>
            </a:r>
            <a:r>
              <a:rPr lang="en-US" sz="2400" dirty="0" err="1"/>
              <a:t>carrier_delay</a:t>
            </a:r>
            <a:r>
              <a:rPr lang="en-US" sz="2400" dirty="0"/>
              <a:t>', '</a:t>
            </a:r>
            <a:r>
              <a:rPr lang="en-US" sz="2400" dirty="0" err="1"/>
              <a:t>weather_delay</a:t>
            </a:r>
            <a:r>
              <a:rPr lang="en-US" sz="2400" dirty="0"/>
              <a:t>', '</a:t>
            </a:r>
            <a:r>
              <a:rPr lang="en-US" sz="2400" dirty="0" err="1"/>
              <a:t>nas_delay</a:t>
            </a:r>
            <a:r>
              <a:rPr lang="en-US" sz="2400" dirty="0"/>
              <a:t>', '</a:t>
            </a:r>
            <a:r>
              <a:rPr lang="en-US" sz="2400" dirty="0" err="1"/>
              <a:t>security_delay</a:t>
            </a:r>
            <a:r>
              <a:rPr lang="en-US" sz="2400" dirty="0"/>
              <a:t>', '</a:t>
            </a:r>
            <a:r>
              <a:rPr lang="en-US" sz="2400" dirty="0" err="1"/>
              <a:t>late_aircraft_delay</a:t>
            </a:r>
            <a:r>
              <a:rPr lang="en-US" sz="2400" dirty="0"/>
              <a:t>']</a:t>
            </a:r>
          </a:p>
        </p:txBody>
      </p:sp>
    </p:spTree>
    <p:extLst>
      <p:ext uri="{BB962C8B-B14F-4D97-AF65-F5344CB8AC3E}">
        <p14:creationId xmlns:p14="http://schemas.microsoft.com/office/powerpoint/2010/main" val="182382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 do we need to predict flight delays</a:t>
            </a:r>
            <a:r>
              <a:rPr lang="en-US" dirty="0" smtClean="0"/>
              <a:t>?</a:t>
            </a:r>
            <a:endParaRPr lang="en-US" dirty="0"/>
          </a:p>
        </p:txBody>
      </p:sp>
      <p:sp>
        <p:nvSpPr>
          <p:cNvPr id="3" name="Text Placeholder 2"/>
          <p:cNvSpPr>
            <a:spLocks noGrp="1"/>
          </p:cNvSpPr>
          <p:nvPr>
            <p:ph type="body" idx="1"/>
          </p:nvPr>
        </p:nvSpPr>
        <p:spPr>
          <a:xfrm>
            <a:off x="1141411" y="4353674"/>
            <a:ext cx="9906000" cy="1447800"/>
          </a:xfrm>
        </p:spPr>
        <p:txBody>
          <a:bodyPr>
            <a:normAutofit fontScale="70000" lnSpcReduction="20000"/>
          </a:bodyPr>
          <a:lstStyle/>
          <a:p>
            <a:pPr marL="342900" indent="-342900">
              <a:buFontTx/>
              <a:buChar char="-"/>
            </a:pPr>
            <a:r>
              <a:rPr lang="en-US" dirty="0" smtClean="0"/>
              <a:t>Historical </a:t>
            </a:r>
            <a:r>
              <a:rPr lang="en-US" dirty="0"/>
              <a:t>data</a:t>
            </a:r>
          </a:p>
          <a:p>
            <a:pPr marL="342900" indent="-342900">
              <a:buFontTx/>
              <a:buChar char="-"/>
            </a:pPr>
            <a:r>
              <a:rPr lang="en-US" dirty="0"/>
              <a:t>Organized by airline</a:t>
            </a:r>
          </a:p>
          <a:p>
            <a:pPr marL="342900" indent="-342900">
              <a:buFontTx/>
              <a:buChar char="-"/>
            </a:pPr>
            <a:r>
              <a:rPr lang="en-US" dirty="0"/>
              <a:t>Limited by </a:t>
            </a:r>
            <a:r>
              <a:rPr lang="en-US" dirty="0" smtClean="0"/>
              <a:t>airport</a:t>
            </a:r>
          </a:p>
          <a:p>
            <a:pPr marL="342900" indent="-342900">
              <a:buFontTx/>
              <a:buChar char="-"/>
            </a:pPr>
            <a:r>
              <a:rPr lang="en-US" dirty="0" smtClean="0"/>
              <a:t>Reasons for Delay</a:t>
            </a:r>
          </a:p>
          <a:p>
            <a:pPr marL="342900" indent="-342900">
              <a:buFontTx/>
              <a:buChar char="-"/>
            </a:pPr>
            <a:r>
              <a:rPr lang="en-US" dirty="0" smtClean="0"/>
              <a:t>Count of delay (&gt;15 minutes)</a:t>
            </a:r>
            <a:endParaRPr lang="en-US" dirty="0"/>
          </a:p>
        </p:txBody>
      </p:sp>
    </p:spTree>
    <p:extLst>
      <p:ext uri="{BB962C8B-B14F-4D97-AF65-F5344CB8AC3E}">
        <p14:creationId xmlns:p14="http://schemas.microsoft.com/office/powerpoint/2010/main" val="150221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concerns</a:t>
            </a:r>
            <a:endParaRPr lang="en-US" dirty="0"/>
          </a:p>
        </p:txBody>
      </p:sp>
      <p:sp>
        <p:nvSpPr>
          <p:cNvPr id="3" name="Text Placeholder 2"/>
          <p:cNvSpPr>
            <a:spLocks noGrp="1"/>
          </p:cNvSpPr>
          <p:nvPr>
            <p:ph type="body" idx="1"/>
          </p:nvPr>
        </p:nvSpPr>
        <p:spPr>
          <a:xfrm>
            <a:off x="1141411" y="2938409"/>
            <a:ext cx="9906000" cy="2852791"/>
          </a:xfrm>
        </p:spPr>
        <p:txBody>
          <a:bodyPr/>
          <a:lstStyle/>
          <a:p>
            <a:r>
              <a:rPr lang="en-US" dirty="0" smtClean="0"/>
              <a:t>Where are you going? </a:t>
            </a:r>
            <a:endParaRPr lang="en-US" dirty="0" smtClean="0"/>
          </a:p>
          <a:p>
            <a:r>
              <a:rPr lang="en-US" dirty="0"/>
              <a:t>	</a:t>
            </a:r>
            <a:r>
              <a:rPr lang="mr-IN" dirty="0" smtClean="0"/>
              <a:t>–</a:t>
            </a:r>
            <a:r>
              <a:rPr lang="en-US" dirty="0" smtClean="0"/>
              <a:t> </a:t>
            </a:r>
            <a:r>
              <a:rPr lang="en-US" dirty="0" smtClean="0"/>
              <a:t>what destinations have frequent delays, and the longest delays?</a:t>
            </a:r>
          </a:p>
          <a:p>
            <a:r>
              <a:rPr lang="en-US" dirty="0" smtClean="0"/>
              <a:t>What time of day are you flying? </a:t>
            </a:r>
            <a:endParaRPr lang="en-US" dirty="0" smtClean="0"/>
          </a:p>
          <a:p>
            <a:r>
              <a:rPr lang="en-US" dirty="0"/>
              <a:t>	</a:t>
            </a:r>
            <a:r>
              <a:rPr lang="mr-IN" dirty="0" smtClean="0"/>
              <a:t>–</a:t>
            </a:r>
            <a:r>
              <a:rPr lang="en-US" dirty="0" smtClean="0"/>
              <a:t> </a:t>
            </a:r>
            <a:r>
              <a:rPr lang="en-US" dirty="0" smtClean="0"/>
              <a:t>what flight times are delayed most often, and for the longest time?</a:t>
            </a:r>
          </a:p>
          <a:p>
            <a:r>
              <a:rPr lang="en-US" dirty="0" smtClean="0"/>
              <a:t>What airline are you flying? </a:t>
            </a:r>
            <a:endParaRPr lang="en-US" dirty="0" smtClean="0"/>
          </a:p>
          <a:p>
            <a:r>
              <a:rPr lang="en-US" dirty="0"/>
              <a:t>	</a:t>
            </a:r>
            <a:r>
              <a:rPr lang="en-US" dirty="0" smtClean="0"/>
              <a:t>- </a:t>
            </a:r>
            <a:r>
              <a:rPr lang="en-US" dirty="0" smtClean="0"/>
              <a:t>what airlines have the most frequent and longest delays?</a:t>
            </a:r>
          </a:p>
        </p:txBody>
      </p:sp>
    </p:spTree>
    <p:extLst>
      <p:ext uri="{BB962C8B-B14F-4D97-AF65-F5344CB8AC3E}">
        <p14:creationId xmlns:p14="http://schemas.microsoft.com/office/powerpoint/2010/main" val="116635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524017"/>
          </a:xfrm>
        </p:spPr>
        <p:txBody>
          <a:bodyPr/>
          <a:lstStyle/>
          <a:p>
            <a:r>
              <a:rPr lang="en-US" dirty="0" smtClean="0"/>
              <a:t>Data science concerns</a:t>
            </a:r>
            <a:endParaRPr lang="en-US" dirty="0"/>
          </a:p>
        </p:txBody>
      </p:sp>
      <p:sp>
        <p:nvSpPr>
          <p:cNvPr id="3" name="Text Placeholder 2"/>
          <p:cNvSpPr>
            <a:spLocks noGrp="1"/>
          </p:cNvSpPr>
          <p:nvPr>
            <p:ph type="body" idx="1"/>
          </p:nvPr>
        </p:nvSpPr>
        <p:spPr>
          <a:xfrm>
            <a:off x="1141411" y="3493213"/>
            <a:ext cx="9906000" cy="2297987"/>
          </a:xfrm>
        </p:spPr>
        <p:txBody>
          <a:bodyPr/>
          <a:lstStyle/>
          <a:p>
            <a:r>
              <a:rPr lang="en-US" dirty="0" smtClean="0"/>
              <a:t>Is there a relationship between delays and flight time?</a:t>
            </a:r>
          </a:p>
          <a:p>
            <a:r>
              <a:rPr lang="en-US" dirty="0"/>
              <a:t>Is there a relationship between delays and </a:t>
            </a:r>
            <a:r>
              <a:rPr lang="en-US" dirty="0" smtClean="0"/>
              <a:t>airline?</a:t>
            </a:r>
          </a:p>
          <a:p>
            <a:r>
              <a:rPr lang="en-US" dirty="0"/>
              <a:t>Is there a relationship between delays </a:t>
            </a:r>
            <a:r>
              <a:rPr lang="en-US" dirty="0" smtClean="0"/>
              <a:t>and destination?</a:t>
            </a:r>
          </a:p>
          <a:p>
            <a:endParaRPr lang="en-US" b="1" dirty="0"/>
          </a:p>
          <a:p>
            <a:r>
              <a:rPr lang="en-US" b="1" dirty="0" smtClean="0"/>
              <a:t>Can we classify the delayed feature into delayed and not delayed?</a:t>
            </a:r>
            <a:endParaRPr lang="en-US" b="1" dirty="0"/>
          </a:p>
          <a:p>
            <a:endParaRPr lang="en-US" dirty="0"/>
          </a:p>
        </p:txBody>
      </p:sp>
    </p:spTree>
    <p:extLst>
      <p:ext uri="{BB962C8B-B14F-4D97-AF65-F5344CB8AC3E}">
        <p14:creationId xmlns:p14="http://schemas.microsoft.com/office/powerpoint/2010/main" val="53145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2"/>
            <a:ext cx="9905999" cy="2349356"/>
          </a:xfrm>
        </p:spPr>
        <p:txBody>
          <a:bodyPr>
            <a:normAutofit fontScale="90000"/>
          </a:bodyPr>
          <a:lstStyle/>
          <a:p>
            <a:r>
              <a:rPr lang="en-US" dirty="0" smtClean="0"/>
              <a:t>Define success: </a:t>
            </a:r>
            <a:br>
              <a:rPr lang="en-US" dirty="0" smtClean="0"/>
            </a:br>
            <a:r>
              <a:rPr lang="en-US" dirty="0" smtClean="0"/>
              <a:t>Information </a:t>
            </a:r>
            <a:r>
              <a:rPr lang="en-US" dirty="0"/>
              <a:t>helps the customer choose carrier, based on destination and time of flight, with a reasonable idea of expected delays</a:t>
            </a:r>
            <a:br>
              <a:rPr lang="en-US" dirty="0"/>
            </a:br>
            <a:endParaRPr lang="en-US" dirty="0"/>
          </a:p>
        </p:txBody>
      </p:sp>
      <p:sp>
        <p:nvSpPr>
          <p:cNvPr id="3" name="Text Placeholder 2"/>
          <p:cNvSpPr>
            <a:spLocks noGrp="1"/>
          </p:cNvSpPr>
          <p:nvPr>
            <p:ph type="body" idx="1"/>
          </p:nvPr>
        </p:nvSpPr>
        <p:spPr>
          <a:xfrm>
            <a:off x="1141411" y="3061699"/>
            <a:ext cx="9906000" cy="2729501"/>
          </a:xfrm>
        </p:spPr>
        <p:txBody>
          <a:bodyPr>
            <a:normAutofit/>
          </a:bodyPr>
          <a:lstStyle/>
          <a:p>
            <a:r>
              <a:rPr lang="en-US" dirty="0" smtClean="0"/>
              <a:t>I am flying </a:t>
            </a:r>
            <a:r>
              <a:rPr lang="en-US" dirty="0" smtClean="0"/>
              <a:t>Delta </a:t>
            </a:r>
            <a:r>
              <a:rPr lang="en-US" dirty="0" smtClean="0"/>
              <a:t>from DIA to JFK at noon, will my flight be delayed? Yes | NO</a:t>
            </a:r>
          </a:p>
          <a:p>
            <a:r>
              <a:rPr lang="en-US" dirty="0" smtClean="0"/>
              <a:t>	- If </a:t>
            </a:r>
            <a:r>
              <a:rPr lang="en-US" dirty="0" smtClean="0"/>
              <a:t>yes, how long?</a:t>
            </a:r>
          </a:p>
          <a:p>
            <a:r>
              <a:rPr lang="en-US" dirty="0" smtClean="0"/>
              <a:t>Which airline should I fly on Christmas eve from </a:t>
            </a:r>
            <a:r>
              <a:rPr lang="en-US" dirty="0" err="1" smtClean="0"/>
              <a:t>denver</a:t>
            </a:r>
            <a:r>
              <a:rPr lang="en-US" dirty="0" smtClean="0"/>
              <a:t> to new </a:t>
            </a:r>
            <a:r>
              <a:rPr lang="en-US" dirty="0" err="1" smtClean="0"/>
              <a:t>york</a:t>
            </a:r>
            <a:endParaRPr lang="en-US" dirty="0" smtClean="0"/>
          </a:p>
          <a:p>
            <a:r>
              <a:rPr lang="en-US" dirty="0"/>
              <a:t>	</a:t>
            </a:r>
            <a:r>
              <a:rPr lang="en-US" dirty="0" smtClean="0"/>
              <a:t>- </a:t>
            </a:r>
            <a:r>
              <a:rPr lang="en-US" dirty="0" smtClean="0"/>
              <a:t>should </a:t>
            </a:r>
            <a:r>
              <a:rPr lang="en-US" dirty="0" smtClean="0"/>
              <a:t>I fly in the morning or at night? </a:t>
            </a:r>
            <a:endParaRPr lang="en-US" dirty="0" smtClean="0"/>
          </a:p>
          <a:p>
            <a:r>
              <a:rPr lang="en-US" dirty="0"/>
              <a:t>	</a:t>
            </a:r>
            <a:r>
              <a:rPr lang="en-US" dirty="0" smtClean="0"/>
              <a:t>- </a:t>
            </a:r>
            <a:r>
              <a:rPr lang="en-US" dirty="0" smtClean="0"/>
              <a:t>If </a:t>
            </a:r>
            <a:r>
              <a:rPr lang="en-US" dirty="0" smtClean="0"/>
              <a:t>it snows, will I be delayed more than an hour?</a:t>
            </a:r>
            <a:endParaRPr lang="en-US" dirty="0"/>
          </a:p>
        </p:txBody>
      </p:sp>
    </p:spTree>
    <p:extLst>
      <p:ext uri="{BB962C8B-B14F-4D97-AF65-F5344CB8AC3E}">
        <p14:creationId xmlns:p14="http://schemas.microsoft.com/office/powerpoint/2010/main" val="1834507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Mesh</Template>
  <TotalTime>131</TotalTime>
  <Words>196</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Mangal</vt:lpstr>
      <vt:lpstr>Arial</vt:lpstr>
      <vt:lpstr>Mesh</vt:lpstr>
      <vt:lpstr>Predicting Airline Delays at DIA</vt:lpstr>
      <vt:lpstr>Problem: Can flight delays be predicted?</vt:lpstr>
      <vt:lpstr>Data: Bureau of Transportation statistics   Data domain: flight delays   dataset: on-time performance counted by minutes, delay classified by cause, by airline</vt:lpstr>
      <vt:lpstr>features</vt:lpstr>
      <vt:lpstr>What data do we need to predict flight delays?</vt:lpstr>
      <vt:lpstr>Customer concerns</vt:lpstr>
      <vt:lpstr>Data science concerns</vt:lpstr>
      <vt:lpstr>Define success:  Information helps the customer choose carrier, based on destination and time of flight, with a reasonable idea of expected delays </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Airline Delays at DIA</dc:title>
  <dc:creator>Jose Gallegos</dc:creator>
  <cp:lastModifiedBy>Jose Gallegos</cp:lastModifiedBy>
  <cp:revision>14</cp:revision>
  <dcterms:created xsi:type="dcterms:W3CDTF">2017-12-05T01:34:21Z</dcterms:created>
  <dcterms:modified xsi:type="dcterms:W3CDTF">2017-12-05T23:43:42Z</dcterms:modified>
</cp:coreProperties>
</file>