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7.png" ContentType="image/png"/>
  <Override PartName="/ppt/media/image6.png" ContentType="image/png"/>
  <Override PartName="/ppt/media/image2.png" ContentType="image/png"/>
  <Override PartName="/ppt/media/image8.jpeg" ContentType="image/jpeg"/>
  <Override PartName="/ppt/media/image1.png" ContentType="image/png"/>
  <Override PartName="/ppt/media/image3.png" ContentType="image/png"/>
  <Override PartName="/ppt/media/image4.png" ContentType="image/png"/>
  <Override PartName="/ppt/media/image5.png" ContentType="image/png"/>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29" name="PlaceHolder 2"/>
          <p:cNvSpPr>
            <a:spLocks noGrp="1"/>
          </p:cNvSpPr>
          <p:nvPr>
            <p:ph type="body"/>
          </p:nvPr>
        </p:nvSpPr>
        <p:spPr>
          <a:xfrm>
            <a:off x="457200" y="1654200"/>
            <a:ext cx="822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30" name="PlaceHolder 3"/>
          <p:cNvSpPr>
            <a:spLocks noGrp="1"/>
          </p:cNvSpPr>
          <p:nvPr>
            <p:ph type="body"/>
          </p:nvPr>
        </p:nvSpPr>
        <p:spPr>
          <a:xfrm>
            <a:off x="457200" y="4053240"/>
            <a:ext cx="82296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32" name="PlaceHolder 2"/>
          <p:cNvSpPr>
            <a:spLocks noGrp="1"/>
          </p:cNvSpPr>
          <p:nvPr>
            <p:ph type="body"/>
          </p:nvPr>
        </p:nvSpPr>
        <p:spPr>
          <a:xfrm>
            <a:off x="45720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33" name="PlaceHolder 3"/>
          <p:cNvSpPr>
            <a:spLocks noGrp="1"/>
          </p:cNvSpPr>
          <p:nvPr>
            <p:ph type="body"/>
          </p:nvPr>
        </p:nvSpPr>
        <p:spPr>
          <a:xfrm>
            <a:off x="467424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34" name="PlaceHolder 4"/>
          <p:cNvSpPr>
            <a:spLocks noGrp="1"/>
          </p:cNvSpPr>
          <p:nvPr>
            <p:ph type="body"/>
          </p:nvPr>
        </p:nvSpPr>
        <p:spPr>
          <a:xfrm>
            <a:off x="45720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35" name="PlaceHolder 5"/>
          <p:cNvSpPr>
            <a:spLocks noGrp="1"/>
          </p:cNvSpPr>
          <p:nvPr>
            <p:ph type="body"/>
          </p:nvPr>
        </p:nvSpPr>
        <p:spPr>
          <a:xfrm>
            <a:off x="467424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37" name="PlaceHolder 2"/>
          <p:cNvSpPr>
            <a:spLocks noGrp="1"/>
          </p:cNvSpPr>
          <p:nvPr>
            <p:ph type="body"/>
          </p:nvPr>
        </p:nvSpPr>
        <p:spPr>
          <a:xfrm>
            <a:off x="457200" y="165420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38" name="PlaceHolder 3"/>
          <p:cNvSpPr>
            <a:spLocks noGrp="1"/>
          </p:cNvSpPr>
          <p:nvPr>
            <p:ph type="body"/>
          </p:nvPr>
        </p:nvSpPr>
        <p:spPr>
          <a:xfrm>
            <a:off x="3239640" y="165420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39" name="PlaceHolder 4"/>
          <p:cNvSpPr>
            <a:spLocks noGrp="1"/>
          </p:cNvSpPr>
          <p:nvPr>
            <p:ph type="body"/>
          </p:nvPr>
        </p:nvSpPr>
        <p:spPr>
          <a:xfrm>
            <a:off x="6022080" y="165420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40" name="PlaceHolder 5"/>
          <p:cNvSpPr>
            <a:spLocks noGrp="1"/>
          </p:cNvSpPr>
          <p:nvPr>
            <p:ph type="body"/>
          </p:nvPr>
        </p:nvSpPr>
        <p:spPr>
          <a:xfrm>
            <a:off x="457200" y="405324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41" name="PlaceHolder 6"/>
          <p:cNvSpPr>
            <a:spLocks noGrp="1"/>
          </p:cNvSpPr>
          <p:nvPr>
            <p:ph type="body"/>
          </p:nvPr>
        </p:nvSpPr>
        <p:spPr>
          <a:xfrm>
            <a:off x="3239640" y="405324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42" name="PlaceHolder 7"/>
          <p:cNvSpPr>
            <a:spLocks noGrp="1"/>
          </p:cNvSpPr>
          <p:nvPr>
            <p:ph type="body"/>
          </p:nvPr>
        </p:nvSpPr>
        <p:spPr>
          <a:xfrm>
            <a:off x="6022080" y="405324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52" name="PlaceHolder 2"/>
          <p:cNvSpPr>
            <a:spLocks noGrp="1"/>
          </p:cNvSpPr>
          <p:nvPr>
            <p:ph type="subTitle"/>
          </p:nvPr>
        </p:nvSpPr>
        <p:spPr>
          <a:xfrm>
            <a:off x="457200" y="1654200"/>
            <a:ext cx="8229600" cy="4592880"/>
          </a:xfrm>
          <a:prstGeom prst="rect">
            <a:avLst/>
          </a:prstGeom>
        </p:spPr>
        <p:txBody>
          <a:bodyPr lIns="0" rIns="0" tIns="0" bIns="0" anchor="ctr">
            <a:spAutoFit/>
          </a:bodyPr>
          <a:p>
            <a:pPr algn="ctr"/>
            <a:endParaRPr b="0" lang="fr-FR"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54" name="PlaceHolder 2"/>
          <p:cNvSpPr>
            <a:spLocks noGrp="1"/>
          </p:cNvSpPr>
          <p:nvPr>
            <p:ph type="body"/>
          </p:nvPr>
        </p:nvSpPr>
        <p:spPr>
          <a:xfrm>
            <a:off x="457200" y="1654200"/>
            <a:ext cx="8229600" cy="459288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56" name="PlaceHolder 2"/>
          <p:cNvSpPr>
            <a:spLocks noGrp="1"/>
          </p:cNvSpPr>
          <p:nvPr>
            <p:ph type="body"/>
          </p:nvPr>
        </p:nvSpPr>
        <p:spPr>
          <a:xfrm>
            <a:off x="45720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
        <p:nvSpPr>
          <p:cNvPr id="57" name="PlaceHolder 3"/>
          <p:cNvSpPr>
            <a:spLocks noGrp="1"/>
          </p:cNvSpPr>
          <p:nvPr>
            <p:ph type="body"/>
          </p:nvPr>
        </p:nvSpPr>
        <p:spPr>
          <a:xfrm>
            <a:off x="467424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155320" y="261000"/>
            <a:ext cx="4833360" cy="4038120"/>
          </a:xfrm>
          <a:prstGeom prst="rect">
            <a:avLst/>
          </a:prstGeom>
        </p:spPr>
        <p:txBody>
          <a:bodyPr lIns="0" rIns="0" tIns="0" bIns="0" anchor="ctr">
            <a:spAutoFit/>
          </a:bodyPr>
          <a:p>
            <a:pPr algn="ctr"/>
            <a:endParaRPr b="0" lang="fr-FR"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61" name="PlaceHolder 2"/>
          <p:cNvSpPr>
            <a:spLocks noGrp="1"/>
          </p:cNvSpPr>
          <p:nvPr>
            <p:ph type="body"/>
          </p:nvPr>
        </p:nvSpPr>
        <p:spPr>
          <a:xfrm>
            <a:off x="45720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62" name="PlaceHolder 3"/>
          <p:cNvSpPr>
            <a:spLocks noGrp="1"/>
          </p:cNvSpPr>
          <p:nvPr>
            <p:ph type="body"/>
          </p:nvPr>
        </p:nvSpPr>
        <p:spPr>
          <a:xfrm>
            <a:off x="467424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
        <p:nvSpPr>
          <p:cNvPr id="63" name="PlaceHolder 4"/>
          <p:cNvSpPr>
            <a:spLocks noGrp="1"/>
          </p:cNvSpPr>
          <p:nvPr>
            <p:ph type="body"/>
          </p:nvPr>
        </p:nvSpPr>
        <p:spPr>
          <a:xfrm>
            <a:off x="45720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8" name="PlaceHolder 2"/>
          <p:cNvSpPr>
            <a:spLocks noGrp="1"/>
          </p:cNvSpPr>
          <p:nvPr>
            <p:ph type="subTitle"/>
          </p:nvPr>
        </p:nvSpPr>
        <p:spPr>
          <a:xfrm>
            <a:off x="457200" y="1654200"/>
            <a:ext cx="8229600" cy="4592880"/>
          </a:xfrm>
          <a:prstGeom prst="rect">
            <a:avLst/>
          </a:prstGeom>
        </p:spPr>
        <p:txBody>
          <a:bodyPr lIns="0" rIns="0" tIns="0" bIns="0" anchor="ctr">
            <a:spAutoFit/>
          </a:bodyPr>
          <a:p>
            <a:pPr algn="ctr"/>
            <a:endParaRPr b="0" lang="fr-FR"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65" name="PlaceHolder 2"/>
          <p:cNvSpPr>
            <a:spLocks noGrp="1"/>
          </p:cNvSpPr>
          <p:nvPr>
            <p:ph type="body"/>
          </p:nvPr>
        </p:nvSpPr>
        <p:spPr>
          <a:xfrm>
            <a:off x="45720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
        <p:nvSpPr>
          <p:cNvPr id="66" name="PlaceHolder 3"/>
          <p:cNvSpPr>
            <a:spLocks noGrp="1"/>
          </p:cNvSpPr>
          <p:nvPr>
            <p:ph type="body"/>
          </p:nvPr>
        </p:nvSpPr>
        <p:spPr>
          <a:xfrm>
            <a:off x="467424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67" name="PlaceHolder 4"/>
          <p:cNvSpPr>
            <a:spLocks noGrp="1"/>
          </p:cNvSpPr>
          <p:nvPr>
            <p:ph type="body"/>
          </p:nvPr>
        </p:nvSpPr>
        <p:spPr>
          <a:xfrm>
            <a:off x="467424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69" name="PlaceHolder 2"/>
          <p:cNvSpPr>
            <a:spLocks noGrp="1"/>
          </p:cNvSpPr>
          <p:nvPr>
            <p:ph type="body"/>
          </p:nvPr>
        </p:nvSpPr>
        <p:spPr>
          <a:xfrm>
            <a:off x="45720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70" name="PlaceHolder 3"/>
          <p:cNvSpPr>
            <a:spLocks noGrp="1"/>
          </p:cNvSpPr>
          <p:nvPr>
            <p:ph type="body"/>
          </p:nvPr>
        </p:nvSpPr>
        <p:spPr>
          <a:xfrm>
            <a:off x="467424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71" name="PlaceHolder 4"/>
          <p:cNvSpPr>
            <a:spLocks noGrp="1"/>
          </p:cNvSpPr>
          <p:nvPr>
            <p:ph type="body"/>
          </p:nvPr>
        </p:nvSpPr>
        <p:spPr>
          <a:xfrm>
            <a:off x="457200" y="4053240"/>
            <a:ext cx="82296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73" name="PlaceHolder 2"/>
          <p:cNvSpPr>
            <a:spLocks noGrp="1"/>
          </p:cNvSpPr>
          <p:nvPr>
            <p:ph type="body"/>
          </p:nvPr>
        </p:nvSpPr>
        <p:spPr>
          <a:xfrm>
            <a:off x="457200" y="1654200"/>
            <a:ext cx="822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74" name="PlaceHolder 3"/>
          <p:cNvSpPr>
            <a:spLocks noGrp="1"/>
          </p:cNvSpPr>
          <p:nvPr>
            <p:ph type="body"/>
          </p:nvPr>
        </p:nvSpPr>
        <p:spPr>
          <a:xfrm>
            <a:off x="457200" y="4053240"/>
            <a:ext cx="82296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76" name="PlaceHolder 2"/>
          <p:cNvSpPr>
            <a:spLocks noGrp="1"/>
          </p:cNvSpPr>
          <p:nvPr>
            <p:ph type="body"/>
          </p:nvPr>
        </p:nvSpPr>
        <p:spPr>
          <a:xfrm>
            <a:off x="45720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77" name="PlaceHolder 3"/>
          <p:cNvSpPr>
            <a:spLocks noGrp="1"/>
          </p:cNvSpPr>
          <p:nvPr>
            <p:ph type="body"/>
          </p:nvPr>
        </p:nvSpPr>
        <p:spPr>
          <a:xfrm>
            <a:off x="467424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78" name="PlaceHolder 4"/>
          <p:cNvSpPr>
            <a:spLocks noGrp="1"/>
          </p:cNvSpPr>
          <p:nvPr>
            <p:ph type="body"/>
          </p:nvPr>
        </p:nvSpPr>
        <p:spPr>
          <a:xfrm>
            <a:off x="45720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79" name="PlaceHolder 5"/>
          <p:cNvSpPr>
            <a:spLocks noGrp="1"/>
          </p:cNvSpPr>
          <p:nvPr>
            <p:ph type="body"/>
          </p:nvPr>
        </p:nvSpPr>
        <p:spPr>
          <a:xfrm>
            <a:off x="467424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81" name="PlaceHolder 2"/>
          <p:cNvSpPr>
            <a:spLocks noGrp="1"/>
          </p:cNvSpPr>
          <p:nvPr>
            <p:ph type="body"/>
          </p:nvPr>
        </p:nvSpPr>
        <p:spPr>
          <a:xfrm>
            <a:off x="457200" y="165420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82" name="PlaceHolder 3"/>
          <p:cNvSpPr>
            <a:spLocks noGrp="1"/>
          </p:cNvSpPr>
          <p:nvPr>
            <p:ph type="body"/>
          </p:nvPr>
        </p:nvSpPr>
        <p:spPr>
          <a:xfrm>
            <a:off x="3239640" y="165420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83" name="PlaceHolder 4"/>
          <p:cNvSpPr>
            <a:spLocks noGrp="1"/>
          </p:cNvSpPr>
          <p:nvPr>
            <p:ph type="body"/>
          </p:nvPr>
        </p:nvSpPr>
        <p:spPr>
          <a:xfrm>
            <a:off x="6022080" y="165420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84" name="PlaceHolder 5"/>
          <p:cNvSpPr>
            <a:spLocks noGrp="1"/>
          </p:cNvSpPr>
          <p:nvPr>
            <p:ph type="body"/>
          </p:nvPr>
        </p:nvSpPr>
        <p:spPr>
          <a:xfrm>
            <a:off x="457200" y="405324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85" name="PlaceHolder 6"/>
          <p:cNvSpPr>
            <a:spLocks noGrp="1"/>
          </p:cNvSpPr>
          <p:nvPr>
            <p:ph type="body"/>
          </p:nvPr>
        </p:nvSpPr>
        <p:spPr>
          <a:xfrm>
            <a:off x="3239640" y="405324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86" name="PlaceHolder 7"/>
          <p:cNvSpPr>
            <a:spLocks noGrp="1"/>
          </p:cNvSpPr>
          <p:nvPr>
            <p:ph type="body"/>
          </p:nvPr>
        </p:nvSpPr>
        <p:spPr>
          <a:xfrm>
            <a:off x="6022080" y="405324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94" name="PlaceHolder 2"/>
          <p:cNvSpPr>
            <a:spLocks noGrp="1"/>
          </p:cNvSpPr>
          <p:nvPr>
            <p:ph type="subTitle"/>
          </p:nvPr>
        </p:nvSpPr>
        <p:spPr>
          <a:xfrm>
            <a:off x="457200" y="1654200"/>
            <a:ext cx="8229600" cy="4592880"/>
          </a:xfrm>
          <a:prstGeom prst="rect">
            <a:avLst/>
          </a:prstGeom>
        </p:spPr>
        <p:txBody>
          <a:bodyPr lIns="0" rIns="0" tIns="0" bIns="0" anchor="ctr">
            <a:spAutoFit/>
          </a:bodyPr>
          <a:p>
            <a:pPr algn="ctr"/>
            <a:endParaRPr b="0" lang="fr-FR"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96" name="PlaceHolder 2"/>
          <p:cNvSpPr>
            <a:spLocks noGrp="1"/>
          </p:cNvSpPr>
          <p:nvPr>
            <p:ph type="body"/>
          </p:nvPr>
        </p:nvSpPr>
        <p:spPr>
          <a:xfrm>
            <a:off x="457200" y="1654200"/>
            <a:ext cx="8229600" cy="459288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98" name="PlaceHolder 2"/>
          <p:cNvSpPr>
            <a:spLocks noGrp="1"/>
          </p:cNvSpPr>
          <p:nvPr>
            <p:ph type="body"/>
          </p:nvPr>
        </p:nvSpPr>
        <p:spPr>
          <a:xfrm>
            <a:off x="45720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
        <p:nvSpPr>
          <p:cNvPr id="99" name="PlaceHolder 3"/>
          <p:cNvSpPr>
            <a:spLocks noGrp="1"/>
          </p:cNvSpPr>
          <p:nvPr>
            <p:ph type="body"/>
          </p:nvPr>
        </p:nvSpPr>
        <p:spPr>
          <a:xfrm>
            <a:off x="467424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10" name="PlaceHolder 2"/>
          <p:cNvSpPr>
            <a:spLocks noGrp="1"/>
          </p:cNvSpPr>
          <p:nvPr>
            <p:ph type="body"/>
          </p:nvPr>
        </p:nvSpPr>
        <p:spPr>
          <a:xfrm>
            <a:off x="457200" y="1654200"/>
            <a:ext cx="8229600" cy="459288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2155320" y="261000"/>
            <a:ext cx="4833360" cy="4038120"/>
          </a:xfrm>
          <a:prstGeom prst="rect">
            <a:avLst/>
          </a:prstGeom>
        </p:spPr>
        <p:txBody>
          <a:bodyPr lIns="0" rIns="0" tIns="0" bIns="0" anchor="ctr">
            <a:spAutoFit/>
          </a:bodyPr>
          <a:p>
            <a:pPr algn="ctr"/>
            <a:endParaRPr b="0" lang="fr-FR"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103" name="PlaceHolder 2"/>
          <p:cNvSpPr>
            <a:spLocks noGrp="1"/>
          </p:cNvSpPr>
          <p:nvPr>
            <p:ph type="body"/>
          </p:nvPr>
        </p:nvSpPr>
        <p:spPr>
          <a:xfrm>
            <a:off x="45720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04" name="PlaceHolder 3"/>
          <p:cNvSpPr>
            <a:spLocks noGrp="1"/>
          </p:cNvSpPr>
          <p:nvPr>
            <p:ph type="body"/>
          </p:nvPr>
        </p:nvSpPr>
        <p:spPr>
          <a:xfrm>
            <a:off x="467424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
        <p:nvSpPr>
          <p:cNvPr id="105" name="PlaceHolder 4"/>
          <p:cNvSpPr>
            <a:spLocks noGrp="1"/>
          </p:cNvSpPr>
          <p:nvPr>
            <p:ph type="body"/>
          </p:nvPr>
        </p:nvSpPr>
        <p:spPr>
          <a:xfrm>
            <a:off x="45720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107" name="PlaceHolder 2"/>
          <p:cNvSpPr>
            <a:spLocks noGrp="1"/>
          </p:cNvSpPr>
          <p:nvPr>
            <p:ph type="body"/>
          </p:nvPr>
        </p:nvSpPr>
        <p:spPr>
          <a:xfrm>
            <a:off x="45720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
        <p:nvSpPr>
          <p:cNvPr id="108" name="PlaceHolder 3"/>
          <p:cNvSpPr>
            <a:spLocks noGrp="1"/>
          </p:cNvSpPr>
          <p:nvPr>
            <p:ph type="body"/>
          </p:nvPr>
        </p:nvSpPr>
        <p:spPr>
          <a:xfrm>
            <a:off x="467424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09" name="PlaceHolder 4"/>
          <p:cNvSpPr>
            <a:spLocks noGrp="1"/>
          </p:cNvSpPr>
          <p:nvPr>
            <p:ph type="body"/>
          </p:nvPr>
        </p:nvSpPr>
        <p:spPr>
          <a:xfrm>
            <a:off x="467424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111" name="PlaceHolder 2"/>
          <p:cNvSpPr>
            <a:spLocks noGrp="1"/>
          </p:cNvSpPr>
          <p:nvPr>
            <p:ph type="body"/>
          </p:nvPr>
        </p:nvSpPr>
        <p:spPr>
          <a:xfrm>
            <a:off x="45720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12" name="PlaceHolder 3"/>
          <p:cNvSpPr>
            <a:spLocks noGrp="1"/>
          </p:cNvSpPr>
          <p:nvPr>
            <p:ph type="body"/>
          </p:nvPr>
        </p:nvSpPr>
        <p:spPr>
          <a:xfrm>
            <a:off x="467424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13" name="PlaceHolder 4"/>
          <p:cNvSpPr>
            <a:spLocks noGrp="1"/>
          </p:cNvSpPr>
          <p:nvPr>
            <p:ph type="body"/>
          </p:nvPr>
        </p:nvSpPr>
        <p:spPr>
          <a:xfrm>
            <a:off x="457200" y="4053240"/>
            <a:ext cx="82296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115" name="PlaceHolder 2"/>
          <p:cNvSpPr>
            <a:spLocks noGrp="1"/>
          </p:cNvSpPr>
          <p:nvPr>
            <p:ph type="body"/>
          </p:nvPr>
        </p:nvSpPr>
        <p:spPr>
          <a:xfrm>
            <a:off x="457200" y="1654200"/>
            <a:ext cx="822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16" name="PlaceHolder 3"/>
          <p:cNvSpPr>
            <a:spLocks noGrp="1"/>
          </p:cNvSpPr>
          <p:nvPr>
            <p:ph type="body"/>
          </p:nvPr>
        </p:nvSpPr>
        <p:spPr>
          <a:xfrm>
            <a:off x="457200" y="4053240"/>
            <a:ext cx="82296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118" name="PlaceHolder 2"/>
          <p:cNvSpPr>
            <a:spLocks noGrp="1"/>
          </p:cNvSpPr>
          <p:nvPr>
            <p:ph type="body"/>
          </p:nvPr>
        </p:nvSpPr>
        <p:spPr>
          <a:xfrm>
            <a:off x="45720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19" name="PlaceHolder 3"/>
          <p:cNvSpPr>
            <a:spLocks noGrp="1"/>
          </p:cNvSpPr>
          <p:nvPr>
            <p:ph type="body"/>
          </p:nvPr>
        </p:nvSpPr>
        <p:spPr>
          <a:xfrm>
            <a:off x="467424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20" name="PlaceHolder 4"/>
          <p:cNvSpPr>
            <a:spLocks noGrp="1"/>
          </p:cNvSpPr>
          <p:nvPr>
            <p:ph type="body"/>
          </p:nvPr>
        </p:nvSpPr>
        <p:spPr>
          <a:xfrm>
            <a:off x="45720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21" name="PlaceHolder 5"/>
          <p:cNvSpPr>
            <a:spLocks noGrp="1"/>
          </p:cNvSpPr>
          <p:nvPr>
            <p:ph type="body"/>
          </p:nvPr>
        </p:nvSpPr>
        <p:spPr>
          <a:xfrm>
            <a:off x="467424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123" name="PlaceHolder 2"/>
          <p:cNvSpPr>
            <a:spLocks noGrp="1"/>
          </p:cNvSpPr>
          <p:nvPr>
            <p:ph type="body"/>
          </p:nvPr>
        </p:nvSpPr>
        <p:spPr>
          <a:xfrm>
            <a:off x="457200" y="165420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24" name="PlaceHolder 3"/>
          <p:cNvSpPr>
            <a:spLocks noGrp="1"/>
          </p:cNvSpPr>
          <p:nvPr>
            <p:ph type="body"/>
          </p:nvPr>
        </p:nvSpPr>
        <p:spPr>
          <a:xfrm>
            <a:off x="3239640" y="165420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25" name="PlaceHolder 4"/>
          <p:cNvSpPr>
            <a:spLocks noGrp="1"/>
          </p:cNvSpPr>
          <p:nvPr>
            <p:ph type="body"/>
          </p:nvPr>
        </p:nvSpPr>
        <p:spPr>
          <a:xfrm>
            <a:off x="6022080" y="165420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26" name="PlaceHolder 5"/>
          <p:cNvSpPr>
            <a:spLocks noGrp="1"/>
          </p:cNvSpPr>
          <p:nvPr>
            <p:ph type="body"/>
          </p:nvPr>
        </p:nvSpPr>
        <p:spPr>
          <a:xfrm>
            <a:off x="457200" y="405324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27" name="PlaceHolder 6"/>
          <p:cNvSpPr>
            <a:spLocks noGrp="1"/>
          </p:cNvSpPr>
          <p:nvPr>
            <p:ph type="body"/>
          </p:nvPr>
        </p:nvSpPr>
        <p:spPr>
          <a:xfrm>
            <a:off x="3239640" y="405324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28" name="PlaceHolder 7"/>
          <p:cNvSpPr>
            <a:spLocks noGrp="1"/>
          </p:cNvSpPr>
          <p:nvPr>
            <p:ph type="body"/>
          </p:nvPr>
        </p:nvSpPr>
        <p:spPr>
          <a:xfrm>
            <a:off x="6022080" y="4053240"/>
            <a:ext cx="26496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12" name="PlaceHolder 2"/>
          <p:cNvSpPr>
            <a:spLocks noGrp="1"/>
          </p:cNvSpPr>
          <p:nvPr>
            <p:ph type="body"/>
          </p:nvPr>
        </p:nvSpPr>
        <p:spPr>
          <a:xfrm>
            <a:off x="45720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
        <p:nvSpPr>
          <p:cNvPr id="13" name="PlaceHolder 3"/>
          <p:cNvSpPr>
            <a:spLocks noGrp="1"/>
          </p:cNvSpPr>
          <p:nvPr>
            <p:ph type="body"/>
          </p:nvPr>
        </p:nvSpPr>
        <p:spPr>
          <a:xfrm>
            <a:off x="467424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155320" y="261000"/>
            <a:ext cx="4833360" cy="4038120"/>
          </a:xfrm>
          <a:prstGeom prst="rect">
            <a:avLst/>
          </a:prstGeom>
        </p:spPr>
        <p:txBody>
          <a:bodyPr lIns="0" rIns="0" tIns="0" bIns="0" anchor="ctr">
            <a:spAutoFit/>
          </a:bodyPr>
          <a:p>
            <a:pPr algn="ctr"/>
            <a:endParaRPr b="0" lang="fr-FR"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17" name="PlaceHolder 2"/>
          <p:cNvSpPr>
            <a:spLocks noGrp="1"/>
          </p:cNvSpPr>
          <p:nvPr>
            <p:ph type="body"/>
          </p:nvPr>
        </p:nvSpPr>
        <p:spPr>
          <a:xfrm>
            <a:off x="45720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18" name="PlaceHolder 3"/>
          <p:cNvSpPr>
            <a:spLocks noGrp="1"/>
          </p:cNvSpPr>
          <p:nvPr>
            <p:ph type="body"/>
          </p:nvPr>
        </p:nvSpPr>
        <p:spPr>
          <a:xfrm>
            <a:off x="467424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
        <p:nvSpPr>
          <p:cNvPr id="19" name="PlaceHolder 4"/>
          <p:cNvSpPr>
            <a:spLocks noGrp="1"/>
          </p:cNvSpPr>
          <p:nvPr>
            <p:ph type="body"/>
          </p:nvPr>
        </p:nvSpPr>
        <p:spPr>
          <a:xfrm>
            <a:off x="45720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21" name="PlaceHolder 2"/>
          <p:cNvSpPr>
            <a:spLocks noGrp="1"/>
          </p:cNvSpPr>
          <p:nvPr>
            <p:ph type="body"/>
          </p:nvPr>
        </p:nvSpPr>
        <p:spPr>
          <a:xfrm>
            <a:off x="457200" y="1654200"/>
            <a:ext cx="4015800" cy="4592880"/>
          </a:xfrm>
          <a:prstGeom prst="rect">
            <a:avLst/>
          </a:prstGeom>
        </p:spPr>
        <p:txBody>
          <a:bodyPr lIns="0" rIns="0" tIns="0" bIns="0">
            <a:normAutofit/>
          </a:bodyPr>
          <a:p>
            <a:endParaRPr b="0" lang="fr-FR" sz="2910" spc="-1" strike="noStrike">
              <a:solidFill>
                <a:srgbClr val="ffffff"/>
              </a:solidFill>
              <a:latin typeface="Arial"/>
            </a:endParaRPr>
          </a:p>
        </p:txBody>
      </p:sp>
      <p:sp>
        <p:nvSpPr>
          <p:cNvPr id="22" name="PlaceHolder 3"/>
          <p:cNvSpPr>
            <a:spLocks noGrp="1"/>
          </p:cNvSpPr>
          <p:nvPr>
            <p:ph type="body"/>
          </p:nvPr>
        </p:nvSpPr>
        <p:spPr>
          <a:xfrm>
            <a:off x="467424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23" name="PlaceHolder 4"/>
          <p:cNvSpPr>
            <a:spLocks noGrp="1"/>
          </p:cNvSpPr>
          <p:nvPr>
            <p:ph type="body"/>
          </p:nvPr>
        </p:nvSpPr>
        <p:spPr>
          <a:xfrm>
            <a:off x="4674240" y="405324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55320" y="130680"/>
            <a:ext cx="4833360" cy="1131480"/>
          </a:xfrm>
          <a:prstGeom prst="rect">
            <a:avLst/>
          </a:prstGeom>
        </p:spPr>
        <p:txBody>
          <a:bodyPr lIns="0" rIns="0" tIns="0" bIns="0" anchor="ctr">
            <a:normAutofit/>
          </a:bodyPr>
          <a:p>
            <a:pPr algn="ctr"/>
            <a:endParaRPr b="0" lang="fr-FR" sz="3990" spc="-1" strike="noStrike">
              <a:solidFill>
                <a:srgbClr val="ffffff"/>
              </a:solidFill>
              <a:latin typeface="Arial"/>
            </a:endParaRPr>
          </a:p>
        </p:txBody>
      </p:sp>
      <p:sp>
        <p:nvSpPr>
          <p:cNvPr id="25" name="PlaceHolder 2"/>
          <p:cNvSpPr>
            <a:spLocks noGrp="1"/>
          </p:cNvSpPr>
          <p:nvPr>
            <p:ph type="body"/>
          </p:nvPr>
        </p:nvSpPr>
        <p:spPr>
          <a:xfrm>
            <a:off x="45720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26" name="PlaceHolder 3"/>
          <p:cNvSpPr>
            <a:spLocks noGrp="1"/>
          </p:cNvSpPr>
          <p:nvPr>
            <p:ph type="body"/>
          </p:nvPr>
        </p:nvSpPr>
        <p:spPr>
          <a:xfrm>
            <a:off x="4674240" y="1654200"/>
            <a:ext cx="4015800" cy="2190600"/>
          </a:xfrm>
          <a:prstGeom prst="rect">
            <a:avLst/>
          </a:prstGeom>
        </p:spPr>
        <p:txBody>
          <a:bodyPr lIns="0" rIns="0" tIns="0" bIns="0">
            <a:normAutofit/>
          </a:bodyPr>
          <a:p>
            <a:endParaRPr b="0" lang="fr-FR" sz="2910" spc="-1" strike="noStrike">
              <a:solidFill>
                <a:srgbClr val="ffffff"/>
              </a:solidFill>
              <a:latin typeface="Arial"/>
            </a:endParaRPr>
          </a:p>
        </p:txBody>
      </p:sp>
      <p:sp>
        <p:nvSpPr>
          <p:cNvPr id="27" name="PlaceHolder 4"/>
          <p:cNvSpPr>
            <a:spLocks noGrp="1"/>
          </p:cNvSpPr>
          <p:nvPr>
            <p:ph type="body"/>
          </p:nvPr>
        </p:nvSpPr>
        <p:spPr>
          <a:xfrm>
            <a:off x="457200" y="4053240"/>
            <a:ext cx="8229600" cy="2190600"/>
          </a:xfrm>
          <a:prstGeom prst="rect">
            <a:avLst/>
          </a:prstGeom>
        </p:spPr>
        <p:txBody>
          <a:bodyPr lIns="0" rIns="0" tIns="0" bIns="0">
            <a:normAutofit/>
          </a:bodyPr>
          <a:p>
            <a:endParaRPr b="0" lang="fr-FR" sz="291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0" y="0"/>
            <a:ext cx="9143280" cy="6857280"/>
          </a:xfrm>
          <a:prstGeom prst="rect">
            <a:avLst/>
          </a:prstGeom>
          <a:ln>
            <a:noFill/>
          </a:ln>
        </p:spPr>
      </p:pic>
      <p:pic>
        <p:nvPicPr>
          <p:cNvPr id="1" name="Picture 6" descr=""/>
          <p:cNvPicPr/>
          <p:nvPr/>
        </p:nvPicPr>
        <p:blipFill>
          <a:blip r:embed="rId3"/>
          <a:stretch/>
        </p:blipFill>
        <p:spPr>
          <a:xfrm>
            <a:off x="0" y="4242960"/>
            <a:ext cx="6725520" cy="275400"/>
          </a:xfrm>
          <a:prstGeom prst="rect">
            <a:avLst/>
          </a:prstGeom>
          <a:ln>
            <a:noFill/>
          </a:ln>
        </p:spPr>
      </p:pic>
      <p:pic>
        <p:nvPicPr>
          <p:cNvPr id="2" name="Picture 7" descr=""/>
          <p:cNvPicPr/>
          <p:nvPr/>
        </p:nvPicPr>
        <p:blipFill>
          <a:blip r:embed="rId4"/>
          <a:stretch/>
        </p:blipFill>
        <p:spPr>
          <a:xfrm>
            <a:off x="6833880" y="4243680"/>
            <a:ext cx="2307240" cy="276120"/>
          </a:xfrm>
          <a:prstGeom prst="rect">
            <a:avLst/>
          </a:prstGeom>
          <a:ln>
            <a:noFill/>
          </a:ln>
        </p:spPr>
      </p:pic>
      <p:sp>
        <p:nvSpPr>
          <p:cNvPr id="3" name="CustomShape 1"/>
          <p:cNvSpPr/>
          <p:nvPr/>
        </p:nvSpPr>
        <p:spPr>
          <a:xfrm>
            <a:off x="0" y="2590200"/>
            <a:ext cx="6725520" cy="16596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2"/>
          <p:cNvSpPr/>
          <p:nvPr/>
        </p:nvSpPr>
        <p:spPr>
          <a:xfrm>
            <a:off x="6833880" y="2590200"/>
            <a:ext cx="2307240" cy="165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3"/>
          <p:cNvSpPr>
            <a:spLocks noGrp="1"/>
          </p:cNvSpPr>
          <p:nvPr>
            <p:ph type="title"/>
          </p:nvPr>
        </p:nvSpPr>
        <p:spPr>
          <a:xfrm>
            <a:off x="531720" y="753120"/>
            <a:ext cx="6895800" cy="1080360"/>
          </a:xfrm>
          <a:prstGeom prst="rect">
            <a:avLst/>
          </a:prstGeom>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Picture 3" descr=""/>
          <p:cNvPicPr/>
          <p:nvPr/>
        </p:nvPicPr>
        <p:blipFill>
          <a:blip r:embed="rId2"/>
          <a:stretch/>
        </p:blipFill>
        <p:spPr>
          <a:xfrm>
            <a:off x="0" y="0"/>
            <a:ext cx="9143280" cy="6857280"/>
          </a:xfrm>
          <a:prstGeom prst="rect">
            <a:avLst/>
          </a:prstGeom>
          <a:ln>
            <a:noFill/>
          </a:ln>
        </p:spPr>
      </p:pic>
      <p:grpSp>
        <p:nvGrpSpPr>
          <p:cNvPr id="44" name="Group 1"/>
          <p:cNvGrpSpPr/>
          <p:nvPr/>
        </p:nvGrpSpPr>
        <p:grpSpPr>
          <a:xfrm>
            <a:off x="0" y="609480"/>
            <a:ext cx="9161280" cy="1676520"/>
            <a:chOff x="0" y="609480"/>
            <a:chExt cx="9161280" cy="1676520"/>
          </a:xfrm>
        </p:grpSpPr>
        <p:pic>
          <p:nvPicPr>
            <p:cNvPr id="45" name="Picture 27" descr=""/>
            <p:cNvPicPr/>
            <p:nvPr/>
          </p:nvPicPr>
          <p:blipFill>
            <a:blip r:embed="rId3"/>
            <a:srcRect l="26983" t="0" r="-217" b="0"/>
            <a:stretch/>
          </p:blipFill>
          <p:spPr>
            <a:xfrm>
              <a:off x="0" y="1965600"/>
              <a:ext cx="7643520" cy="320400"/>
            </a:xfrm>
            <a:prstGeom prst="rect">
              <a:avLst/>
            </a:prstGeom>
            <a:ln>
              <a:noFill/>
            </a:ln>
          </p:spPr>
        </p:pic>
        <p:pic>
          <p:nvPicPr>
            <p:cNvPr id="46" name="Picture 28" descr=""/>
            <p:cNvPicPr/>
            <p:nvPr/>
          </p:nvPicPr>
          <p:blipFill>
            <a:blip r:embed="rId4"/>
            <a:srcRect l="0" t="0" r="9872" b="0"/>
            <a:stretch/>
          </p:blipFill>
          <p:spPr>
            <a:xfrm>
              <a:off x="7717320" y="1973160"/>
              <a:ext cx="1443960" cy="143640"/>
            </a:xfrm>
            <a:prstGeom prst="rect">
              <a:avLst/>
            </a:prstGeom>
            <a:ln>
              <a:noFill/>
            </a:ln>
          </p:spPr>
        </p:pic>
        <p:sp>
          <p:nvSpPr>
            <p:cNvPr id="47" name="CustomShape 2"/>
            <p:cNvSpPr/>
            <p:nvPr/>
          </p:nvSpPr>
          <p:spPr>
            <a:xfrm>
              <a:off x="0" y="609480"/>
              <a:ext cx="7566480" cy="13676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3"/>
            <p:cNvSpPr/>
            <p:nvPr/>
          </p:nvSpPr>
          <p:spPr>
            <a:xfrm>
              <a:off x="7710840" y="609480"/>
              <a:ext cx="1432440" cy="136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49"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5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2"/>
          <a:stretch/>
        </p:blipFill>
        <p:spPr>
          <a:xfrm>
            <a:off x="0" y="0"/>
            <a:ext cx="9144000" cy="6858000"/>
          </a:xfrm>
          <a:prstGeom prst="rect">
            <a:avLst/>
          </a:prstGeom>
          <a:ln>
            <a:noFill/>
          </a:ln>
        </p:spPr>
      </p:pic>
      <p:sp>
        <p:nvSpPr>
          <p:cNvPr id="88" name="PlaceHolder 1"/>
          <p:cNvSpPr>
            <a:spLocks noGrp="1"/>
          </p:cNvSpPr>
          <p:nvPr>
            <p:ph type="title"/>
          </p:nvPr>
        </p:nvSpPr>
        <p:spPr>
          <a:xfrm>
            <a:off x="2155320" y="261000"/>
            <a:ext cx="4833360" cy="870840"/>
          </a:xfrm>
          <a:prstGeom prst="rect">
            <a:avLst/>
          </a:prstGeom>
        </p:spPr>
        <p:txBody>
          <a:bodyPr lIns="0" rIns="0" tIns="0" bIns="0" anchor="ctr">
            <a:normAutofit fontScale="66000"/>
          </a:bodyPr>
          <a:p>
            <a:pPr algn="ctr"/>
            <a:r>
              <a:rPr b="0" lang="fr-FR" sz="3990" spc="-1" strike="noStrike">
                <a:solidFill>
                  <a:srgbClr val="ffffff"/>
                </a:solidFill>
                <a:latin typeface="Arial"/>
              </a:rPr>
              <a:t>Cliquez pour éditer le format du texte-titre</a:t>
            </a:r>
            <a:endParaRPr b="0" lang="fr-FR" sz="3990" spc="-1" strike="noStrike">
              <a:solidFill>
                <a:srgbClr val="ffffff"/>
              </a:solidFill>
              <a:latin typeface="Arial"/>
            </a:endParaRPr>
          </a:p>
        </p:txBody>
      </p:sp>
      <p:sp>
        <p:nvSpPr>
          <p:cNvPr id="89" name="PlaceHolder 2"/>
          <p:cNvSpPr>
            <a:spLocks noGrp="1"/>
          </p:cNvSpPr>
          <p:nvPr>
            <p:ph type="body"/>
          </p:nvPr>
        </p:nvSpPr>
        <p:spPr>
          <a:xfrm>
            <a:off x="457200" y="1654200"/>
            <a:ext cx="8229600" cy="4592880"/>
          </a:xfrm>
          <a:prstGeom prst="rect">
            <a:avLst/>
          </a:prstGeom>
        </p:spPr>
        <p:txBody>
          <a:bodyPr lIns="0" rIns="0" tIns="0" bIns="0">
            <a:spAutoFit/>
          </a:bodyPr>
          <a:p>
            <a:pPr marL="432000" indent="-324000">
              <a:spcAft>
                <a:spcPts val="1281"/>
              </a:spcAft>
              <a:buClr>
                <a:srgbClr val="ffffff"/>
              </a:buClr>
              <a:buSzPct val="45000"/>
              <a:buFont typeface="Wingdings" charset="2"/>
              <a:buChar char=""/>
            </a:pPr>
            <a:r>
              <a:rPr b="0" lang="fr-FR" sz="2910" spc="-1" strike="noStrike">
                <a:solidFill>
                  <a:srgbClr val="ffffff"/>
                </a:solidFill>
                <a:latin typeface="Arial"/>
              </a:rPr>
              <a:t>Cliquez pour éditer le format du plan de texte</a:t>
            </a:r>
            <a:endParaRPr b="0" lang="fr-FR" sz="2910" spc="-1" strike="noStrike">
              <a:solidFill>
                <a:srgbClr val="ffffff"/>
              </a:solidFill>
              <a:latin typeface="Arial"/>
            </a:endParaRPr>
          </a:p>
          <a:p>
            <a:pPr lvl="1" marL="864000" indent="-324000">
              <a:spcAft>
                <a:spcPts val="1023"/>
              </a:spcAft>
              <a:buClr>
                <a:srgbClr val="ffffff"/>
              </a:buClr>
              <a:buSzPct val="75000"/>
              <a:buFont typeface="Symbol" charset="2"/>
              <a:buChar char=""/>
            </a:pPr>
            <a:r>
              <a:rPr b="0" lang="fr-FR" sz="2540" spc="-1" strike="noStrike">
                <a:solidFill>
                  <a:srgbClr val="ffffff"/>
                </a:solidFill>
                <a:latin typeface="Arial"/>
              </a:rPr>
              <a:t>Second niveau de plan</a:t>
            </a:r>
            <a:endParaRPr b="0" lang="fr-FR" sz="2540" spc="-1" strike="noStrike">
              <a:solidFill>
                <a:srgbClr val="ffffff"/>
              </a:solidFill>
              <a:latin typeface="Arial"/>
            </a:endParaRPr>
          </a:p>
          <a:p>
            <a:pPr lvl="2" marL="1296000" indent="-288000">
              <a:spcAft>
                <a:spcPts val="765"/>
              </a:spcAft>
              <a:buClr>
                <a:srgbClr val="ffffff"/>
              </a:buClr>
              <a:buSzPct val="45000"/>
              <a:buFont typeface="Wingdings" charset="2"/>
              <a:buChar char=""/>
            </a:pPr>
            <a:r>
              <a:rPr b="0" lang="fr-FR" sz="2180" spc="-1" strike="noStrike">
                <a:solidFill>
                  <a:srgbClr val="ffffff"/>
                </a:solidFill>
                <a:latin typeface="Arial"/>
              </a:rPr>
              <a:t>Troisième niveau de plan</a:t>
            </a:r>
            <a:endParaRPr b="0" lang="fr-FR" sz="2180" spc="-1" strike="noStrike">
              <a:solidFill>
                <a:srgbClr val="ffffff"/>
              </a:solidFill>
              <a:latin typeface="Arial"/>
            </a:endParaRPr>
          </a:p>
          <a:p>
            <a:pPr lvl="3" marL="1728000" indent="-216000">
              <a:spcAft>
                <a:spcPts val="507"/>
              </a:spcAft>
              <a:buClr>
                <a:srgbClr val="ffffff"/>
              </a:buClr>
              <a:buSzPct val="75000"/>
              <a:buFont typeface="Symbol" charset="2"/>
              <a:buChar char=""/>
            </a:pPr>
            <a:r>
              <a:rPr b="0" lang="fr-FR" sz="1810" spc="-1" strike="noStrike">
                <a:solidFill>
                  <a:srgbClr val="ffffff"/>
                </a:solidFill>
                <a:latin typeface="Arial"/>
              </a:rPr>
              <a:t>Quatrième niveau de plan</a:t>
            </a:r>
            <a:endParaRPr b="0" lang="fr-FR" sz="1810" spc="-1" strike="noStrike">
              <a:solidFill>
                <a:srgbClr val="ffffff"/>
              </a:solidFill>
              <a:latin typeface="Arial"/>
            </a:endParaRPr>
          </a:p>
          <a:p>
            <a:pPr lvl="4" marL="2160000" indent="-216000">
              <a:spcAft>
                <a:spcPts val="252"/>
              </a:spcAft>
              <a:buClr>
                <a:srgbClr val="ffffff"/>
              </a:buClr>
              <a:buSzPct val="45000"/>
              <a:buFont typeface="Wingdings" charset="2"/>
              <a:buChar char=""/>
            </a:pPr>
            <a:r>
              <a:rPr b="0" lang="fr-FR" sz="1810" spc="-1" strike="noStrike">
                <a:solidFill>
                  <a:srgbClr val="ffffff"/>
                </a:solidFill>
                <a:latin typeface="Arial"/>
              </a:rPr>
              <a:t>Cinquième niveau de plan</a:t>
            </a:r>
            <a:endParaRPr b="0" lang="fr-FR" sz="1810" spc="-1" strike="noStrike">
              <a:solidFill>
                <a:srgbClr val="ffffff"/>
              </a:solidFill>
              <a:latin typeface="Arial"/>
            </a:endParaRPr>
          </a:p>
          <a:p>
            <a:pPr lvl="5" marL="2592000" indent="-216000">
              <a:spcAft>
                <a:spcPts val="252"/>
              </a:spcAft>
              <a:buClr>
                <a:srgbClr val="ffffff"/>
              </a:buClr>
              <a:buSzPct val="45000"/>
              <a:buFont typeface="Wingdings" charset="2"/>
              <a:buChar char=""/>
            </a:pPr>
            <a:r>
              <a:rPr b="0" lang="fr-FR" sz="1810" spc="-1" strike="noStrike">
                <a:solidFill>
                  <a:srgbClr val="ffffff"/>
                </a:solidFill>
                <a:latin typeface="Arial"/>
              </a:rPr>
              <a:t>Sixième niveau de plan</a:t>
            </a:r>
            <a:endParaRPr b="0" lang="fr-FR" sz="1810" spc="-1" strike="noStrike">
              <a:solidFill>
                <a:srgbClr val="ffffff"/>
              </a:solidFill>
              <a:latin typeface="Arial"/>
            </a:endParaRPr>
          </a:p>
          <a:p>
            <a:pPr lvl="6" marL="3024000" indent="-216000">
              <a:spcAft>
                <a:spcPts val="252"/>
              </a:spcAft>
              <a:buClr>
                <a:srgbClr val="ffffff"/>
              </a:buClr>
              <a:buSzPct val="45000"/>
              <a:buFont typeface="Wingdings" charset="2"/>
              <a:buChar char=""/>
            </a:pPr>
            <a:r>
              <a:rPr b="0" lang="fr-FR" sz="1810" spc="-1" strike="noStrike">
                <a:solidFill>
                  <a:srgbClr val="ffffff"/>
                </a:solidFill>
                <a:latin typeface="Arial"/>
              </a:rPr>
              <a:t>Septième niveau de plan</a:t>
            </a:r>
            <a:endParaRPr b="0" lang="fr-FR" sz="1810" spc="-1" strike="noStrike">
              <a:solidFill>
                <a:srgbClr val="ffffff"/>
              </a:solidFill>
              <a:latin typeface="Arial"/>
            </a:endParaRPr>
          </a:p>
        </p:txBody>
      </p:sp>
      <p:sp>
        <p:nvSpPr>
          <p:cNvPr id="90" name="PlaceHolder 3"/>
          <p:cNvSpPr>
            <a:spLocks noGrp="1"/>
          </p:cNvSpPr>
          <p:nvPr>
            <p:ph type="dt"/>
          </p:nvPr>
        </p:nvSpPr>
        <p:spPr>
          <a:xfrm>
            <a:off x="457200" y="6444000"/>
            <a:ext cx="2130120" cy="276120"/>
          </a:xfrm>
          <a:prstGeom prst="rect">
            <a:avLst/>
          </a:prstGeom>
        </p:spPr>
        <p:txBody>
          <a:bodyPr lIns="0" rIns="0" tIns="0" bIns="0">
            <a:noAutofit/>
          </a:bodyPr>
          <a:p>
            <a:r>
              <a:rPr b="0" lang="fr-FR" sz="1400" spc="-1" strike="noStrike">
                <a:solidFill>
                  <a:srgbClr val="ffffff"/>
                </a:solidFill>
                <a:latin typeface="Arial"/>
              </a:rPr>
              <a:t>&lt;date/heure&gt;</a:t>
            </a:r>
            <a:endParaRPr b="0" lang="fr-FR" sz="1400" spc="-1" strike="noStrike">
              <a:solidFill>
                <a:srgbClr val="ffffff"/>
              </a:solidFill>
              <a:latin typeface="Arial"/>
            </a:endParaRPr>
          </a:p>
        </p:txBody>
      </p:sp>
      <p:sp>
        <p:nvSpPr>
          <p:cNvPr id="91" name="PlaceHolder 4"/>
          <p:cNvSpPr>
            <a:spLocks noGrp="1"/>
          </p:cNvSpPr>
          <p:nvPr>
            <p:ph type="ftr"/>
          </p:nvPr>
        </p:nvSpPr>
        <p:spPr>
          <a:xfrm>
            <a:off x="3126960" y="6444000"/>
            <a:ext cx="2898360" cy="276120"/>
          </a:xfrm>
          <a:prstGeom prst="rect">
            <a:avLst/>
          </a:prstGeom>
        </p:spPr>
        <p:txBody>
          <a:bodyPr lIns="0" rIns="0" tIns="0" bIns="0">
            <a:noAutofit/>
          </a:bodyPr>
          <a:p>
            <a:pPr algn="ctr"/>
            <a:r>
              <a:rPr b="0" lang="fr-FR" sz="1400" spc="-1" strike="noStrike">
                <a:solidFill>
                  <a:srgbClr val="ffffff"/>
                </a:solidFill>
                <a:latin typeface="Arial"/>
              </a:rPr>
              <a:t>&lt;pied de page&gt;</a:t>
            </a:r>
            <a:endParaRPr b="0" lang="fr-FR" sz="1400" spc="-1" strike="noStrike">
              <a:solidFill>
                <a:srgbClr val="ffffff"/>
              </a:solidFill>
              <a:latin typeface="Arial"/>
            </a:endParaRPr>
          </a:p>
        </p:txBody>
      </p:sp>
      <p:sp>
        <p:nvSpPr>
          <p:cNvPr id="92" name="PlaceHolder 5"/>
          <p:cNvSpPr>
            <a:spLocks noGrp="1"/>
          </p:cNvSpPr>
          <p:nvPr>
            <p:ph type="sldNum"/>
          </p:nvPr>
        </p:nvSpPr>
        <p:spPr>
          <a:xfrm>
            <a:off x="6555960" y="6444000"/>
            <a:ext cx="2130120" cy="276120"/>
          </a:xfrm>
          <a:prstGeom prst="rect">
            <a:avLst/>
          </a:prstGeom>
        </p:spPr>
        <p:txBody>
          <a:bodyPr lIns="0" rIns="0" tIns="0" bIns="0">
            <a:noAutofit/>
          </a:bodyPr>
          <a:p>
            <a:pPr algn="r"/>
            <a:fld id="{C6013F05-C882-40FE-8712-DD8E80E48000}" type="slidenum">
              <a:rPr b="0" lang="fr-FR" sz="1400" spc="-1" strike="noStrike">
                <a:solidFill>
                  <a:srgbClr val="ffffff"/>
                </a:solidFill>
                <a:latin typeface="Arial"/>
              </a:rPr>
              <a:t>&lt;numéro&gt;</a:t>
            </a:fld>
            <a:endParaRPr b="0" lang="fr-FR"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hyperlink" Target="http://www.esisalama.org/" TargetMode="External"/><Relationship Id="rId2" Type="http://schemas.openxmlformats.org/officeDocument/2006/relationships/slideLayout" Target="../slideLayouts/slideLayout2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10120" y="2733840"/>
            <a:ext cx="6068520" cy="1372320"/>
          </a:xfrm>
          <a:prstGeom prst="rect">
            <a:avLst/>
          </a:prstGeom>
          <a:noFill/>
          <a:ln>
            <a:noFill/>
          </a:ln>
        </p:spPr>
        <p:style>
          <a:lnRef idx="0"/>
          <a:fillRef idx="0"/>
          <a:effectRef idx="0"/>
          <a:fontRef idx="minor"/>
        </p:style>
        <p:txBody>
          <a:bodyPr lIns="90000" rIns="90000" tIns="45000" bIns="45000" anchor="b">
            <a:normAutofit fontScale="54000"/>
          </a:bodyPr>
          <a:p>
            <a:pPr algn="r">
              <a:lnSpc>
                <a:spcPct val="90000"/>
              </a:lnSpc>
            </a:pPr>
            <a:r>
              <a:rPr b="0" lang="fr-FR" sz="4800" spc="-1" strike="noStrike">
                <a:solidFill>
                  <a:srgbClr val="ffffff"/>
                </a:solidFill>
                <a:latin typeface="Trebuchet MS"/>
              </a:rPr>
              <a:t>Chap. 4 : ACCES AUX BASES DE DONNEES </a:t>
            </a:r>
            <a:endParaRPr b="0" lang="fr-FR" sz="4800" spc="-1" strike="noStrike">
              <a:latin typeface="Arial"/>
            </a:endParaRPr>
          </a:p>
        </p:txBody>
      </p:sp>
      <p:sp>
        <p:nvSpPr>
          <p:cNvPr id="130" name="CustomShape 2"/>
          <p:cNvSpPr/>
          <p:nvPr/>
        </p:nvSpPr>
        <p:spPr>
          <a:xfrm>
            <a:off x="510120" y="4394160"/>
            <a:ext cx="6107400" cy="1117080"/>
          </a:xfrm>
          <a:prstGeom prst="rect">
            <a:avLst/>
          </a:prstGeom>
          <a:noFill/>
          <a:ln>
            <a:noFill/>
          </a:ln>
        </p:spPr>
        <p:style>
          <a:lnRef idx="0"/>
          <a:fillRef idx="0"/>
          <a:effectRef idx="0"/>
          <a:fontRef idx="minor"/>
        </p:style>
        <p:txBody>
          <a:bodyPr lIns="90000" rIns="90000" tIns="45000" bIns="45000">
            <a:normAutofit fontScale="59000"/>
          </a:bodyPr>
          <a:p>
            <a:pPr algn="r">
              <a:lnSpc>
                <a:spcPct val="90000"/>
              </a:lnSpc>
              <a:spcBef>
                <a:spcPts val="1001"/>
              </a:spcBef>
            </a:pPr>
            <a:r>
              <a:rPr b="0" lang="fr-FR" sz="2000" spc="-1" strike="noStrike">
                <a:solidFill>
                  <a:srgbClr val="ffffff"/>
                </a:solidFill>
                <a:latin typeface="Trebuchet MS"/>
              </a:rPr>
              <a:t>Par Jacques Mwayaona Safari</a:t>
            </a:r>
            <a:endParaRPr b="0" lang="fr-FR" sz="2000" spc="-1" strike="noStrike">
              <a:latin typeface="Arial"/>
            </a:endParaRPr>
          </a:p>
          <a:p>
            <a:pPr algn="r">
              <a:lnSpc>
                <a:spcPct val="90000"/>
              </a:lnSpc>
              <a:spcBef>
                <a:spcPts val="1001"/>
              </a:spcBef>
            </a:pPr>
            <a:r>
              <a:rPr b="0" lang="fr-FR" sz="2000" spc="-1" strike="noStrike">
                <a:solidFill>
                  <a:srgbClr val="ffffff"/>
                </a:solidFill>
                <a:latin typeface="Trebuchet MS"/>
              </a:rPr>
              <a:t>G2 Génie Logiciel, </a:t>
            </a:r>
            <a:endParaRPr b="0" lang="fr-FR" sz="2000" spc="-1" strike="noStrike">
              <a:latin typeface="Arial"/>
            </a:endParaRPr>
          </a:p>
          <a:p>
            <a:pPr algn="r">
              <a:lnSpc>
                <a:spcPct val="90000"/>
              </a:lnSpc>
              <a:spcBef>
                <a:spcPts val="1001"/>
              </a:spcBef>
            </a:pPr>
            <a:r>
              <a:rPr b="0" lang="fr-FR" sz="2000" spc="-1" strike="noStrike">
                <a:solidFill>
                  <a:srgbClr val="ffffff"/>
                </a:solidFill>
                <a:latin typeface="Trebuchet MS"/>
              </a:rPr>
              <a:t>Ecole Supérieure d’Informatique Salama</a:t>
            </a:r>
            <a:endParaRPr b="0" lang="fr-FR" sz="2000" spc="-1" strike="noStrike">
              <a:latin typeface="Arial"/>
            </a:endParaRPr>
          </a:p>
          <a:p>
            <a:pPr algn="r">
              <a:lnSpc>
                <a:spcPct val="90000"/>
              </a:lnSpc>
              <a:spcBef>
                <a:spcPts val="1001"/>
              </a:spcBef>
            </a:pPr>
            <a:r>
              <a:rPr b="0" lang="fr-FR" sz="2000" spc="-1" strike="noStrike" u="sng">
                <a:solidFill>
                  <a:srgbClr val="ffae3e"/>
                </a:solidFill>
                <a:uFillTx/>
                <a:latin typeface="Trebuchet MS"/>
                <a:hlinkClick r:id="rId1"/>
              </a:rPr>
              <a:t>www.esisalama.org</a:t>
            </a:r>
            <a:r>
              <a:rPr b="0" lang="fr-FR" sz="2000" spc="-1" strike="noStrike">
                <a:solidFill>
                  <a:srgbClr val="ffffff"/>
                </a:solidFill>
                <a:latin typeface="Trebuchet MS"/>
              </a:rPr>
              <a:t>	</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quelques rappels de SQL</a:t>
            </a:r>
            <a:endParaRPr b="0" lang="fr-FR" sz="3600" spc="-1" strike="noStrike">
              <a:latin typeface="Arial"/>
            </a:endParaRPr>
          </a:p>
        </p:txBody>
      </p:sp>
      <p:sp>
        <p:nvSpPr>
          <p:cNvPr id="149" name="CustomShape 2"/>
          <p:cNvSpPr/>
          <p:nvPr/>
        </p:nvSpPr>
        <p:spPr>
          <a:xfrm>
            <a:off x="533520" y="2336760"/>
            <a:ext cx="6886800" cy="3827880"/>
          </a:xfrm>
          <a:prstGeom prst="rect">
            <a:avLst/>
          </a:prstGeom>
          <a:noFill/>
          <a:ln>
            <a:noFill/>
          </a:ln>
        </p:spPr>
        <p:style>
          <a:lnRef idx="0"/>
          <a:fillRef idx="0"/>
          <a:effectRef idx="0"/>
          <a:fontRef idx="minor"/>
        </p:style>
        <p:txBody>
          <a:bodyPr lIns="90000" rIns="90000" tIns="45000" bIns="45000">
            <a:normAutofit fontScale="68000"/>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SQL : Structured Query Language est un langage standard pour éffectuer des opérations sur une base de données. Ex : les opérations CRUD(Create Read Update Delete).</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Supposons qu’une base de données ‘’stock_db’’ doit être créées avec les tables ‘’t_article’’, ‘’t_fournisseur’’ .</a:t>
            </a:r>
            <a:endParaRPr b="0" lang="fr-FR" sz="2400" spc="-1" strike="noStrike">
              <a:latin typeface="Arial"/>
            </a:endParaRPr>
          </a:p>
          <a:p>
            <a:pPr>
              <a:lnSpc>
                <a:spcPct val="90000"/>
              </a:lnSpc>
              <a:spcBef>
                <a:spcPts val="1001"/>
              </a:spcBef>
            </a:pPr>
            <a:r>
              <a:rPr b="0" lang="fr-FR" sz="2400" spc="-1" strike="noStrike">
                <a:solidFill>
                  <a:srgbClr val="ffffff"/>
                </a:solidFill>
                <a:latin typeface="Trebuchet MS"/>
              </a:rPr>
              <a:t>La requête pour créer la base de donnée est :</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CREATE DATABASE stock_db;</a:t>
            </a:r>
            <a:endParaRPr b="0" lang="fr-FR" sz="2400" spc="-1" strike="noStrike">
              <a:latin typeface="Arial"/>
            </a:endParaRPr>
          </a:p>
          <a:p>
            <a:pPr>
              <a:lnSpc>
                <a:spcPct val="90000"/>
              </a:lnSpc>
              <a:spcBef>
                <a:spcPts val="1001"/>
              </a:spcBef>
            </a:pPr>
            <a:r>
              <a:rPr b="0" lang="fr-FR" sz="2400" spc="-1" strike="noStrike">
                <a:solidFill>
                  <a:srgbClr val="ffffff"/>
                </a:solidFill>
                <a:latin typeface="Trebuchet MS"/>
              </a:rPr>
              <a:t>De même, la DB peut être éffacé par :</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DROP DATABASE stock_db;</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quelques rappels de SQL</a:t>
            </a:r>
            <a:endParaRPr b="0" lang="fr-FR" sz="3600" spc="-1" strike="noStrike">
              <a:latin typeface="Arial"/>
            </a:endParaRPr>
          </a:p>
        </p:txBody>
      </p:sp>
      <p:sp>
        <p:nvSpPr>
          <p:cNvPr id="151" name="CustomShape 2"/>
          <p:cNvSpPr/>
          <p:nvPr/>
        </p:nvSpPr>
        <p:spPr>
          <a:xfrm>
            <a:off x="533520" y="2336760"/>
            <a:ext cx="6886800" cy="4115880"/>
          </a:xfrm>
          <a:prstGeom prst="rect">
            <a:avLst/>
          </a:prstGeom>
          <a:noFill/>
          <a:ln>
            <a:noFill/>
          </a:ln>
        </p:spPr>
        <p:style>
          <a:lnRef idx="0"/>
          <a:fillRef idx="0"/>
          <a:effectRef idx="0"/>
          <a:fontRef idx="minor"/>
        </p:style>
        <p:txBody>
          <a:bodyPr lIns="90000" rIns="90000" tIns="45000" bIns="45000">
            <a:normAutofit fontScale="60000"/>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Création d’une table : CREATE</a:t>
            </a:r>
            <a:endParaRPr b="0" lang="fr-FR" sz="2400" spc="-1" strike="noStrike">
              <a:latin typeface="Arial"/>
            </a:endParaRPr>
          </a:p>
          <a:p>
            <a:pPr marL="457200">
              <a:lnSpc>
                <a:spcPct val="90000"/>
              </a:lnSpc>
              <a:spcBef>
                <a:spcPts val="499"/>
              </a:spcBef>
            </a:pPr>
            <a:r>
              <a:rPr b="0" lang="fr-FR" sz="2000" spc="-1" strike="noStrike">
                <a:solidFill>
                  <a:srgbClr val="ffffff"/>
                </a:solidFill>
                <a:latin typeface="Courier New"/>
              </a:rPr>
              <a:t>CREATE TABLE t_article (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id int NOT NULL,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intitule varchar(250) NOT NULL DEFAULT '',  stock double NOT NULL DEFAULT 0.0,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prix double NOT NULL,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dateAchat datetime DEFAULT '0000-00-00 00:00:00',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PRIMARY KEY (id)</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a:t>
            </a:r>
            <a:endParaRPr b="0" lang="fr-FR" sz="2000" spc="-1" strike="noStrike">
              <a:latin typeface="Arial"/>
            </a:endParaRPr>
          </a:p>
          <a:p>
            <a:pPr marL="457200">
              <a:lnSpc>
                <a:spcPct val="90000"/>
              </a:lnSpc>
              <a:spcBef>
                <a:spcPts val="499"/>
              </a:spcBef>
            </a:pP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CREATE TABLE t_fournisseur(</a:t>
            </a:r>
            <a:r>
              <a:rPr b="0" lang="fr-FR" sz="2000" spc="-1" strike="noStrike">
                <a:solidFill>
                  <a:srgbClr val="ffffff"/>
                </a:solidFill>
                <a:latin typeface="Courier New"/>
              </a:rPr>
              <a:t>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id int NOT NULL AUTO_INCREMENT,</a:t>
            </a:r>
            <a:r>
              <a:rPr b="0" lang="fr-FR" sz="2000" spc="-1" strike="noStrike">
                <a:solidFill>
                  <a:srgbClr val="ffffff"/>
                </a:solidFill>
                <a:latin typeface="Courier New"/>
              </a:rPr>
              <a:t>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nom varchar(250) NOT NULL DEFAULT '',</a:t>
            </a:r>
            <a:r>
              <a:rPr b="0" lang="fr-FR" sz="2000" spc="-1" strike="noStrike">
                <a:solidFill>
                  <a:srgbClr val="ffffff"/>
                </a:solidFill>
                <a:latin typeface="Courier New"/>
              </a:rPr>
              <a:t>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adresse varchar(250) NOT NULL DEFAULT '',</a:t>
            </a:r>
            <a:r>
              <a:rPr b="0" lang="fr-FR" sz="2000" spc="-1" strike="noStrike">
                <a:solidFill>
                  <a:srgbClr val="ffffff"/>
                </a:solidFill>
                <a:latin typeface="Courier New"/>
              </a:rPr>
              <a:t>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PRIMARY KEY (id)</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quelques rappels de SQL</a:t>
            </a:r>
            <a:endParaRPr b="0" lang="fr-FR" sz="3600" spc="-1" strike="noStrike">
              <a:latin typeface="Arial"/>
            </a:endParaRPr>
          </a:p>
        </p:txBody>
      </p:sp>
      <p:sp>
        <p:nvSpPr>
          <p:cNvPr id="153" name="CustomShape 2"/>
          <p:cNvSpPr/>
          <p:nvPr/>
        </p:nvSpPr>
        <p:spPr>
          <a:xfrm>
            <a:off x="533520" y="2336760"/>
            <a:ext cx="7998480" cy="389988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Suppréssion d’une table : DROP</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DROP TABLE t_article;</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Modification de la structure d’une table : </a:t>
            </a:r>
            <a:r>
              <a:rPr b="0" lang="fr-FR" sz="2000" spc="-1" strike="noStrike">
                <a:solidFill>
                  <a:srgbClr val="ffffff"/>
                </a:solidFill>
                <a:latin typeface="Trebuchet MS"/>
              </a:rPr>
              <a:t>ALTER</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1600" spc="-1" strike="noStrike">
                <a:solidFill>
                  <a:srgbClr val="ffffff"/>
                </a:solidFill>
                <a:latin typeface="Trebuchet MS"/>
              </a:rPr>
              <a:t>Par exemple ajouter une colonne pays sur la table fournisseur</a:t>
            </a:r>
            <a:endParaRPr b="0" lang="fr-FR" sz="1600" spc="-1" strike="noStrike">
              <a:latin typeface="Arial"/>
            </a:endParaRPr>
          </a:p>
          <a:p>
            <a:pPr marL="457200">
              <a:lnSpc>
                <a:spcPct val="90000"/>
              </a:lnSpc>
              <a:spcBef>
                <a:spcPts val="499"/>
              </a:spcBef>
            </a:pPr>
            <a:r>
              <a:rPr b="0" lang="fr-FR" sz="1600" spc="-1" strike="noStrike">
                <a:solidFill>
                  <a:srgbClr val="ffffff"/>
                </a:solidFill>
                <a:latin typeface="Courier New"/>
              </a:rPr>
              <a:t>ALTER TABLE t_fournisseur ADD pays varchar(250);</a:t>
            </a:r>
            <a:endParaRPr b="0" lang="fr-FR" sz="1600" spc="-1" strike="noStrike">
              <a:latin typeface="Arial"/>
            </a:endParaRPr>
          </a:p>
          <a:p>
            <a:pPr lvl="1" marL="685800" indent="-227880">
              <a:lnSpc>
                <a:spcPct val="90000"/>
              </a:lnSpc>
              <a:spcBef>
                <a:spcPts val="499"/>
              </a:spcBef>
              <a:buClr>
                <a:srgbClr val="ffffff"/>
              </a:buClr>
              <a:buFont typeface="Arial"/>
              <a:buChar char="•"/>
            </a:pPr>
            <a:r>
              <a:rPr b="0" lang="fr-FR" sz="1600" spc="-1" strike="noStrike">
                <a:solidFill>
                  <a:srgbClr val="ffffff"/>
                </a:solidFill>
                <a:latin typeface="Trebuchet MS"/>
              </a:rPr>
              <a:t>Ajouter l’autoIncrément sur la clé primaire de t_Article</a:t>
            </a:r>
            <a:endParaRPr b="0" lang="fr-FR" sz="1600" spc="-1" strike="noStrike">
              <a:latin typeface="Arial"/>
            </a:endParaRPr>
          </a:p>
          <a:p>
            <a:pPr marL="457200">
              <a:lnSpc>
                <a:spcPct val="90000"/>
              </a:lnSpc>
              <a:spcBef>
                <a:spcPts val="499"/>
              </a:spcBef>
            </a:pPr>
            <a:r>
              <a:rPr b="0" lang="fr-FR" sz="1600" spc="-1" strike="noStrike">
                <a:solidFill>
                  <a:srgbClr val="ffffff"/>
                </a:solidFill>
                <a:latin typeface="Courier New"/>
              </a:rPr>
              <a:t>ALTER TABLE t_article CHANGE id id int AUTO_INCREMENT;</a:t>
            </a:r>
            <a:endParaRPr b="0" lang="fr-FR" sz="1600" spc="-1" strike="noStrike">
              <a:latin typeface="Arial"/>
            </a:endParaRPr>
          </a:p>
          <a:p>
            <a:pPr lvl="1" marL="685800" indent="-227880">
              <a:lnSpc>
                <a:spcPct val="90000"/>
              </a:lnSpc>
              <a:spcBef>
                <a:spcPts val="499"/>
              </a:spcBef>
              <a:buClr>
                <a:srgbClr val="ffffff"/>
              </a:buClr>
              <a:buFont typeface="Arial"/>
              <a:buChar char="•"/>
            </a:pPr>
            <a:r>
              <a:rPr b="0" lang="fr-FR" sz="1600" spc="-1" strike="noStrike">
                <a:solidFill>
                  <a:srgbClr val="ffffff"/>
                </a:solidFill>
                <a:latin typeface="Trebuchet MS"/>
              </a:rPr>
              <a:t>Ajouter une clé étrangère sur t_Article vers t_Fournisseur</a:t>
            </a:r>
            <a:endParaRPr b="0" lang="fr-FR" sz="1600" spc="-1" strike="noStrike">
              <a:latin typeface="Arial"/>
            </a:endParaRPr>
          </a:p>
          <a:p>
            <a:pPr marL="457200">
              <a:lnSpc>
                <a:spcPct val="90000"/>
              </a:lnSpc>
              <a:spcBef>
                <a:spcPts val="499"/>
              </a:spcBef>
            </a:pPr>
            <a:r>
              <a:rPr b="0" lang="fr-FR" sz="1600" spc="-1" strike="noStrike">
                <a:solidFill>
                  <a:srgbClr val="ffffff"/>
                </a:solidFill>
                <a:latin typeface="Courier New"/>
              </a:rPr>
              <a:t>ALTER TABLE t_article ADD idFournisseur int NOT NULL;</a:t>
            </a:r>
            <a:endParaRPr b="0" lang="fr-FR" sz="1600" spc="-1" strike="noStrike">
              <a:latin typeface="Arial"/>
            </a:endParaRPr>
          </a:p>
          <a:p>
            <a:pPr marL="457200">
              <a:lnSpc>
                <a:spcPct val="90000"/>
              </a:lnSpc>
              <a:spcBef>
                <a:spcPts val="499"/>
              </a:spcBef>
            </a:pPr>
            <a:r>
              <a:rPr b="0" lang="fr-FR" sz="1600" spc="-1" strike="noStrike">
                <a:solidFill>
                  <a:srgbClr val="ffffff"/>
                </a:solidFill>
                <a:latin typeface="Courier New"/>
              </a:rPr>
              <a:t>ALTER TABLE t_article ADD FOREIGN KEY(idFournisseur) REFERENCES t_fournisseur(id);</a:t>
            </a:r>
            <a:endParaRPr b="0" lang="fr-FR" sz="1600" spc="-1" strike="noStrike">
              <a:latin typeface="Arial"/>
            </a:endParaRPr>
          </a:p>
          <a:p>
            <a:pPr marL="457200">
              <a:lnSpc>
                <a:spcPct val="90000"/>
              </a:lnSpc>
              <a:spcBef>
                <a:spcPts val="499"/>
              </a:spcBef>
            </a:pPr>
            <a:endParaRPr b="0" lang="fr-FR" sz="1600" spc="-1" strike="noStrike">
              <a:latin typeface="Arial"/>
            </a:endParaRPr>
          </a:p>
          <a:p>
            <a:pPr marL="457200">
              <a:lnSpc>
                <a:spcPct val="90000"/>
              </a:lnSpc>
              <a:spcBef>
                <a:spcPts val="1001"/>
              </a:spcBef>
            </a:pP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quelques rappels de SQL</a:t>
            </a:r>
            <a:endParaRPr b="0" lang="fr-FR" sz="3600" spc="-1" strike="noStrike">
              <a:latin typeface="Arial"/>
            </a:endParaRPr>
          </a:p>
        </p:txBody>
      </p:sp>
      <p:sp>
        <p:nvSpPr>
          <p:cNvPr id="155" name="CustomShape 2"/>
          <p:cNvSpPr/>
          <p:nvPr/>
        </p:nvSpPr>
        <p:spPr>
          <a:xfrm>
            <a:off x="533520" y="2336760"/>
            <a:ext cx="8430480" cy="4043880"/>
          </a:xfrm>
          <a:prstGeom prst="rect">
            <a:avLst/>
          </a:prstGeom>
          <a:noFill/>
          <a:ln>
            <a:noFill/>
          </a:ln>
        </p:spPr>
        <p:style>
          <a:lnRef idx="0"/>
          <a:fillRef idx="0"/>
          <a:effectRef idx="0"/>
          <a:fontRef idx="minor"/>
        </p:style>
        <p:txBody>
          <a:bodyPr lIns="90000" rIns="90000" tIns="45000" bIns="45000">
            <a:normAutofit fontScale="66000"/>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Les Opérations CRUD</a:t>
            </a:r>
            <a:r>
              <a:rPr b="0" lang="fr-FR" sz="2000" spc="-1" strike="noStrike">
                <a:solidFill>
                  <a:srgbClr val="ffffff"/>
                </a:solidFill>
                <a:latin typeface="Trebuchet MS"/>
              </a:rPr>
              <a:t>(Create,Read,Update,Delete)</a:t>
            </a:r>
            <a:endParaRPr b="0" lang="fr-FR" sz="2000" spc="-1" strike="noStrike">
              <a:latin typeface="Arial"/>
            </a:endParaRPr>
          </a:p>
          <a:p>
            <a:pPr marL="228600" indent="-227880">
              <a:lnSpc>
                <a:spcPct val="90000"/>
              </a:lnSpc>
              <a:spcBef>
                <a:spcPts val="1001"/>
              </a:spcBef>
              <a:buClr>
                <a:srgbClr val="ffffff"/>
              </a:buClr>
              <a:buFont typeface="Arial"/>
              <a:buChar char="•"/>
            </a:pPr>
            <a:r>
              <a:rPr b="0" lang="fr-FR" sz="2000" spc="-1" strike="noStrike">
                <a:solidFill>
                  <a:srgbClr val="ffffff"/>
                </a:solidFill>
                <a:latin typeface="Trebuchet MS"/>
              </a:rPr>
              <a:t>Insertion des fournisseurs </a:t>
            </a:r>
            <a:endParaRPr b="0" lang="fr-FR" sz="2000" spc="-1" strike="noStrike">
              <a:latin typeface="Arial"/>
            </a:endParaRPr>
          </a:p>
          <a:p>
            <a:pPr>
              <a:lnSpc>
                <a:spcPct val="90000"/>
              </a:lnSpc>
              <a:spcBef>
                <a:spcPts val="1001"/>
              </a:spcBef>
            </a:pPr>
            <a:r>
              <a:rPr b="0" lang="fr-FR" sz="2100" spc="-1" strike="noStrike">
                <a:solidFill>
                  <a:srgbClr val="ffffff"/>
                </a:solidFill>
                <a:latin typeface="Courier New"/>
              </a:rPr>
              <a:t>INSERT INTO t_fournisseur(nom,adresse,pays) VALUES </a:t>
            </a:r>
            <a:endParaRPr b="0" lang="fr-FR" sz="2100" spc="-1" strike="noStrike">
              <a:latin typeface="Arial"/>
            </a:endParaRPr>
          </a:p>
          <a:p>
            <a:pPr>
              <a:lnSpc>
                <a:spcPct val="90000"/>
              </a:lnSpc>
              <a:spcBef>
                <a:spcPts val="1001"/>
              </a:spcBef>
            </a:pPr>
            <a:r>
              <a:rPr b="0" lang="fr-FR" sz="2100" spc="-1" strike="noStrike">
                <a:solidFill>
                  <a:srgbClr val="ffffff"/>
                </a:solidFill>
                <a:latin typeface="Courier New"/>
              </a:rPr>
              <a:t>('John Doe','Skagen 21, Stavanger Ave','Norvege'),</a:t>
            </a:r>
            <a:endParaRPr b="0" lang="fr-FR" sz="2100" spc="-1" strike="noStrike">
              <a:latin typeface="Arial"/>
            </a:endParaRPr>
          </a:p>
          <a:p>
            <a:pPr>
              <a:lnSpc>
                <a:spcPct val="90000"/>
              </a:lnSpc>
              <a:spcBef>
                <a:spcPts val="1001"/>
              </a:spcBef>
            </a:pPr>
            <a:r>
              <a:rPr b="0" lang="fr-FR" sz="2100" spc="-1" strike="noStrike">
                <a:solidFill>
                  <a:srgbClr val="ffffff"/>
                </a:solidFill>
                <a:latin typeface="Courier New"/>
              </a:rPr>
              <a:t>('Amri Mohamed','25,Prophete Ave','Iran'),</a:t>
            </a:r>
            <a:endParaRPr b="0" lang="fr-FR" sz="2100" spc="-1" strike="noStrike">
              <a:latin typeface="Arial"/>
            </a:endParaRPr>
          </a:p>
          <a:p>
            <a:pPr>
              <a:lnSpc>
                <a:spcPct val="90000"/>
              </a:lnSpc>
              <a:spcBef>
                <a:spcPts val="1001"/>
              </a:spcBef>
            </a:pPr>
            <a:r>
              <a:rPr b="0" lang="fr-FR" sz="2100" spc="-1" strike="noStrike">
                <a:solidFill>
                  <a:srgbClr val="ffffff"/>
                </a:solidFill>
                <a:latin typeface="Courier New"/>
              </a:rPr>
              <a:t>('Kaleng','4,Chaussee Mzee,Lubumbashi','RDC'),</a:t>
            </a:r>
            <a:endParaRPr b="0" lang="fr-FR" sz="2100" spc="-1" strike="noStrike">
              <a:latin typeface="Arial"/>
            </a:endParaRPr>
          </a:p>
          <a:p>
            <a:pPr>
              <a:lnSpc>
                <a:spcPct val="90000"/>
              </a:lnSpc>
              <a:spcBef>
                <a:spcPts val="1001"/>
              </a:spcBef>
            </a:pPr>
            <a:r>
              <a:rPr b="0" lang="fr-FR" sz="2100" spc="-1" strike="noStrike">
                <a:solidFill>
                  <a:srgbClr val="ffffff"/>
                </a:solidFill>
                <a:latin typeface="Courier New"/>
              </a:rPr>
              <a:t>('Ilunga','4,Ave.Ir Ilunga,Lubumbashi','RDC');</a:t>
            </a:r>
            <a:endParaRPr b="0" lang="fr-FR" sz="2100" spc="-1" strike="noStrike">
              <a:latin typeface="Arial"/>
            </a:endParaRPr>
          </a:p>
          <a:p>
            <a:pPr>
              <a:lnSpc>
                <a:spcPct val="90000"/>
              </a:lnSpc>
              <a:spcBef>
                <a:spcPts val="1001"/>
              </a:spcBef>
            </a:pPr>
            <a:endParaRPr b="0" lang="fr-FR" sz="2100" spc="-1" strike="noStrike">
              <a:latin typeface="Arial"/>
            </a:endParaRPr>
          </a:p>
          <a:p>
            <a:pPr>
              <a:lnSpc>
                <a:spcPct val="90000"/>
              </a:lnSpc>
              <a:spcBef>
                <a:spcPts val="1001"/>
              </a:spcBef>
            </a:pPr>
            <a:r>
              <a:rPr b="0" lang="fr-FR" sz="2100" spc="-1" strike="noStrike">
                <a:solidFill>
                  <a:srgbClr val="ffffff"/>
                </a:solidFill>
                <a:latin typeface="Courier New"/>
              </a:rPr>
              <a:t>INSERT INTO t_article (intitule, stock, prix, dateAchat, idFournisseur) </a:t>
            </a:r>
            <a:r>
              <a:rPr b="0" lang="fr-FR" sz="2100" spc="-1" strike="noStrike">
                <a:solidFill>
                  <a:srgbClr val="ffffff"/>
                </a:solidFill>
                <a:latin typeface="Courier New"/>
              </a:rPr>
              <a:t>	</a:t>
            </a:r>
            <a:endParaRPr b="0" lang="fr-FR" sz="2100" spc="-1" strike="noStrike">
              <a:latin typeface="Arial"/>
            </a:endParaRPr>
          </a:p>
          <a:p>
            <a:pPr>
              <a:lnSpc>
                <a:spcPct val="90000"/>
              </a:lnSpc>
              <a:spcBef>
                <a:spcPts val="1001"/>
              </a:spcBef>
            </a:pPr>
            <a:r>
              <a:rPr b="0" lang="fr-FR" sz="2100" spc="-1" strike="noStrike">
                <a:solidFill>
                  <a:srgbClr val="ffffff"/>
                </a:solidFill>
                <a:latin typeface="Courier New"/>
              </a:rPr>
              <a:t>VALUES ('chemise', 10.0, 25.0, '2017-01-04 21:53:41', 1)</a:t>
            </a:r>
            <a:endParaRPr b="0" lang="fr-FR" sz="2100" spc="-1" strike="noStrike">
              <a:latin typeface="Arial"/>
            </a:endParaRPr>
          </a:p>
          <a:p>
            <a:pPr marL="228600" indent="-227880">
              <a:lnSpc>
                <a:spcPct val="90000"/>
              </a:lnSpc>
              <a:spcBef>
                <a:spcPts val="1001"/>
              </a:spcBef>
              <a:buClr>
                <a:srgbClr val="ffffff"/>
              </a:buClr>
              <a:buFont typeface="Arial"/>
              <a:buChar char="•"/>
            </a:pPr>
            <a:r>
              <a:rPr b="0" lang="fr-FR" sz="2000" spc="-1" strike="noStrike">
                <a:solidFill>
                  <a:srgbClr val="ffffff"/>
                </a:solidFill>
                <a:latin typeface="Trebuchet MS"/>
              </a:rPr>
              <a:t>Notons que lorsque les noms des champs ne sont pas spécifiés, on doit fournir les valeurs pour tous les champs.</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531720" y="753120"/>
            <a:ext cx="6895800" cy="1080360"/>
          </a:xfrm>
          <a:prstGeom prst="rect">
            <a:avLst/>
          </a:prstGeom>
          <a:noFill/>
          <a:ln>
            <a:noFill/>
          </a:ln>
        </p:spPr>
        <p:style>
          <a:lnRef idx="0"/>
          <a:fillRef idx="0"/>
          <a:effectRef idx="0"/>
          <a:fontRef idx="minor"/>
        </p:style>
      </p:sp>
      <p:sp>
        <p:nvSpPr>
          <p:cNvPr id="157" name="CustomShape 2"/>
          <p:cNvSpPr/>
          <p:nvPr/>
        </p:nvSpPr>
        <p:spPr>
          <a:xfrm>
            <a:off x="533520" y="2336760"/>
            <a:ext cx="8430480" cy="433188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Sélection </a:t>
            </a:r>
            <a:endParaRPr b="0" lang="fr-FR" sz="24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Toutes les données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SELECT * FROM t_fournisseur;</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Quelques champs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SELECT nom,pays FROM t_fournisseur;</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Critères de discrimination avec WHERE</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Courier New"/>
              </a:rPr>
              <a:t>SELECT nom,pays FROM t_fournisseur WHERE pays='RDC'; //vivant en RDC seulement</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Courier New"/>
              </a:rPr>
              <a:t>SELECT nom,pays,adresse FROM t_fournisseur WHERE adresse LIKE '%lubumbashi%';//vivant à Lubumbashi</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31720" y="753120"/>
            <a:ext cx="6895800" cy="1080360"/>
          </a:xfrm>
          <a:prstGeom prst="rect">
            <a:avLst/>
          </a:prstGeom>
          <a:noFill/>
          <a:ln>
            <a:noFill/>
          </a:ln>
        </p:spPr>
        <p:style>
          <a:lnRef idx="0"/>
          <a:fillRef idx="0"/>
          <a:effectRef idx="0"/>
          <a:fontRef idx="minor"/>
        </p:style>
      </p:sp>
      <p:sp>
        <p:nvSpPr>
          <p:cNvPr id="159"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Sélection avec Jointures : sélectionner tous les fournisseurs qui nous ont vendu quelques choses</a:t>
            </a:r>
            <a:endParaRPr b="0" lang="fr-FR" sz="2400" spc="-1" strike="noStrike">
              <a:latin typeface="Arial"/>
            </a:endParaRPr>
          </a:p>
          <a:p>
            <a:pPr marL="457200">
              <a:lnSpc>
                <a:spcPct val="90000"/>
              </a:lnSpc>
              <a:spcBef>
                <a:spcPts val="499"/>
              </a:spcBef>
            </a:pPr>
            <a:r>
              <a:rPr b="0" lang="fr-FR" sz="2000" spc="-1" strike="noStrike">
                <a:solidFill>
                  <a:srgbClr val="ffffff"/>
                </a:solidFill>
                <a:latin typeface="Courier New"/>
              </a:rPr>
              <a:t>SELECT t_fournisseur.nom as fournisseur, t_article.intitule as produit </a:t>
            </a:r>
            <a:endParaRPr b="0" lang="fr-FR" sz="2000" spc="-1" strike="noStrike">
              <a:latin typeface="Arial"/>
            </a:endParaRPr>
          </a:p>
          <a:p>
            <a:pPr marL="457200">
              <a:lnSpc>
                <a:spcPct val="90000"/>
              </a:lnSpc>
              <a:spcBef>
                <a:spcPts val="499"/>
              </a:spcBef>
            </a:pPr>
            <a:r>
              <a:rPr b="0" lang="fr-FR" sz="2000" spc="-1" strike="noStrike">
                <a:solidFill>
                  <a:srgbClr val="ffffff"/>
                </a:solidFill>
                <a:latin typeface="Courier New"/>
              </a:rPr>
              <a:t>FROM t_fournisseur INNER JOIN t_article ON t_fournisseur.id=t_article.idFournisseur;</a:t>
            </a:r>
            <a:endParaRPr b="0" lang="fr-FR" sz="2000" spc="-1" strike="noStrike">
              <a:latin typeface="Arial"/>
            </a:endParaRPr>
          </a:p>
          <a:p>
            <a:pPr marL="457200">
              <a:lnSpc>
                <a:spcPct val="90000"/>
              </a:lnSpc>
              <a:spcBef>
                <a:spcPts val="1001"/>
              </a:spcBef>
            </a:pPr>
            <a:r>
              <a:rPr b="0" lang="fr-FR" sz="2400" spc="-1" strike="noStrike">
                <a:solidFill>
                  <a:srgbClr val="ffffff"/>
                </a:solidFill>
                <a:latin typeface="Trebuchet MS"/>
              </a:rPr>
              <a:t>Retourne John Doe, Chemise</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31720" y="753120"/>
            <a:ext cx="6895800" cy="1080360"/>
          </a:xfrm>
          <a:prstGeom prst="rect">
            <a:avLst/>
          </a:prstGeom>
          <a:noFill/>
          <a:ln>
            <a:noFill/>
          </a:ln>
        </p:spPr>
        <p:style>
          <a:lnRef idx="0"/>
          <a:fillRef idx="0"/>
          <a:effectRef idx="0"/>
          <a:fontRef idx="minor"/>
        </p:style>
      </p:sp>
      <p:sp>
        <p:nvSpPr>
          <p:cNvPr id="161" name="CustomShape 2"/>
          <p:cNvSpPr/>
          <p:nvPr/>
        </p:nvSpPr>
        <p:spPr>
          <a:xfrm>
            <a:off x="533520" y="2336760"/>
            <a:ext cx="8502480" cy="359856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Mise à jour (Modification)</a:t>
            </a:r>
            <a:endParaRPr b="0" lang="fr-FR" sz="2400" spc="-1" strike="noStrike">
              <a:latin typeface="Arial"/>
            </a:endParaRPr>
          </a:p>
          <a:p>
            <a:pPr>
              <a:lnSpc>
                <a:spcPct val="90000"/>
              </a:lnSpc>
              <a:spcBef>
                <a:spcPts val="1001"/>
              </a:spcBef>
            </a:pPr>
            <a:r>
              <a:rPr b="0" lang="fr-FR" sz="2400" spc="-1" strike="noStrike">
                <a:solidFill>
                  <a:srgbClr val="ffffff"/>
                </a:solidFill>
                <a:latin typeface="Trebuchet MS"/>
              </a:rPr>
              <a:t>Supposons qu’il y a achat d’une chémise. On doit faire la mise à jour du stock avec :</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UPDATE t_article SET stock=9 WHERE id=1;</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Suppréssion</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DELETE FROM t_fournisseur WHERE nom='Kaleng';</a:t>
            </a:r>
            <a:endParaRPr b="0" lang="fr-FR" sz="2400" spc="-1" strike="noStrike">
              <a:latin typeface="Arial"/>
            </a:endParaRPr>
          </a:p>
          <a:p>
            <a:pPr>
              <a:lnSpc>
                <a:spcPct val="90000"/>
              </a:lnSpc>
              <a:spcBef>
                <a:spcPts val="1001"/>
              </a:spcBef>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 Transactions</a:t>
            </a:r>
            <a:endParaRPr b="0" lang="fr-FR" sz="3600" spc="-1" strike="noStrike">
              <a:latin typeface="Arial"/>
            </a:endParaRPr>
          </a:p>
        </p:txBody>
      </p:sp>
      <p:sp>
        <p:nvSpPr>
          <p:cNvPr id="163"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rmAutofit fontScale="38000"/>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La notion des transactions vient pour permettre un groupe d’opérations de prendre effet sur la base de données seulement si toutes les opérations du groupe ont réussies. Si une opération échoue, alors toutes les opérations échouent. </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Exemple : Pour virer l’argent d’un compte bancaire à un autre. On doit :</a:t>
            </a:r>
            <a:endParaRPr b="0" lang="fr-FR" sz="24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Debut transaction</a:t>
            </a:r>
            <a:endParaRPr b="0" lang="fr-FR" sz="2000" spc="-1" strike="noStrike">
              <a:latin typeface="Arial"/>
            </a:endParaRPr>
          </a:p>
          <a:p>
            <a:pPr lvl="2" marL="1371600" indent="-456480">
              <a:lnSpc>
                <a:spcPct val="90000"/>
              </a:lnSpc>
              <a:spcBef>
                <a:spcPts val="499"/>
              </a:spcBef>
              <a:buClr>
                <a:srgbClr val="ffffff"/>
              </a:buClr>
              <a:buFont typeface="Trebuchet MS"/>
              <a:buAutoNum type="arabicPeriod"/>
            </a:pPr>
            <a:r>
              <a:rPr b="0" lang="fr-FR" sz="1800" spc="-1" strike="noStrike">
                <a:solidFill>
                  <a:srgbClr val="ffffff"/>
                </a:solidFill>
                <a:latin typeface="Trebuchet MS"/>
              </a:rPr>
              <a:t>Débiter le compte A</a:t>
            </a:r>
            <a:endParaRPr b="0" lang="fr-FR" sz="1800" spc="-1" strike="noStrike">
              <a:latin typeface="Arial"/>
            </a:endParaRPr>
          </a:p>
          <a:p>
            <a:pPr lvl="2" marL="1371600" indent="-456480">
              <a:lnSpc>
                <a:spcPct val="90000"/>
              </a:lnSpc>
              <a:spcBef>
                <a:spcPts val="499"/>
              </a:spcBef>
              <a:buClr>
                <a:srgbClr val="ffffff"/>
              </a:buClr>
              <a:buFont typeface="Trebuchet MS"/>
              <a:buAutoNum type="arabicPeriod"/>
            </a:pPr>
            <a:r>
              <a:rPr b="0" lang="fr-FR" sz="1800" spc="-1" strike="noStrike">
                <a:solidFill>
                  <a:srgbClr val="ffffff"/>
                </a:solidFill>
                <a:latin typeface="Trebuchet MS"/>
              </a:rPr>
              <a:t>Créditer le compte B</a:t>
            </a:r>
            <a:endParaRPr b="0" lang="fr-FR" sz="1800" spc="-1" strike="noStrike">
              <a:latin typeface="Arial"/>
            </a:endParaRPr>
          </a:p>
          <a:p>
            <a:pPr lvl="2" marL="1371600" indent="-456480">
              <a:lnSpc>
                <a:spcPct val="90000"/>
              </a:lnSpc>
              <a:spcBef>
                <a:spcPts val="499"/>
              </a:spcBef>
              <a:buClr>
                <a:srgbClr val="ffffff"/>
              </a:buClr>
              <a:buFont typeface="Trebuchet MS"/>
              <a:buAutoNum type="arabicPeriod"/>
            </a:pPr>
            <a:r>
              <a:rPr b="0" lang="fr-FR" sz="1800" spc="-1" strike="noStrike">
                <a:solidFill>
                  <a:srgbClr val="ffffff"/>
                </a:solidFill>
                <a:latin typeface="Trebuchet MS"/>
              </a:rPr>
              <a:t>Inscrire l’opération dans l’historique</a:t>
            </a:r>
            <a:endParaRPr b="0" lang="fr-FR" sz="18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Fin transaction (commit si réussite, rollback si échec)</a:t>
            </a:r>
            <a:endParaRPr b="0" lang="fr-FR" sz="20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Par défaut, les transactions sur les requêtes en Java sont sur auto-commit. Il faut donc désactiver l’auto-commit avec </a:t>
            </a:r>
            <a:r>
              <a:rPr b="0" lang="fr-FR" sz="2400" spc="-1" strike="noStrike">
                <a:solidFill>
                  <a:srgbClr val="ffffff"/>
                </a:solidFill>
                <a:latin typeface="Courier New"/>
              </a:rPr>
              <a:t>setAutoCommit(false);</a:t>
            </a:r>
            <a:r>
              <a:rPr b="0" lang="fr-FR" sz="2400" spc="-1" strike="noStrike">
                <a:solidFill>
                  <a:srgbClr val="ffffff"/>
                </a:solidFill>
                <a:latin typeface="Trebuchet MS"/>
              </a:rPr>
              <a:t>sur l’objet connection.</a:t>
            </a:r>
            <a:endParaRPr b="0" lang="fr-FR" sz="2400" spc="-1" strike="noStrike">
              <a:latin typeface="Arial"/>
            </a:endParaRPr>
          </a:p>
          <a:p>
            <a:pPr marL="457200">
              <a:lnSpc>
                <a:spcPct val="90000"/>
              </a:lnSpc>
              <a:spcBef>
                <a:spcPts val="499"/>
              </a:spcBef>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 Transactions</a:t>
            </a:r>
            <a:endParaRPr b="0" lang="fr-FR" sz="3600" spc="-1" strike="noStrike">
              <a:latin typeface="Arial"/>
            </a:endParaRPr>
          </a:p>
        </p:txBody>
      </p:sp>
      <p:sp>
        <p:nvSpPr>
          <p:cNvPr id="165"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Avantages des transactions :</a:t>
            </a:r>
            <a:endParaRPr b="0" lang="fr-FR" sz="24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Augmenter les performances.</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Maintenir l'intégrité des processus métier.</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Pour utiliser des transactions distribuées.</a:t>
            </a:r>
            <a:endParaRPr b="0" lang="fr-FR" sz="20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Exemple : on achète des Whiskey chez un fournisseur</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31720" y="753120"/>
            <a:ext cx="6895800" cy="1080360"/>
          </a:xfrm>
          <a:prstGeom prst="rect">
            <a:avLst/>
          </a:prstGeom>
          <a:noFill/>
          <a:ln>
            <a:noFill/>
          </a:ln>
        </p:spPr>
        <p:style>
          <a:lnRef idx="0"/>
          <a:fillRef idx="0"/>
          <a:effectRef idx="0"/>
          <a:fontRef idx="minor"/>
        </p:style>
      </p:sp>
      <p:sp>
        <p:nvSpPr>
          <p:cNvPr id="167" name="CustomShape 2"/>
          <p:cNvSpPr/>
          <p:nvPr/>
        </p:nvSpPr>
        <p:spPr>
          <a:xfrm>
            <a:off x="533520" y="2336760"/>
            <a:ext cx="8430480" cy="4331880"/>
          </a:xfrm>
          <a:prstGeom prst="rect">
            <a:avLst/>
          </a:prstGeom>
          <a:noFill/>
          <a:ln>
            <a:noFill/>
          </a:ln>
        </p:spPr>
        <p:style>
          <a:lnRef idx="0"/>
          <a:fillRef idx="0"/>
          <a:effectRef idx="0"/>
          <a:fontRef idx="minor"/>
        </p:style>
        <p:txBody>
          <a:bodyPr lIns="90000" rIns="90000" tIns="45000" bIns="45000">
            <a:noAutofit/>
          </a:bodyPr>
          <a:p>
            <a:pPr>
              <a:lnSpc>
                <a:spcPts val="1599"/>
              </a:lnSpc>
              <a:spcBef>
                <a:spcPts val="1001"/>
              </a:spcBef>
            </a:pPr>
            <a:r>
              <a:rPr b="0" lang="fr-FR" sz="1600" spc="-1" strike="noStrike">
                <a:solidFill>
                  <a:srgbClr val="ffffff"/>
                </a:solidFill>
                <a:latin typeface="Courier New"/>
              </a:rPr>
              <a:t>try{</a:t>
            </a:r>
            <a:endParaRPr b="0" lang="fr-FR" sz="1600" spc="-1" strike="noStrike">
              <a:latin typeface="Arial"/>
            </a:endParaRPr>
          </a:p>
          <a:p>
            <a:pPr>
              <a:lnSpc>
                <a:spcPts val="1599"/>
              </a:lnSpc>
              <a:spcBef>
                <a:spcPts val="1001"/>
              </a:spcBef>
            </a:pPr>
            <a:r>
              <a:rPr b="0" lang="fr-FR" sz="1600" spc="-1" strike="noStrike">
                <a:solidFill>
                  <a:srgbClr val="ffffff"/>
                </a:solidFill>
                <a:latin typeface="Courier New"/>
              </a:rPr>
              <a:t>   </a:t>
            </a:r>
            <a:r>
              <a:rPr b="0" lang="fr-FR" sz="1600" spc="-1" strike="noStrike">
                <a:solidFill>
                  <a:srgbClr val="ffffff"/>
                </a:solidFill>
                <a:latin typeface="Courier New"/>
              </a:rPr>
              <a:t>//Après création d'une connexion</a:t>
            </a:r>
            <a:endParaRPr b="0" lang="fr-FR" sz="1600" spc="-1" strike="noStrike">
              <a:latin typeface="Arial"/>
            </a:endParaRPr>
          </a:p>
          <a:p>
            <a:pPr>
              <a:lnSpc>
                <a:spcPts val="1599"/>
              </a:lnSpc>
              <a:spcBef>
                <a:spcPts val="1001"/>
              </a:spcBef>
            </a:pPr>
            <a:r>
              <a:rPr b="0" lang="fr-FR" sz="1600" spc="-1" strike="noStrike">
                <a:solidFill>
                  <a:srgbClr val="ffffff"/>
                </a:solidFill>
                <a:latin typeface="Courier New"/>
              </a:rPr>
              <a:t>   </a:t>
            </a:r>
            <a:r>
              <a:rPr b="0" lang="fr-FR" sz="1600" spc="-1" strike="noStrike">
                <a:solidFill>
                  <a:srgbClr val="ffffff"/>
                </a:solidFill>
                <a:latin typeface="Courier New"/>
              </a:rPr>
              <a:t>conn.setAutoCommit(false);</a:t>
            </a:r>
            <a:endParaRPr b="0" lang="fr-FR" sz="1600" spc="-1" strike="noStrike">
              <a:latin typeface="Arial"/>
            </a:endParaRPr>
          </a:p>
          <a:p>
            <a:pPr>
              <a:lnSpc>
                <a:spcPts val="1599"/>
              </a:lnSpc>
              <a:spcBef>
                <a:spcPts val="1001"/>
              </a:spcBef>
            </a:pPr>
            <a:r>
              <a:rPr b="0" lang="fr-FR" sz="1600" spc="-1" strike="noStrike">
                <a:solidFill>
                  <a:srgbClr val="ffffff"/>
                </a:solidFill>
                <a:latin typeface="Courier New"/>
              </a:rPr>
              <a:t>   </a:t>
            </a:r>
            <a:r>
              <a:rPr b="0" lang="fr-FR" sz="1600" spc="-1" strike="noStrike">
                <a:solidFill>
                  <a:srgbClr val="ffffff"/>
                </a:solidFill>
                <a:latin typeface="Courier New"/>
              </a:rPr>
              <a:t>Statement stmt = conn.createStatement();</a:t>
            </a:r>
            <a:endParaRPr b="0" lang="fr-FR" sz="1600" spc="-1" strike="noStrike">
              <a:latin typeface="Arial"/>
            </a:endParaRPr>
          </a:p>
          <a:p>
            <a:pPr>
              <a:lnSpc>
                <a:spcPts val="1599"/>
              </a:lnSpc>
              <a:spcBef>
                <a:spcPts val="1001"/>
              </a:spcBef>
            </a:pPr>
            <a:r>
              <a:rPr b="0" lang="fr-FR" sz="1600" spc="-1" strike="noStrike">
                <a:solidFill>
                  <a:srgbClr val="ffffff"/>
                </a:solidFill>
                <a:latin typeface="Courier New"/>
              </a:rPr>
              <a:t>   </a:t>
            </a:r>
            <a:r>
              <a:rPr b="0" lang="fr-FR" sz="1600" spc="-1" strike="noStrike">
                <a:solidFill>
                  <a:srgbClr val="ffffff"/>
                </a:solidFill>
                <a:latin typeface="Courier New"/>
              </a:rPr>
              <a:t>String SQL1 = "INSERT INTO t_fournisseur(nom,adresse,pays)  VALUES ('Donald','Penn Avenue,Washington DC', 'USA')";</a:t>
            </a:r>
            <a:endParaRPr b="0" lang="fr-FR" sz="1600" spc="-1" strike="noStrike">
              <a:latin typeface="Arial"/>
            </a:endParaRPr>
          </a:p>
          <a:p>
            <a:pPr>
              <a:lnSpc>
                <a:spcPts val="1599"/>
              </a:lnSpc>
              <a:spcBef>
                <a:spcPts val="1001"/>
              </a:spcBef>
            </a:pPr>
            <a:r>
              <a:rPr b="0" lang="fr-FR" sz="1600" spc="-1" strike="noStrike">
                <a:solidFill>
                  <a:srgbClr val="ffffff"/>
                </a:solidFill>
                <a:latin typeface="Courier New"/>
              </a:rPr>
              <a:t>   </a:t>
            </a:r>
            <a:r>
              <a:rPr b="0" lang="fr-FR" sz="1600" spc="-1" strike="noStrike">
                <a:solidFill>
                  <a:srgbClr val="ffffff"/>
                </a:solidFill>
                <a:latin typeface="Courier New"/>
              </a:rPr>
              <a:t>stmt.executeUpdate(SQL1);  </a:t>
            </a:r>
            <a:endParaRPr b="0" lang="fr-FR" sz="1600" spc="-1" strike="noStrike">
              <a:latin typeface="Arial"/>
            </a:endParaRPr>
          </a:p>
          <a:p>
            <a:pPr>
              <a:lnSpc>
                <a:spcPts val="1599"/>
              </a:lnSpc>
              <a:spcBef>
                <a:spcPts val="1001"/>
              </a:spcBef>
            </a:pPr>
            <a:r>
              <a:rPr b="0" lang="fr-FR" sz="1600" spc="-1" strike="noStrike">
                <a:solidFill>
                  <a:srgbClr val="ffffff"/>
                </a:solidFill>
                <a:latin typeface="Courier New"/>
              </a:rPr>
              <a:t>String SQL2 = "INSERT INTO t_article (intitule, stock, prix, `dateAchat`, `idFournisseur`)  VALUES ('Whiskey', 100.0, 300.0, '2017-01-18 12:53:41', 5)"; </a:t>
            </a:r>
            <a:r>
              <a:rPr b="0" lang="fr-FR" sz="1600" spc="-1" strike="noStrike">
                <a:solidFill>
                  <a:srgbClr val="ffffff"/>
                </a:solidFill>
                <a:latin typeface="Courier New"/>
              </a:rPr>
              <a:t>	</a:t>
            </a:r>
            <a:r>
              <a:rPr b="0" lang="fr-FR" sz="1600" spc="-1" strike="noStrike">
                <a:solidFill>
                  <a:srgbClr val="ffffff"/>
                </a:solidFill>
                <a:latin typeface="Courier New"/>
              </a:rPr>
              <a:t>stmt.executeUpdate(SQL2);</a:t>
            </a:r>
            <a:endParaRPr b="0" lang="fr-FR" sz="1600" spc="-1" strike="noStrike">
              <a:latin typeface="Arial"/>
            </a:endParaRPr>
          </a:p>
          <a:p>
            <a:pPr>
              <a:lnSpc>
                <a:spcPts val="1599"/>
              </a:lnSpc>
              <a:spcBef>
                <a:spcPts val="1001"/>
              </a:spcBef>
            </a:pPr>
            <a:r>
              <a:rPr b="0" lang="fr-FR" sz="1600" spc="-1" strike="noStrike">
                <a:solidFill>
                  <a:srgbClr val="ffffff"/>
                </a:solidFill>
                <a:latin typeface="Courier New"/>
              </a:rPr>
              <a:t>	</a:t>
            </a:r>
            <a:r>
              <a:rPr b="0" lang="fr-FR" sz="1600" spc="-1" strike="noStrike">
                <a:solidFill>
                  <a:srgbClr val="ffffff"/>
                </a:solidFill>
                <a:latin typeface="Courier New"/>
              </a:rPr>
              <a:t>conn.commit(); // si tout va bien.</a:t>
            </a:r>
            <a:endParaRPr b="0" lang="fr-FR" sz="1600" spc="-1" strike="noStrike">
              <a:latin typeface="Arial"/>
            </a:endParaRPr>
          </a:p>
          <a:p>
            <a:pPr>
              <a:lnSpc>
                <a:spcPts val="1599"/>
              </a:lnSpc>
              <a:spcBef>
                <a:spcPts val="1001"/>
              </a:spcBef>
            </a:pPr>
            <a:r>
              <a:rPr b="0" lang="fr-FR" sz="1600" spc="-1" strike="noStrike">
                <a:solidFill>
                  <a:srgbClr val="ffffff"/>
                </a:solidFill>
                <a:latin typeface="Courier New"/>
              </a:rPr>
              <a:t>}catch(SQLException se){</a:t>
            </a:r>
            <a:endParaRPr b="0" lang="fr-FR" sz="1600" spc="-1" strike="noStrike">
              <a:latin typeface="Arial"/>
            </a:endParaRPr>
          </a:p>
          <a:p>
            <a:pPr>
              <a:lnSpc>
                <a:spcPts val="1599"/>
              </a:lnSpc>
              <a:spcBef>
                <a:spcPts val="1001"/>
              </a:spcBef>
            </a:pPr>
            <a:r>
              <a:rPr b="0" lang="fr-FR" sz="1600" spc="-1" strike="noStrike">
                <a:solidFill>
                  <a:srgbClr val="ffffff"/>
                </a:solidFill>
                <a:latin typeface="Courier New"/>
              </a:rPr>
              <a:t>	</a:t>
            </a:r>
            <a:r>
              <a:rPr b="0" lang="fr-FR" sz="1600" spc="-1" strike="noStrike">
                <a:solidFill>
                  <a:srgbClr val="ffffff"/>
                </a:solidFill>
                <a:latin typeface="Courier New"/>
              </a:rPr>
              <a:t>conn.rollback(); // si il ya erreur.</a:t>
            </a:r>
            <a:endParaRPr b="0" lang="fr-FR" sz="1600" spc="-1" strike="noStrike">
              <a:latin typeface="Arial"/>
            </a:endParaRPr>
          </a:p>
          <a:p>
            <a:pPr>
              <a:lnSpc>
                <a:spcPts val="1599"/>
              </a:lnSpc>
              <a:spcBef>
                <a:spcPts val="1001"/>
              </a:spcBef>
            </a:pPr>
            <a:r>
              <a:rPr b="0" lang="fr-FR" sz="1600" spc="-1" strike="noStrike">
                <a:solidFill>
                  <a:srgbClr val="ffffff"/>
                </a:solidFill>
                <a:latin typeface="Courier New"/>
              </a:rPr>
              <a:t>}</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a:t>
            </a:r>
            <a:endParaRPr b="0" lang="fr-FR" sz="3600" spc="-1" strike="noStrike">
              <a:latin typeface="Arial"/>
            </a:endParaRPr>
          </a:p>
        </p:txBody>
      </p:sp>
      <p:sp>
        <p:nvSpPr>
          <p:cNvPr id="132"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rmAutofit fontScale="80000"/>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Java se connecte aux bases de données via JDBC</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JDBC : Java DataBase Connectivity</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JDBC propose une librairie standard d’accès aux bases de données relationnelles.</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L’API standardise :</a:t>
            </a:r>
            <a:endParaRPr b="0" lang="fr-FR" sz="24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La manière de se connecter aux bdd</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L’approche à l’initialisation des requêtes</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La structure de données renvoyée en résultat</a:t>
            </a:r>
            <a:endParaRPr b="0" lang="fr-FR" sz="20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JDBC ne standardise pas la syntaxe SQL</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 Requête préparées</a:t>
            </a:r>
            <a:endParaRPr b="0" lang="fr-FR" sz="3600" spc="-1" strike="noStrike">
              <a:latin typeface="Arial"/>
            </a:endParaRPr>
          </a:p>
        </p:txBody>
      </p:sp>
      <p:sp>
        <p:nvSpPr>
          <p:cNvPr id="169" name="CustomShape 2"/>
          <p:cNvSpPr/>
          <p:nvPr/>
        </p:nvSpPr>
        <p:spPr>
          <a:xfrm>
            <a:off x="533520" y="2336760"/>
            <a:ext cx="8430480" cy="4115880"/>
          </a:xfrm>
          <a:prstGeom prst="rect">
            <a:avLst/>
          </a:prstGeom>
          <a:noFill/>
          <a:ln>
            <a:noFill/>
          </a:ln>
        </p:spPr>
        <p:style>
          <a:lnRef idx="0"/>
          <a:fillRef idx="0"/>
          <a:effectRef idx="0"/>
          <a:fontRef idx="minor"/>
        </p:style>
        <p:txBody>
          <a:bodyPr lIns="90000" rIns="90000" tIns="45000" bIns="45000">
            <a:normAutofit fontScale="49000"/>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Les Requêtes préparées ou preparedStatements permettent l’écriture des requetes paramétrables.</a:t>
            </a:r>
            <a:endParaRPr b="0" lang="fr-FR" sz="2400" spc="-1" strike="noStrike">
              <a:latin typeface="Arial"/>
            </a:endParaRPr>
          </a:p>
          <a:p>
            <a:pPr marL="228600" indent="-227880">
              <a:lnSpc>
                <a:spcPct val="90000"/>
              </a:lnSpc>
              <a:spcBef>
                <a:spcPts val="1001"/>
              </a:spcBef>
              <a:buClr>
                <a:srgbClr val="ffffff"/>
              </a:buClr>
              <a:buFont typeface="Arial"/>
              <a:buChar char="•"/>
            </a:pPr>
            <a:r>
              <a:rPr b="1" lang="fr-FR" sz="2400" spc="-1" strike="noStrike">
                <a:solidFill>
                  <a:srgbClr val="ffffff"/>
                </a:solidFill>
                <a:latin typeface="Trebuchet MS"/>
              </a:rPr>
              <a:t>L’instruction </a:t>
            </a:r>
            <a:r>
              <a:rPr b="0" lang="fr-FR" sz="2400" spc="-1" strike="noStrike">
                <a:solidFill>
                  <a:srgbClr val="ffffff"/>
                </a:solidFill>
                <a:latin typeface="Trebuchet MS"/>
              </a:rPr>
              <a:t>SQL est déjà compilée. Cela améliore notamment les performances quand il a plusieurs;</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On utilise les Prepared Statement quand il y a des inconnues dans la requête à exécuter. Dans le requête (la chaîne), chaque inconnue est remplacée par « ? ». </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Les méthodes setInt, setString etc. permettent de modifier les paramètres.</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Code :</a:t>
            </a:r>
            <a:endParaRPr b="0" lang="fr-FR" sz="24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PreparedStatement prep1 = conn.prepareStatement("SELECT * FROM t_fournisseur WHERE nom = ?"); </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PreparedStatement prep2 = conn.prepareStatement("UPDATE t_article SET stock = ? WHERE id = ?"); </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prep1.setString(1,”Ilunga”);</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Prep2.setDouble(1,99,0); Prep2.setDouble(2,5);</a:t>
            </a:r>
            <a:endParaRPr b="0" lang="fr-FR" sz="2000" spc="-1" strike="noStrike">
              <a:latin typeface="Arial"/>
            </a:endParaRPr>
          </a:p>
          <a:p>
            <a:pPr>
              <a:lnSpc>
                <a:spcPct val="100000"/>
              </a:lnSpc>
            </a:pPr>
            <a:endParaRPr b="0" lang="fr-FR" sz="2000" spc="-1" strike="noStrike">
              <a:latin typeface="Arial"/>
            </a:endParaRPr>
          </a:p>
          <a:p>
            <a:pPr>
              <a:lnSpc>
                <a:spcPct val="100000"/>
              </a:lnSpc>
            </a:pPr>
            <a:endParaRPr b="0" lang="fr-FR" sz="2000" spc="-1" strike="noStrike">
              <a:latin typeface="Arial"/>
            </a:endParaRPr>
          </a:p>
          <a:p>
            <a:pPr>
              <a:lnSpc>
                <a:spcPct val="100000"/>
              </a:lnSpc>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 Procédures Stockées</a:t>
            </a:r>
            <a:endParaRPr b="0" lang="fr-FR" sz="3600" spc="-1" strike="noStrike">
              <a:latin typeface="Arial"/>
            </a:endParaRPr>
          </a:p>
        </p:txBody>
      </p:sp>
      <p:sp>
        <p:nvSpPr>
          <p:cNvPr id="171" name="CustomShape 2"/>
          <p:cNvSpPr/>
          <p:nvPr/>
        </p:nvSpPr>
        <p:spPr>
          <a:xfrm>
            <a:off x="533520" y="2336760"/>
            <a:ext cx="8142480" cy="3598560"/>
          </a:xfrm>
          <a:prstGeom prst="rect">
            <a:avLst/>
          </a:prstGeom>
          <a:noFill/>
          <a:ln>
            <a:noFill/>
          </a:ln>
        </p:spPr>
        <p:style>
          <a:lnRef idx="0"/>
          <a:fillRef idx="0"/>
          <a:effectRef idx="0"/>
          <a:fontRef idx="minor"/>
        </p:style>
        <p:txBody>
          <a:bodyPr lIns="90000" rIns="90000" tIns="45000" bIns="45000">
            <a:normAutofit fontScale="52000"/>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Une procédure stockée est une série d'instructions SQL précompilées désignées par un nom qui permettent d’automatiser certaines tâches du coté du serveur BDD.</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Exemple : une procédure stockée pour mettre à jour le stock chaque fois qu’il y a vente:</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DELIMITER /</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CREATE PROCEDURE vendreArticle(IN nbre INT,IN idArt INT)</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BEGIN</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	</a:t>
            </a:r>
            <a:r>
              <a:rPr b="0" lang="fr-FR" sz="2400" spc="-1" strike="noStrike">
                <a:solidFill>
                  <a:srgbClr val="ffffff"/>
                </a:solidFill>
                <a:latin typeface="Courier New"/>
              </a:rPr>
              <a:t>UPDATE t_article SET stock=nbre WHERE id=idArt;</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END /</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DELIMITER ;</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 Procédures Stockées</a:t>
            </a:r>
            <a:endParaRPr b="0" lang="fr-FR" sz="3600" spc="-1" strike="noStrike">
              <a:latin typeface="Arial"/>
            </a:endParaRPr>
          </a:p>
        </p:txBody>
      </p:sp>
      <p:sp>
        <p:nvSpPr>
          <p:cNvPr id="173" name="CustomShape 2"/>
          <p:cNvSpPr/>
          <p:nvPr/>
        </p:nvSpPr>
        <p:spPr>
          <a:xfrm>
            <a:off x="533520" y="2336760"/>
            <a:ext cx="8358480" cy="359856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Utilisation de la procédure stockée pour mettre à jour les articles à la vente :</a:t>
            </a:r>
            <a:endParaRPr b="0" lang="fr-FR" sz="2400" spc="-1" strike="noStrike">
              <a:latin typeface="Arial"/>
            </a:endParaRPr>
          </a:p>
          <a:p>
            <a:pPr>
              <a:lnSpc>
                <a:spcPct val="90000"/>
              </a:lnSpc>
              <a:spcBef>
                <a:spcPts val="1001"/>
              </a:spcBef>
            </a:pP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CallableStatement cs = conn.prepareCall("{call vendreArt(?,?)}");</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cs.setInt(1, 88);</a:t>
            </a:r>
            <a:endParaRPr b="0" lang="fr-FR" sz="2400" spc="-1" strike="noStrike">
              <a:latin typeface="Arial"/>
            </a:endParaRPr>
          </a:p>
          <a:p>
            <a:pPr>
              <a:lnSpc>
                <a:spcPct val="90000"/>
              </a:lnSpc>
              <a:spcBef>
                <a:spcPts val="1001"/>
              </a:spcBef>
            </a:pPr>
            <a:r>
              <a:rPr b="0" lang="fr-FR" sz="2400" spc="-1" strike="noStrike">
                <a:solidFill>
                  <a:srgbClr val="ffffff"/>
                </a:solidFill>
                <a:latin typeface="Courier New"/>
              </a:rPr>
              <a:t>cs.setInt(2,5);</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a:t>
            </a:r>
            <a:endParaRPr b="0" lang="fr-FR" sz="3600" spc="-1" strike="noStrike">
              <a:latin typeface="Arial"/>
            </a:endParaRPr>
          </a:p>
        </p:txBody>
      </p:sp>
      <p:sp>
        <p:nvSpPr>
          <p:cNvPr id="175"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Utilisation des notions apprises précedement pour accéder à la base de donnée « stock_db » et afficher tous les clients résidant à Lubumbashi:</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31720" y="753120"/>
            <a:ext cx="6895800" cy="1080360"/>
          </a:xfrm>
          <a:prstGeom prst="rect">
            <a:avLst/>
          </a:prstGeom>
          <a:noFill/>
          <a:ln>
            <a:noFill/>
          </a:ln>
        </p:spPr>
        <p:style>
          <a:lnRef idx="0"/>
          <a:fillRef idx="0"/>
          <a:effectRef idx="0"/>
          <a:fontRef idx="minor"/>
        </p:style>
      </p:sp>
      <p:graphicFrame>
        <p:nvGraphicFramePr>
          <p:cNvPr id="177" name="Table 2"/>
          <p:cNvGraphicFramePr/>
          <p:nvPr/>
        </p:nvGraphicFramePr>
        <p:xfrm>
          <a:off x="533520" y="2160000"/>
          <a:ext cx="8358120" cy="5965920"/>
        </p:xfrm>
        <a:graphic>
          <a:graphicData uri="http://schemas.openxmlformats.org/drawingml/2006/table">
            <a:tbl>
              <a:tblPr/>
              <a:tblGrid>
                <a:gridCol w="4179240"/>
                <a:gridCol w="4179240"/>
              </a:tblGrid>
              <a:tr h="5966280">
                <a:tc>
                  <a:txBody>
                    <a:bodyPr>
                      <a:noAutofit/>
                    </a:bodyPr>
                    <a:p>
                      <a:pPr>
                        <a:lnSpc>
                          <a:spcPct val="90000"/>
                        </a:lnSpc>
                        <a:spcBef>
                          <a:spcPts val="1001"/>
                        </a:spcBef>
                      </a:pPr>
                      <a:r>
                        <a:rPr b="0" lang="fr-FR" sz="1500" spc="-1" strike="noStrike">
                          <a:solidFill>
                            <a:srgbClr val="ffffff"/>
                          </a:solidFill>
                          <a:latin typeface="Trebuchet MS"/>
                        </a:rPr>
                        <a:t>try {</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//Etape 1 : Chargement des pilotes</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Class.forName("com.mysql.jdbc.Driver");</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//Etape 2 &amp; 3 :Etablissement de la connexion</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Connection conn = DriverManager.getConnection("jdbc:mysql://localhost:3306/stock_db","root", "");</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//Etape 4 : créer le statement</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Statement stm=conn.createStatement();</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//Etape 5 : Exécution de la requete</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String requete="SELECT nom,pays,adresse FROM t_fournisseur WHERE adresse LIKE '%lubumbashi%';";</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000000"/>
                          </a:solidFill>
                          <a:latin typeface="Trebuchet MS"/>
                        </a:rPr>
                        <a:t> </a:t>
                      </a:r>
                      <a:r>
                        <a:rPr b="0" lang="fr-FR" sz="1500" spc="-1" strike="noStrike">
                          <a:solidFill>
                            <a:srgbClr val="000000"/>
                          </a:solidFill>
                          <a:latin typeface="Trebuchet MS"/>
                        </a:rPr>
                        <a:t>ResultSet rs=stm.executeQuery(requete);</a:t>
                      </a:r>
                      <a:endParaRPr b="0" lang="fr-FR" sz="1500" spc="-1" strike="noStrike">
                        <a:latin typeface="Arial"/>
                      </a:endParaRPr>
                    </a:p>
                    <a:p>
                      <a:pPr>
                        <a:lnSpc>
                          <a:spcPct val="90000"/>
                        </a:lnSpc>
                        <a:spcBef>
                          <a:spcPts val="1001"/>
                        </a:spcBef>
                      </a:pPr>
                      <a:r>
                        <a:rPr b="0" lang="fr-FR" sz="1500" spc="-1" strike="noStrike">
                          <a:solidFill>
                            <a:srgbClr val="000000"/>
                          </a:solidFill>
                          <a:latin typeface="Trebuchet MS"/>
                        </a:rPr>
                        <a:t>    </a:t>
                      </a:r>
                      <a:r>
                        <a:rPr b="0" lang="fr-FR" sz="1500" spc="-1" strike="noStrike">
                          <a:solidFill>
                            <a:srgbClr val="000000"/>
                          </a:solidFill>
                          <a:latin typeface="Trebuchet MS"/>
                        </a:rPr>
                        <a:t>//Etape 6 : Traitement des données</a:t>
                      </a:r>
                      <a:endParaRPr b="0" lang="fr-FR" sz="1500" spc="-1" strike="noStrike">
                        <a:latin typeface="Arial"/>
                      </a:endParaRPr>
                    </a:p>
                    <a:p>
                      <a:pPr>
                        <a:lnSpc>
                          <a:spcPct val="90000"/>
                        </a:lnSpc>
                        <a:spcBef>
                          <a:spcPts val="1001"/>
                        </a:spcBef>
                      </a:pPr>
                      <a:r>
                        <a:rPr b="0" lang="fr-FR" sz="1500" spc="-1" strike="noStrike">
                          <a:solidFill>
                            <a:srgbClr val="000000"/>
                          </a:solidFill>
                          <a:latin typeface="Trebuchet MS"/>
                        </a:rPr>
                        <a:t>    </a:t>
                      </a:r>
                      <a:r>
                        <a:rPr b="0" lang="fr-FR" sz="1500" spc="-1" strike="noStrike">
                          <a:solidFill>
                            <a:srgbClr val="000000"/>
                          </a:solidFill>
                          <a:latin typeface="Trebuchet MS"/>
                        </a:rPr>
                        <a:t>String nom,pays,adresse;</a:t>
                      </a:r>
                      <a:endParaRPr b="0" lang="fr-FR" sz="1500" spc="-1" strike="noStrike">
                        <a:latin typeface="Arial"/>
                      </a:endParaRPr>
                    </a:p>
                    <a:p>
                      <a:pPr>
                        <a:lnSpc>
                          <a:spcPct val="90000"/>
                        </a:lnSpc>
                        <a:spcBef>
                          <a:spcPts val="1001"/>
                        </a:spcBef>
                      </a:pPr>
                      <a:r>
                        <a:rPr b="0" lang="fr-FR" sz="1500" spc="-1" strike="noStrike">
                          <a:solidFill>
                            <a:srgbClr val="000000"/>
                          </a:solidFill>
                          <a:latin typeface="Trebuchet MS"/>
                        </a:rPr>
                        <a:t>    </a:t>
                      </a:r>
                      <a:r>
                        <a:rPr b="0" lang="fr-FR" sz="1500" spc="-1" strike="noStrike">
                          <a:solidFill>
                            <a:srgbClr val="000000"/>
                          </a:solidFill>
                          <a:latin typeface="Trebuchet MS"/>
                        </a:rPr>
                        <a:t>int i=0;</a:t>
                      </a:r>
                      <a:endParaRPr b="0" lang="fr-FR" sz="1500" spc="-1" strike="noStrike">
                        <a:latin typeface="Arial"/>
                      </a:endParaRPr>
                    </a:p>
                  </a:txBody>
                  <a:tcPr marL="91440" marR="91440">
                    <a:noFill/>
                  </a:tcPr>
                </a:tc>
                <a:tc>
                  <a:txBody>
                    <a:bodyPr>
                      <a:noAutofit/>
                    </a:bodyPr>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while(rs.next()){</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nom=rs.getString("nom");</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adresse=rs.getString("adresse");</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pays=rs.getString("pays");</a:t>
                      </a:r>
                      <a:endParaRPr b="0" lang="fr-FR" sz="1500" spc="-1" strike="noStrike">
                        <a:latin typeface="Arial"/>
                      </a:endParaRPr>
                    </a:p>
                    <a:p>
                      <a:pPr>
                        <a:lnSpc>
                          <a:spcPct val="90000"/>
                        </a:lnSpc>
                        <a:spcBef>
                          <a:spcPts val="1001"/>
                        </a:spcBef>
                      </a:pP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System.out.println(++i+": Nom = "+nom+" | Adresse : "+adresse+"-"+pays);</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//Etape 7 : Fermeture de la connexion</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conn.close();</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catch (Exception ex) {</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	</a:t>
                      </a:r>
                      <a:r>
                        <a:rPr b="0" lang="fr-FR" sz="1500" spc="-1" strike="noStrike">
                          <a:solidFill>
                            <a:srgbClr val="ffffff"/>
                          </a:solidFill>
                          <a:latin typeface="Trebuchet MS"/>
                        </a:rPr>
                        <a:t>conn.close();</a:t>
                      </a:r>
                      <a:endParaRPr b="0" lang="fr-FR" sz="1500" spc="-1" strike="noStrike">
                        <a:latin typeface="Arial"/>
                      </a:endParaRPr>
                    </a:p>
                    <a:p>
                      <a:pPr>
                        <a:lnSpc>
                          <a:spcPct val="90000"/>
                        </a:lnSpc>
                        <a:spcBef>
                          <a:spcPts val="1001"/>
                        </a:spcBef>
                      </a:pPr>
                      <a:r>
                        <a:rPr b="0" lang="fr-FR" sz="1500" spc="-1" strike="noStrike">
                          <a:solidFill>
                            <a:srgbClr val="ffffff"/>
                          </a:solidFill>
                          <a:latin typeface="Trebuchet MS"/>
                        </a:rPr>
                        <a:t>}</a:t>
                      </a:r>
                      <a:endParaRPr b="0" lang="fr-FR" sz="15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 Exercice</a:t>
            </a:r>
            <a:endParaRPr b="0" lang="fr-FR" sz="3600" spc="-1" strike="noStrike">
              <a:latin typeface="Arial"/>
            </a:endParaRPr>
          </a:p>
        </p:txBody>
      </p:sp>
      <p:sp>
        <p:nvSpPr>
          <p:cNvPr id="179"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endParaRPr b="0" lang="fr-FR" sz="1800" spc="-1" strike="noStrike">
              <a:latin typeface="Arial"/>
            </a:endParaRPr>
          </a:p>
          <a:p>
            <a:pPr algn="ctr">
              <a:lnSpc>
                <a:spcPct val="90000"/>
              </a:lnSpc>
              <a:spcBef>
                <a:spcPts val="1001"/>
              </a:spcBef>
            </a:pPr>
            <a:endParaRPr b="0" lang="fr-FR" sz="1800" spc="-1" strike="noStrike">
              <a:latin typeface="Arial"/>
            </a:endParaRPr>
          </a:p>
          <a:p>
            <a:pPr algn="ctr">
              <a:lnSpc>
                <a:spcPct val="90000"/>
              </a:lnSpc>
              <a:spcBef>
                <a:spcPts val="1001"/>
              </a:spcBef>
            </a:pPr>
            <a:r>
              <a:rPr b="0" lang="fr-FR" sz="2400" spc="-1" strike="noStrike">
                <a:solidFill>
                  <a:srgbClr val="ffffff"/>
                </a:solidFill>
                <a:latin typeface="Trebuchet MS"/>
              </a:rPr>
              <a:t>Exercice : Gestion des Stocks et des ventes dans un super marché</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a:t>
            </a:r>
            <a:endParaRPr b="0" lang="fr-FR" sz="3600" spc="-1" strike="noStrike">
              <a:latin typeface="Arial"/>
            </a:endParaRPr>
          </a:p>
        </p:txBody>
      </p:sp>
      <p:sp>
        <p:nvSpPr>
          <p:cNvPr id="134" name="CustomShape 2"/>
          <p:cNvSpPr/>
          <p:nvPr/>
        </p:nvSpPr>
        <p:spPr>
          <a:xfrm>
            <a:off x="533520" y="2061000"/>
            <a:ext cx="8430480" cy="460764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JDBC est constitué de deux parties</a:t>
            </a:r>
            <a:endParaRPr b="0" lang="fr-FR" sz="24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L’API JDBC écrit en Java, maintient la connection appli-JDBC</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JDBC Driver Manager : se charge de la communication avec les pilotes fournit par le vendeur. Notons que l’interaction avec la base de données est assurée par ces pilotes(du vendeur).</a:t>
            </a:r>
            <a:endParaRPr b="0" lang="fr-FR" sz="2000" spc="-1" strike="noStrike">
              <a:latin typeface="Arial"/>
            </a:endParaRPr>
          </a:p>
          <a:p>
            <a:pPr>
              <a:lnSpc>
                <a:spcPct val="90000"/>
              </a:lnSpc>
              <a:spcBef>
                <a:spcPts val="1001"/>
              </a:spcBef>
            </a:pPr>
            <a:endParaRPr b="0" lang="fr-FR" sz="2000" spc="-1" strike="noStrike">
              <a:latin typeface="Arial"/>
            </a:endParaRPr>
          </a:p>
        </p:txBody>
      </p:sp>
      <p:pic>
        <p:nvPicPr>
          <p:cNvPr id="135" name="Picture 2" descr=""/>
          <p:cNvPicPr/>
          <p:nvPr/>
        </p:nvPicPr>
        <p:blipFill>
          <a:blip r:embed="rId1"/>
          <a:stretch/>
        </p:blipFill>
        <p:spPr>
          <a:xfrm>
            <a:off x="2844000" y="3771720"/>
            <a:ext cx="3599640" cy="2951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a:t>
            </a:r>
            <a:endParaRPr b="0" lang="fr-FR" sz="3600" spc="-1" strike="noStrike">
              <a:latin typeface="Arial"/>
            </a:endParaRPr>
          </a:p>
        </p:txBody>
      </p:sp>
      <p:sp>
        <p:nvSpPr>
          <p:cNvPr id="137"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fr-FR" sz="2400" spc="-1" strike="noStrike">
                <a:solidFill>
                  <a:srgbClr val="ffffff"/>
                </a:solidFill>
                <a:latin typeface="Trebuchet MS"/>
              </a:rPr>
              <a:t>JDBC dispose de 4 types de pilotes :</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JDBC-ODBC bridge driver</a:t>
            </a:r>
            <a:endParaRPr b="0" lang="fr-FR" sz="24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ODBC(Open Data Base Conectivity) est utilisé comme pont. Les appels des méthodes de JDBC sont transformés en fonctions ODBC.</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Facile à utiliser et compatible avec toutes les base de données.</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La performance n’est pas bonne et les pilotes ODBC doivent être installés sur la machine cliente.</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Méthode découragée</a:t>
            </a:r>
            <a:endParaRPr b="0" lang="fr-FR" sz="2000" spc="-1" strike="noStrike">
              <a:latin typeface="Arial"/>
            </a:endParaRPr>
          </a:p>
          <a:p>
            <a:pPr marL="457200">
              <a:lnSpc>
                <a:spcPct val="90000"/>
              </a:lnSpc>
              <a:spcBef>
                <a:spcPts val="499"/>
              </a:spcBef>
            </a:pPr>
            <a:endParaRPr b="0" lang="fr-FR" sz="2000" spc="-1" strike="noStrike">
              <a:latin typeface="Arial"/>
            </a:endParaRPr>
          </a:p>
          <a:p>
            <a:pPr marL="457200">
              <a:lnSpc>
                <a:spcPct val="90000"/>
              </a:lnSpc>
              <a:spcBef>
                <a:spcPts val="1001"/>
              </a:spcBef>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a:t>
            </a:r>
            <a:endParaRPr b="0" lang="fr-FR" sz="3600" spc="-1" strike="noStrike">
              <a:latin typeface="Arial"/>
            </a:endParaRPr>
          </a:p>
        </p:txBody>
      </p:sp>
      <p:sp>
        <p:nvSpPr>
          <p:cNvPr id="139"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Native-API driver (partiellement en Java)</a:t>
            </a:r>
            <a:endParaRPr b="0" lang="fr-FR" sz="24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Utilisation des pilotes installés coté client.</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Toutes les machines clientes doivent avoir les pilotes natifs installés.</a:t>
            </a:r>
            <a:endParaRPr b="0" lang="fr-FR" sz="20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Network Protocol driver (totalement en Java)</a:t>
            </a:r>
            <a:endParaRPr b="0" lang="fr-FR" sz="24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Utilisation des middleware au niveau serveur. </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Les appels JDBC sont convertit en appels spécifiques aux pilotes fournit par le vendeur.</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La connexion réseau est requise .</a:t>
            </a:r>
            <a:endParaRPr b="0" lang="fr-FR" sz="2000" spc="-1" strike="noStrike">
              <a:latin typeface="Arial"/>
            </a:endParaRPr>
          </a:p>
          <a:p>
            <a:pPr>
              <a:lnSpc>
                <a:spcPct val="90000"/>
              </a:lnSpc>
              <a:spcBef>
                <a:spcPts val="1001"/>
              </a:spcBef>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a:t>
            </a:r>
            <a:endParaRPr b="0" lang="fr-FR" sz="3600" spc="-1" strike="noStrike">
              <a:latin typeface="Arial"/>
            </a:endParaRPr>
          </a:p>
        </p:txBody>
      </p:sp>
      <p:sp>
        <p:nvSpPr>
          <p:cNvPr id="141"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Thin driver (totalement en Java)</a:t>
            </a:r>
            <a:endParaRPr b="0" lang="fr-FR" sz="24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Les appels JDBC sont directement convertis en appels des pilotes de la base de donnée fournis par le vendeur.</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Bonne performance.</a:t>
            </a:r>
            <a:endParaRPr b="0" lang="fr-FR" sz="2000" spc="-1" strike="noStrike">
              <a:latin typeface="Arial"/>
            </a:endParaRPr>
          </a:p>
          <a:p>
            <a:pPr lvl="1" marL="685800" indent="-227880">
              <a:lnSpc>
                <a:spcPct val="90000"/>
              </a:lnSpc>
              <a:spcBef>
                <a:spcPts val="499"/>
              </a:spcBef>
              <a:buClr>
                <a:srgbClr val="ffffff"/>
              </a:buClr>
              <a:buFont typeface="Arial"/>
              <a:buChar char="•"/>
            </a:pPr>
            <a:r>
              <a:rPr b="0" lang="fr-FR" sz="2000" spc="-1" strike="noStrike">
                <a:solidFill>
                  <a:srgbClr val="ffffff"/>
                </a:solidFill>
                <a:latin typeface="Trebuchet MS"/>
              </a:rPr>
              <a:t>Les pilotes dépendent de base de données.</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 éléments de JDBC API</a:t>
            </a:r>
            <a:endParaRPr b="0" lang="fr-FR" sz="3600" spc="-1" strike="noStrike">
              <a:latin typeface="Arial"/>
            </a:endParaRPr>
          </a:p>
        </p:txBody>
      </p:sp>
      <p:sp>
        <p:nvSpPr>
          <p:cNvPr id="143" name="CustomShape 2"/>
          <p:cNvSpPr/>
          <p:nvPr/>
        </p:nvSpPr>
        <p:spPr>
          <a:xfrm>
            <a:off x="533520" y="2336760"/>
            <a:ext cx="8358480" cy="3598560"/>
          </a:xfrm>
          <a:prstGeom prst="rect">
            <a:avLst/>
          </a:prstGeom>
          <a:noFill/>
          <a:ln>
            <a:noFill/>
          </a:ln>
        </p:spPr>
        <p:style>
          <a:lnRef idx="0"/>
          <a:fillRef idx="0"/>
          <a:effectRef idx="0"/>
          <a:fontRef idx="minor"/>
        </p:style>
        <p:txBody>
          <a:bodyPr lIns="90000" rIns="90000" tIns="45000" bIns="45000">
            <a:normAutofit fontScale="54000"/>
          </a:bodyPr>
          <a:p>
            <a:pPr>
              <a:lnSpc>
                <a:spcPct val="90000"/>
              </a:lnSpc>
              <a:spcBef>
                <a:spcPts val="1001"/>
              </a:spcBef>
            </a:pPr>
            <a:r>
              <a:rPr b="0" lang="fr-FR" sz="2400" spc="-1" strike="noStrike">
                <a:solidFill>
                  <a:srgbClr val="ffffff"/>
                </a:solidFill>
                <a:latin typeface="Trebuchet MS"/>
              </a:rPr>
              <a:t>L’api JDBC propose les classes ci-dessous :</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DriverManager : cette classe gère une liste des pilotes des bases de données. </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Driver:cette interface gère la communication avec la DB.</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Connection:cette interface contacte la DB et gère ce dialogue.</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Statement : cette interface permet de soumettre les requêtes SQL à la DB</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ResultSet : Ces objets contiennent les données retournées par la DB après exécution d’une requête au travers les statements</a:t>
            </a:r>
            <a:endParaRPr b="0" lang="fr-FR" sz="24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SQLException : gère les exceptions génerées par les interactions avec la DB.</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a:t>
            </a:r>
            <a:endParaRPr b="0" lang="fr-FR" sz="3600" spc="-1" strike="noStrike">
              <a:latin typeface="Arial"/>
            </a:endParaRPr>
          </a:p>
        </p:txBody>
      </p:sp>
      <p:sp>
        <p:nvSpPr>
          <p:cNvPr id="145"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fr-FR" sz="2400" spc="-1" strike="noStrike">
                <a:solidFill>
                  <a:srgbClr val="ffffff"/>
                </a:solidFill>
                <a:latin typeface="Trebuchet MS"/>
              </a:rPr>
              <a:t>Les étapes pour utiliser JDBC :</a:t>
            </a:r>
            <a:endParaRPr b="0" lang="fr-FR" sz="2400" spc="-1" strike="noStrike">
              <a:latin typeface="Arial"/>
            </a:endParaRPr>
          </a:p>
          <a:p>
            <a:pPr marL="514440" indent="-513720">
              <a:lnSpc>
                <a:spcPct val="90000"/>
              </a:lnSpc>
              <a:spcBef>
                <a:spcPts val="1001"/>
              </a:spcBef>
              <a:buClr>
                <a:srgbClr val="ffffff"/>
              </a:buClr>
              <a:buFont typeface="Trebuchet MS"/>
              <a:buAutoNum type="arabicPeriod"/>
            </a:pPr>
            <a:r>
              <a:rPr b="0" lang="fr-FR" sz="2400" spc="-1" strike="noStrike">
                <a:solidFill>
                  <a:srgbClr val="ffffff"/>
                </a:solidFill>
                <a:latin typeface="Trebuchet MS"/>
              </a:rPr>
              <a:t>Charger les pilotes</a:t>
            </a:r>
            <a:endParaRPr b="0" lang="fr-FR" sz="2400" spc="-1" strike="noStrike">
              <a:latin typeface="Arial"/>
            </a:endParaRPr>
          </a:p>
          <a:p>
            <a:pPr marL="514440" indent="-513720">
              <a:lnSpc>
                <a:spcPct val="90000"/>
              </a:lnSpc>
              <a:spcBef>
                <a:spcPts val="1001"/>
              </a:spcBef>
              <a:buClr>
                <a:srgbClr val="ffffff"/>
              </a:buClr>
              <a:buFont typeface="Trebuchet MS"/>
              <a:buAutoNum type="arabicPeriod"/>
            </a:pPr>
            <a:r>
              <a:rPr b="0" lang="fr-FR" sz="2400" spc="-1" strike="noStrike">
                <a:solidFill>
                  <a:srgbClr val="ffffff"/>
                </a:solidFill>
                <a:latin typeface="Trebuchet MS"/>
              </a:rPr>
              <a:t>Définir la chaine de connexion</a:t>
            </a:r>
            <a:endParaRPr b="0" lang="fr-FR" sz="2400" spc="-1" strike="noStrike">
              <a:latin typeface="Arial"/>
            </a:endParaRPr>
          </a:p>
          <a:p>
            <a:pPr marL="514440" indent="-513720">
              <a:lnSpc>
                <a:spcPct val="90000"/>
              </a:lnSpc>
              <a:spcBef>
                <a:spcPts val="1001"/>
              </a:spcBef>
              <a:buClr>
                <a:srgbClr val="ffffff"/>
              </a:buClr>
              <a:buFont typeface="Trebuchet MS"/>
              <a:buAutoNum type="arabicPeriod"/>
            </a:pPr>
            <a:r>
              <a:rPr b="0" lang="fr-FR" sz="2400" spc="-1" strike="noStrike">
                <a:solidFill>
                  <a:srgbClr val="ffffff"/>
                </a:solidFill>
                <a:latin typeface="Trebuchet MS"/>
              </a:rPr>
              <a:t>Etablir la connexion</a:t>
            </a:r>
            <a:endParaRPr b="0" lang="fr-FR" sz="2400" spc="-1" strike="noStrike">
              <a:latin typeface="Arial"/>
            </a:endParaRPr>
          </a:p>
          <a:p>
            <a:pPr marL="514440" indent="-513720">
              <a:lnSpc>
                <a:spcPct val="90000"/>
              </a:lnSpc>
              <a:spcBef>
                <a:spcPts val="1001"/>
              </a:spcBef>
              <a:buClr>
                <a:srgbClr val="ffffff"/>
              </a:buClr>
              <a:buFont typeface="Trebuchet MS"/>
              <a:buAutoNum type="arabicPeriod"/>
            </a:pPr>
            <a:r>
              <a:rPr b="0" lang="fr-FR" sz="2400" spc="-1" strike="noStrike">
                <a:solidFill>
                  <a:srgbClr val="ffffff"/>
                </a:solidFill>
                <a:latin typeface="Trebuchet MS"/>
              </a:rPr>
              <a:t>Créer un Statement</a:t>
            </a:r>
            <a:endParaRPr b="0" lang="fr-FR" sz="2400" spc="-1" strike="noStrike">
              <a:latin typeface="Arial"/>
            </a:endParaRPr>
          </a:p>
          <a:p>
            <a:pPr marL="514440" indent="-513720">
              <a:lnSpc>
                <a:spcPct val="90000"/>
              </a:lnSpc>
              <a:spcBef>
                <a:spcPts val="1001"/>
              </a:spcBef>
              <a:buClr>
                <a:srgbClr val="ffffff"/>
              </a:buClr>
              <a:buFont typeface="Trebuchet MS"/>
              <a:buAutoNum type="arabicPeriod"/>
            </a:pPr>
            <a:r>
              <a:rPr b="0" lang="fr-FR" sz="2400" spc="-1" strike="noStrike">
                <a:solidFill>
                  <a:srgbClr val="ffffff"/>
                </a:solidFill>
                <a:latin typeface="Trebuchet MS"/>
              </a:rPr>
              <a:t>Exécuter la requête (query)</a:t>
            </a:r>
            <a:endParaRPr b="0" lang="fr-FR" sz="2400" spc="-1" strike="noStrike">
              <a:latin typeface="Arial"/>
            </a:endParaRPr>
          </a:p>
          <a:p>
            <a:pPr marL="514440" indent="-513720">
              <a:lnSpc>
                <a:spcPct val="90000"/>
              </a:lnSpc>
              <a:spcBef>
                <a:spcPts val="1001"/>
              </a:spcBef>
              <a:buClr>
                <a:srgbClr val="ffffff"/>
              </a:buClr>
              <a:buFont typeface="Trebuchet MS"/>
              <a:buAutoNum type="arabicPeriod"/>
            </a:pPr>
            <a:r>
              <a:rPr b="0" lang="fr-FR" sz="2400" spc="-1" strike="noStrike">
                <a:solidFill>
                  <a:srgbClr val="ffffff"/>
                </a:solidFill>
                <a:latin typeface="Trebuchet MS"/>
              </a:rPr>
              <a:t>Retirer et traiter les résultats</a:t>
            </a:r>
            <a:endParaRPr b="0" lang="fr-FR" sz="2400" spc="-1" strike="noStrike">
              <a:latin typeface="Arial"/>
            </a:endParaRPr>
          </a:p>
          <a:p>
            <a:pPr marL="514440" indent="-513720">
              <a:lnSpc>
                <a:spcPct val="90000"/>
              </a:lnSpc>
              <a:spcBef>
                <a:spcPts val="1001"/>
              </a:spcBef>
              <a:buClr>
                <a:srgbClr val="ffffff"/>
              </a:buClr>
              <a:buFont typeface="Trebuchet MS"/>
              <a:buAutoNum type="arabicPeriod"/>
            </a:pPr>
            <a:r>
              <a:rPr b="0" lang="fr-FR" sz="2400" spc="-1" strike="noStrike">
                <a:solidFill>
                  <a:srgbClr val="ffffff"/>
                </a:solidFill>
                <a:latin typeface="Trebuchet MS"/>
              </a:rPr>
              <a:t>Fermer la connexion</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31720" y="753120"/>
            <a:ext cx="6895800" cy="1080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fr-FR" sz="3600" spc="-1" strike="noStrike">
                <a:solidFill>
                  <a:srgbClr val="ffffff"/>
                </a:solidFill>
                <a:latin typeface="Trebuchet MS"/>
              </a:rPr>
              <a:t>JDBC</a:t>
            </a:r>
            <a:endParaRPr b="0" lang="fr-FR" sz="3600" spc="-1" strike="noStrike">
              <a:latin typeface="Arial"/>
            </a:endParaRPr>
          </a:p>
        </p:txBody>
      </p:sp>
      <p:sp>
        <p:nvSpPr>
          <p:cNvPr id="147" name="CustomShape 2"/>
          <p:cNvSpPr/>
          <p:nvPr/>
        </p:nvSpPr>
        <p:spPr>
          <a:xfrm>
            <a:off x="533520" y="2336760"/>
            <a:ext cx="6886800" cy="3598560"/>
          </a:xfrm>
          <a:prstGeom prst="rect">
            <a:avLst/>
          </a:prstGeom>
          <a:noFill/>
          <a:ln>
            <a:noFill/>
          </a:ln>
        </p:spPr>
        <p:style>
          <a:lnRef idx="0"/>
          <a:fillRef idx="0"/>
          <a:effectRef idx="0"/>
          <a:fontRef idx="minor"/>
        </p:style>
        <p:txBody>
          <a:bodyPr lIns="90000" rIns="90000" tIns="45000" bIns="45000">
            <a:normAutofit fontScale="60000"/>
          </a:bodyPr>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1. Chargement des pilotes</a:t>
            </a:r>
            <a:endParaRPr b="0" lang="fr-FR" sz="2400" spc="-1" strike="noStrike">
              <a:latin typeface="Arial"/>
            </a:endParaRPr>
          </a:p>
          <a:p>
            <a:pPr marL="457200">
              <a:lnSpc>
                <a:spcPct val="90000"/>
              </a:lnSpc>
              <a:spcBef>
                <a:spcPts val="499"/>
              </a:spcBef>
            </a:pPr>
            <a:r>
              <a:rPr b="0" lang="fr-FR" sz="2000" spc="-1" strike="noStrike">
                <a:solidFill>
                  <a:srgbClr val="ffffff"/>
                </a:solidFill>
                <a:latin typeface="Trebuchet MS"/>
              </a:rPr>
              <a:t>Class.forName("com.mysql.jdbc.Driver");</a:t>
            </a:r>
            <a:endParaRPr b="0" lang="fr-FR" sz="20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2&amp;3 : Définition de la chaine et établissement de connexion</a:t>
            </a:r>
            <a:endParaRPr b="0" lang="fr-FR" sz="2400" spc="-1" strike="noStrike">
              <a:latin typeface="Arial"/>
            </a:endParaRPr>
          </a:p>
          <a:p>
            <a:pPr marL="457200">
              <a:lnSpc>
                <a:spcPct val="90000"/>
              </a:lnSpc>
              <a:spcBef>
                <a:spcPts val="499"/>
              </a:spcBef>
            </a:pPr>
            <a:r>
              <a:rPr b="0" lang="fr-FR" sz="2000" spc="-1" strike="noStrike">
                <a:solidFill>
                  <a:srgbClr val="ffffff"/>
                </a:solidFill>
                <a:latin typeface="Trebuchet MS"/>
              </a:rPr>
              <a:t>	</a:t>
            </a:r>
            <a:r>
              <a:rPr b="0" lang="fr-FR" sz="2000" spc="-1" strike="noStrike">
                <a:solidFill>
                  <a:srgbClr val="ffffff"/>
                </a:solidFill>
                <a:latin typeface="Trebuchet MS"/>
              </a:rPr>
              <a:t>Connection conn = DriverManager.getConnection("jdbc:mysql://hostname:port/dbname","username", "password");</a:t>
            </a:r>
            <a:endParaRPr b="0" lang="fr-FR" sz="20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4. Création du statement</a:t>
            </a:r>
            <a:endParaRPr b="0" lang="fr-FR" sz="2400" spc="-1" strike="noStrike">
              <a:latin typeface="Arial"/>
            </a:endParaRPr>
          </a:p>
          <a:p>
            <a:pPr>
              <a:lnSpc>
                <a:spcPct val="90000"/>
              </a:lnSpc>
              <a:spcBef>
                <a:spcPts val="499"/>
              </a:spcBef>
            </a:pPr>
            <a:r>
              <a:rPr b="0" lang="fr-FR" sz="2000" spc="-1" strike="noStrike">
                <a:solidFill>
                  <a:srgbClr val="ffffff"/>
                </a:solidFill>
                <a:latin typeface="Trebuchet MS"/>
              </a:rPr>
              <a:t>	</a:t>
            </a:r>
            <a:r>
              <a:rPr b="0" lang="fr-FR" sz="2000" spc="-1" strike="noStrike">
                <a:solidFill>
                  <a:srgbClr val="ffffff"/>
                </a:solidFill>
                <a:latin typeface="Trebuchet MS"/>
              </a:rPr>
              <a:t>Statement stmt=conn.createStatement();  </a:t>
            </a:r>
            <a:endParaRPr b="0" lang="fr-FR" sz="20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5.Exécution de la requête</a:t>
            </a:r>
            <a:endParaRPr b="0" lang="fr-FR" sz="2400" spc="-1" strike="noStrike">
              <a:latin typeface="Arial"/>
            </a:endParaRPr>
          </a:p>
          <a:p>
            <a:pPr marL="457200">
              <a:lnSpc>
                <a:spcPct val="90000"/>
              </a:lnSpc>
              <a:spcBef>
                <a:spcPts val="499"/>
              </a:spcBef>
            </a:pPr>
            <a:r>
              <a:rPr b="0" lang="fr-FR" sz="2000" spc="-1" strike="noStrike">
                <a:solidFill>
                  <a:srgbClr val="ffffff"/>
                </a:solidFill>
                <a:latin typeface="Trebuchet MS"/>
              </a:rPr>
              <a:t>ResultSet rs=stmt.executeQuery("select * from users");  </a:t>
            </a:r>
            <a:endParaRPr b="0" lang="fr-FR" sz="2000" spc="-1" strike="noStrike">
              <a:latin typeface="Arial"/>
            </a:endParaRPr>
          </a:p>
          <a:p>
            <a:pPr marL="228600" indent="-227880">
              <a:lnSpc>
                <a:spcPct val="90000"/>
              </a:lnSpc>
              <a:spcBef>
                <a:spcPts val="1001"/>
              </a:spcBef>
              <a:buClr>
                <a:srgbClr val="ffffff"/>
              </a:buClr>
              <a:buFont typeface="Arial"/>
              <a:buChar char="•"/>
            </a:pPr>
            <a:r>
              <a:rPr b="0" lang="fr-FR" sz="2400" spc="-1" strike="noStrike">
                <a:solidFill>
                  <a:srgbClr val="ffffff"/>
                </a:solidFill>
                <a:latin typeface="Trebuchet MS"/>
              </a:rPr>
              <a:t>6 &amp; 7.Traitement de la requête et fermeture de la connexion</a:t>
            </a:r>
            <a:endParaRPr b="0" lang="fr-FR" sz="2400" spc="-1" strike="noStrike">
              <a:latin typeface="Arial"/>
            </a:endParaRPr>
          </a:p>
          <a:p>
            <a:pPr>
              <a:lnSpc>
                <a:spcPct val="90000"/>
              </a:lnSpc>
              <a:spcBef>
                <a:spcPts val="1001"/>
              </a:spcBef>
            </a:pPr>
            <a:endParaRPr b="0" lang="fr-FR" sz="2400" spc="-1" strike="noStrike">
              <a:latin typeface="Arial"/>
            </a:endParaRPr>
          </a:p>
          <a:p>
            <a:pPr>
              <a:lnSpc>
                <a:spcPct val="90000"/>
              </a:lnSpc>
              <a:spcBef>
                <a:spcPts val="1001"/>
              </a:spcBef>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TM04033917[[fn=Berlin]]</Template>
  <TotalTime>3511</TotalTime>
  <Application>LibreOffice/6.2.6.2$Linux_X86_64 LibreOffice_project/20$Build-2</Application>
  <Words>1368</Words>
  <Paragraphs>211</Paragraphs>
  <Company>Hewlett-Packard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2016-03-07T09:04:31Z</dcterms:created>
  <dc:creator>SAFARI</dc:creator>
  <dc:description/>
  <dc:language>fr-FR</dc:language>
  <cp:lastModifiedBy/>
  <dcterms:modified xsi:type="dcterms:W3CDTF">2019-09-11T11:15:38Z</dcterms:modified>
  <cp:revision>47</cp:revision>
  <dc:subject/>
  <dc:title>ACCES AUX BASES DE DONNEES et MANIPULATION DES FICHIERS XML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Affichage à l'écran (4:3)</vt:lpwstr>
  </property>
  <property fmtid="{D5CDD505-2E9C-101B-9397-08002B2CF9AE}" pid="10" name="ScaleCrop">
    <vt:bool>0</vt:bool>
  </property>
  <property fmtid="{D5CDD505-2E9C-101B-9397-08002B2CF9AE}" pid="11" name="ShareDoc">
    <vt:bool>0</vt:bool>
  </property>
  <property fmtid="{D5CDD505-2E9C-101B-9397-08002B2CF9AE}" pid="12" name="Slides">
    <vt:i4>25</vt:i4>
  </property>
</Properties>
</file>