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38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7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2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29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3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53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7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3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6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81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5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9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2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7223-5EA2-427B-B14B-C21E1084FF7A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9134C-E9FA-478E-BA9F-2EE4EAD98E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89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59D2-35B1-4D14-AF80-842EAC35C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4E5A2-A28C-4933-8604-786C17A7B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AE7F-DEE0-438B-BB58-E4EA91B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 sur les bases et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FC02-02CD-444C-B737-0DCA6501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43157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Créez une application de gestion du personnel avec les fonctionnalités suivantes </a:t>
            </a:r>
          </a:p>
          <a:p>
            <a:r>
              <a:rPr lang="fr-FR" dirty="0"/>
              <a:t>Une fenêtre principale ayant des menus. Cette fenêtre est le point d’entrée de l’application. (1point)</a:t>
            </a:r>
          </a:p>
          <a:p>
            <a:r>
              <a:rPr lang="fr-FR" dirty="0"/>
              <a:t>Les informations sur les agents sont stockées dans un fichier (</a:t>
            </a:r>
            <a:r>
              <a:rPr lang="fr-FR" dirty="0" err="1"/>
              <a:t>json</a:t>
            </a:r>
            <a:r>
              <a:rPr lang="fr-FR" dirty="0"/>
              <a:t> ou xml) nommé agents. Créez des interfaces pour ajouter, modifier et supprimer les agents. (4 points)</a:t>
            </a:r>
          </a:p>
          <a:p>
            <a:r>
              <a:rPr lang="fr-FR" dirty="0"/>
              <a:t>Créez une fenêtre qui permet de faire le calcul de salaire. Les informations qui entrent en jeu </a:t>
            </a:r>
            <a:r>
              <a:rPr lang="fr-FR"/>
              <a:t>sont : (5points)</a:t>
            </a:r>
            <a:endParaRPr lang="fr-FR" dirty="0"/>
          </a:p>
          <a:p>
            <a:pPr lvl="1"/>
            <a:r>
              <a:rPr lang="fr-FR" dirty="0"/>
              <a:t>Le salaire de base (connu d’avance et stocké sur le fichier)</a:t>
            </a:r>
          </a:p>
          <a:p>
            <a:pPr lvl="1"/>
            <a:r>
              <a:rPr lang="fr-FR" dirty="0"/>
              <a:t>Les heures normales prestées (payées à 100% du salaire horaire de base) et les heures supplémentaires (payées à 200% du salaire horaire de base)</a:t>
            </a:r>
          </a:p>
          <a:p>
            <a:pPr lvl="1"/>
            <a:r>
              <a:rPr lang="fr-FR" dirty="0"/>
              <a:t>Les indemnités (de transport, logement et santé) et les allocations familiales (5$ par enfants). Le nombre d’enfants de chaque agents est stocké dans le fichier.</a:t>
            </a:r>
          </a:p>
          <a:p>
            <a:pPr lvl="1"/>
            <a:r>
              <a:rPr lang="fr-FR" dirty="0"/>
              <a:t>Les taxes ( sur revenu : 10% du salaire de base) et les cotisations (INSS :3,5% du salaire de base et INPP : 1,5% du salaire de base) </a:t>
            </a:r>
          </a:p>
        </p:txBody>
      </p:sp>
    </p:spTree>
    <p:extLst>
      <p:ext uri="{BB962C8B-B14F-4D97-AF65-F5344CB8AC3E}">
        <p14:creationId xmlns:p14="http://schemas.microsoft.com/office/powerpoint/2010/main" val="38179830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204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TD</vt:lpstr>
      <vt:lpstr>TD sur les bases et SWING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s</dc:creator>
  <cp:lastModifiedBy>jacques s</cp:lastModifiedBy>
  <cp:revision>3</cp:revision>
  <dcterms:created xsi:type="dcterms:W3CDTF">2019-04-01T06:41:18Z</dcterms:created>
  <dcterms:modified xsi:type="dcterms:W3CDTF">2019-04-01T06:50:50Z</dcterms:modified>
</cp:coreProperties>
</file>