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FA829-DBA6-447C-953D-840B4C906AC9}" v="11" dt="2020-10-22T16:43:3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Volosin" userId="269c1dcae06b267c" providerId="LiveId" clId="{826FA829-DBA6-447C-953D-840B4C906AC9}"/>
    <pc:docChg chg="undo custSel addSld modSld sldOrd">
      <pc:chgData name="Jessica Volosin" userId="269c1dcae06b267c" providerId="LiveId" clId="{826FA829-DBA6-447C-953D-840B4C906AC9}" dt="2020-10-22T16:44:17.511" v="628" actId="1076"/>
      <pc:docMkLst>
        <pc:docMk/>
      </pc:docMkLst>
      <pc:sldChg chg="addSp modSp new mod">
        <pc:chgData name="Jessica Volosin" userId="269c1dcae06b267c" providerId="LiveId" clId="{826FA829-DBA6-447C-953D-840B4C906AC9}" dt="2020-10-22T16:42:21.289" v="618" actId="20577"/>
        <pc:sldMkLst>
          <pc:docMk/>
          <pc:sldMk cId="3091228053" sldId="257"/>
        </pc:sldMkLst>
        <pc:spChg chg="add mod">
          <ac:chgData name="Jessica Volosin" userId="269c1dcae06b267c" providerId="LiveId" clId="{826FA829-DBA6-447C-953D-840B4C906AC9}" dt="2020-10-22T16:28:08.022" v="17" actId="1076"/>
          <ac:spMkLst>
            <pc:docMk/>
            <pc:sldMk cId="3091228053" sldId="257"/>
            <ac:spMk id="2" creationId="{8594A450-5D87-4D3F-9194-C9454DF21ED4}"/>
          </ac:spMkLst>
        </pc:spChg>
        <pc:spChg chg="add mod">
          <ac:chgData name="Jessica Volosin" userId="269c1dcae06b267c" providerId="LiveId" clId="{826FA829-DBA6-447C-953D-840B4C906AC9}" dt="2020-10-22T16:42:21.289" v="618" actId="20577"/>
          <ac:spMkLst>
            <pc:docMk/>
            <pc:sldMk cId="3091228053" sldId="257"/>
            <ac:spMk id="3" creationId="{699429FC-A99B-4E49-B0A5-18C7B66D69F1}"/>
          </ac:spMkLst>
        </pc:spChg>
        <pc:spChg chg="add mod">
          <ac:chgData name="Jessica Volosin" userId="269c1dcae06b267c" providerId="LiveId" clId="{826FA829-DBA6-447C-953D-840B4C906AC9}" dt="2020-10-22T16:32:34.152" v="133" actId="1076"/>
          <ac:spMkLst>
            <pc:docMk/>
            <pc:sldMk cId="3091228053" sldId="257"/>
            <ac:spMk id="4" creationId="{19352E88-16A6-4088-8FC7-5D62508CB8D1}"/>
          </ac:spMkLst>
        </pc:spChg>
      </pc:sldChg>
      <pc:sldChg chg="addSp modSp add mod">
        <pc:chgData name="Jessica Volosin" userId="269c1dcae06b267c" providerId="LiveId" clId="{826FA829-DBA6-447C-953D-840B4C906AC9}" dt="2020-10-22T16:44:17.511" v="628" actId="1076"/>
        <pc:sldMkLst>
          <pc:docMk/>
          <pc:sldMk cId="3559661825" sldId="258"/>
        </pc:sldMkLst>
        <pc:spChg chg="add mod">
          <ac:chgData name="Jessica Volosin" userId="269c1dcae06b267c" providerId="LiveId" clId="{826FA829-DBA6-447C-953D-840B4C906AC9}" dt="2020-10-22T16:43:43.463" v="621" actId="1076"/>
          <ac:spMkLst>
            <pc:docMk/>
            <pc:sldMk cId="3559661825" sldId="258"/>
            <ac:spMk id="2" creationId="{B313CA5A-0E06-4A96-922E-0995817B6DE3}"/>
          </ac:spMkLst>
        </pc:spChg>
        <pc:spChg chg="add">
          <ac:chgData name="Jessica Volosin" userId="269c1dcae06b267c" providerId="LiveId" clId="{826FA829-DBA6-447C-953D-840B4C906AC9}" dt="2020-10-22T16:32:16.075" v="130" actId="22"/>
          <ac:spMkLst>
            <pc:docMk/>
            <pc:sldMk cId="3559661825" sldId="258"/>
            <ac:spMk id="4" creationId="{0A0505E7-A343-40D6-8C1F-84AD0F866F9B}"/>
          </ac:spMkLst>
        </pc:spChg>
        <pc:spChg chg="add mod">
          <ac:chgData name="Jessica Volosin" userId="269c1dcae06b267c" providerId="LiveId" clId="{826FA829-DBA6-447C-953D-840B4C906AC9}" dt="2020-10-22T16:44:17.511" v="628" actId="1076"/>
          <ac:spMkLst>
            <pc:docMk/>
            <pc:sldMk cId="3559661825" sldId="258"/>
            <ac:spMk id="5" creationId="{0EF920BF-ABD6-4BB0-A34B-720A788CBC32}"/>
          </ac:spMkLst>
        </pc:spChg>
      </pc:sldChg>
      <pc:sldChg chg="addSp modSp add mod">
        <pc:chgData name="Jessica Volosin" userId="269c1dcae06b267c" providerId="LiveId" clId="{826FA829-DBA6-447C-953D-840B4C906AC9}" dt="2020-10-22T16:35:54.405" v="221" actId="1076"/>
        <pc:sldMkLst>
          <pc:docMk/>
          <pc:sldMk cId="3698930848" sldId="259"/>
        </pc:sldMkLst>
        <pc:spChg chg="add mod">
          <ac:chgData name="Jessica Volosin" userId="269c1dcae06b267c" providerId="LiveId" clId="{826FA829-DBA6-447C-953D-840B4C906AC9}" dt="2020-10-22T16:35:54.405" v="221" actId="1076"/>
          <ac:spMkLst>
            <pc:docMk/>
            <pc:sldMk cId="3698930848" sldId="259"/>
            <ac:spMk id="2" creationId="{1CAC87B5-9C36-483C-AF3D-024798D1F417}"/>
          </ac:spMkLst>
        </pc:spChg>
        <pc:spChg chg="add mod">
          <ac:chgData name="Jessica Volosin" userId="269c1dcae06b267c" providerId="LiveId" clId="{826FA829-DBA6-447C-953D-840B4C906AC9}" dt="2020-10-22T16:35:15.624" v="204" actId="20577"/>
          <ac:spMkLst>
            <pc:docMk/>
            <pc:sldMk cId="3698930848" sldId="259"/>
            <ac:spMk id="3" creationId="{F0348DE6-E0D7-491E-9E3B-B58885499A04}"/>
          </ac:spMkLst>
        </pc:spChg>
        <pc:spChg chg="add mod">
          <ac:chgData name="Jessica Volosin" userId="269c1dcae06b267c" providerId="LiveId" clId="{826FA829-DBA6-447C-953D-840B4C906AC9}" dt="2020-10-22T16:35:04.487" v="199" actId="20577"/>
          <ac:spMkLst>
            <pc:docMk/>
            <pc:sldMk cId="3698930848" sldId="259"/>
            <ac:spMk id="5" creationId="{B28D4F29-A706-461D-8A89-AC967A9183A9}"/>
          </ac:spMkLst>
        </pc:spChg>
        <pc:spChg chg="add mod">
          <ac:chgData name="Jessica Volosin" userId="269c1dcae06b267c" providerId="LiveId" clId="{826FA829-DBA6-447C-953D-840B4C906AC9}" dt="2020-10-22T16:35:00.035" v="198" actId="1076"/>
          <ac:spMkLst>
            <pc:docMk/>
            <pc:sldMk cId="3698930848" sldId="259"/>
            <ac:spMk id="7" creationId="{5EE223B9-85F4-49FB-BEF2-1308AE9398DB}"/>
          </ac:spMkLst>
        </pc:spChg>
      </pc:sldChg>
      <pc:sldChg chg="addSp modSp add mod">
        <pc:chgData name="Jessica Volosin" userId="269c1dcae06b267c" providerId="LiveId" clId="{826FA829-DBA6-447C-953D-840B4C906AC9}" dt="2020-10-22T16:37:57.010" v="358" actId="403"/>
        <pc:sldMkLst>
          <pc:docMk/>
          <pc:sldMk cId="2140151843" sldId="260"/>
        </pc:sldMkLst>
        <pc:spChg chg="add mod">
          <ac:chgData name="Jessica Volosin" userId="269c1dcae06b267c" providerId="LiveId" clId="{826FA829-DBA6-447C-953D-840B4C906AC9}" dt="2020-10-22T16:37:21.022" v="308" actId="403"/>
          <ac:spMkLst>
            <pc:docMk/>
            <pc:sldMk cId="2140151843" sldId="260"/>
            <ac:spMk id="2" creationId="{F8118240-189C-4660-86A8-EBCFAA0F8227}"/>
          </ac:spMkLst>
        </pc:spChg>
        <pc:spChg chg="add mod">
          <ac:chgData name="Jessica Volosin" userId="269c1dcae06b267c" providerId="LiveId" clId="{826FA829-DBA6-447C-953D-840B4C906AC9}" dt="2020-10-22T16:37:57.010" v="358" actId="403"/>
          <ac:spMkLst>
            <pc:docMk/>
            <pc:sldMk cId="2140151843" sldId="260"/>
            <ac:spMk id="3" creationId="{25ED7529-1363-4253-9974-1B9EDFB8D9D2}"/>
          </ac:spMkLst>
        </pc:spChg>
      </pc:sldChg>
      <pc:sldChg chg="modSp add mod">
        <pc:chgData name="Jessica Volosin" userId="269c1dcae06b267c" providerId="LiveId" clId="{826FA829-DBA6-447C-953D-840B4C906AC9}" dt="2020-10-22T16:36:17.320" v="258" actId="1076"/>
        <pc:sldMkLst>
          <pc:docMk/>
          <pc:sldMk cId="4259098103" sldId="261"/>
        </pc:sldMkLst>
        <pc:spChg chg="mod">
          <ac:chgData name="Jessica Volosin" userId="269c1dcae06b267c" providerId="LiveId" clId="{826FA829-DBA6-447C-953D-840B4C906AC9}" dt="2020-10-22T16:36:17.320" v="258" actId="1076"/>
          <ac:spMkLst>
            <pc:docMk/>
            <pc:sldMk cId="4259098103" sldId="261"/>
            <ac:spMk id="2" creationId="{1CAC87B5-9C36-483C-AF3D-024798D1F417}"/>
          </ac:spMkLst>
        </pc:spChg>
      </pc:sldChg>
      <pc:sldChg chg="modSp add mod">
        <pc:chgData name="Jessica Volosin" userId="269c1dcae06b267c" providerId="LiveId" clId="{826FA829-DBA6-447C-953D-840B4C906AC9}" dt="2020-10-22T16:36:46.497" v="287" actId="1076"/>
        <pc:sldMkLst>
          <pc:docMk/>
          <pc:sldMk cId="2767571860" sldId="262"/>
        </pc:sldMkLst>
        <pc:spChg chg="mod">
          <ac:chgData name="Jessica Volosin" userId="269c1dcae06b267c" providerId="LiveId" clId="{826FA829-DBA6-447C-953D-840B4C906AC9}" dt="2020-10-22T16:36:46.497" v="287" actId="1076"/>
          <ac:spMkLst>
            <pc:docMk/>
            <pc:sldMk cId="2767571860" sldId="262"/>
            <ac:spMk id="2" creationId="{1CAC87B5-9C36-483C-AF3D-024798D1F417}"/>
          </ac:spMkLst>
        </pc:spChg>
      </pc:sldChg>
      <pc:sldChg chg="addSp modSp new mod ord">
        <pc:chgData name="Jessica Volosin" userId="269c1dcae06b267c" providerId="LiveId" clId="{826FA829-DBA6-447C-953D-840B4C906AC9}" dt="2020-10-22T16:41:49.833" v="541" actId="20577"/>
        <pc:sldMkLst>
          <pc:docMk/>
          <pc:sldMk cId="761645351" sldId="263"/>
        </pc:sldMkLst>
        <pc:spChg chg="add mod">
          <ac:chgData name="Jessica Volosin" userId="269c1dcae06b267c" providerId="LiveId" clId="{826FA829-DBA6-447C-953D-840B4C906AC9}" dt="2020-10-22T16:40:25.562" v="388" actId="403"/>
          <ac:spMkLst>
            <pc:docMk/>
            <pc:sldMk cId="761645351" sldId="263"/>
            <ac:spMk id="2" creationId="{08A94C75-3DAF-4986-ACE3-3305776F4F63}"/>
          </ac:spMkLst>
        </pc:spChg>
        <pc:spChg chg="add mod">
          <ac:chgData name="Jessica Volosin" userId="269c1dcae06b267c" providerId="LiveId" clId="{826FA829-DBA6-447C-953D-840B4C906AC9}" dt="2020-10-22T16:41:49.833" v="541" actId="20577"/>
          <ac:spMkLst>
            <pc:docMk/>
            <pc:sldMk cId="761645351" sldId="263"/>
            <ac:spMk id="3" creationId="{21BD61A9-69B7-4AA0-8E20-9AF0ABA6F1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E870-E00F-4528-A6CE-C85F5576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B93C-B5A8-4C8A-8CD9-BC1BD7F2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53AF-DFF0-465E-912C-042E658D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1C2-F5A7-4028-AB0F-25F025C8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37B1-3476-4A6C-9B30-7CA05CB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0514-D2B2-4B70-9B69-D9796369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B659-1BC6-4295-A493-296C699B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F952-A910-4606-B310-85C78E6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8E18-A2A3-47ED-BEE5-F3B8A828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3064-87F1-45B0-BA67-745DD53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4DBE-3E1D-48C6-A12F-AF8C8B980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409BB-FAB4-44CF-A1E3-E0D1E255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22A8-C8EE-4525-95F1-069B092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FB50-300E-47A0-B5BB-A26F992D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D1AB-B69D-483A-B832-BAEA9E40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934F-58B4-45C2-91A7-73F9D165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081E-CBD5-48EF-9256-F0DEC6BD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05C0-3F8B-4E88-A791-F982413C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AE1C-4E2A-4B57-B091-941EE187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E79B-D1B6-4E59-BC00-F86F2D4D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DBA2-2ADF-4BEE-A2D5-F24DABFD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47A4-192D-404B-94B9-B7B6C64D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473C-0E07-48EF-A9D6-14791488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0F9E-3352-41BE-AD2B-FFA0D55D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DA16-6EB7-4132-86F4-000CCFD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6437-9D4D-436A-806A-728FBA37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28C8-E8A4-4D13-9CA8-39DD8597B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BDFE-3B45-4F1D-B431-C4410DEFD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ED0B-FDB7-4E52-9BAC-686ADC7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330F8-7E33-4477-AAAC-21DA7ACA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920B-9847-45DA-A94C-974C8EF4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BDF-7C62-4F9C-845D-2F5EDF2B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43F2-E6B1-4D62-93EA-669AE145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EE98D-CD7A-4620-B41A-9CD5FA30F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F0D31-AA41-45B2-AFFB-109C2C02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43346-91E8-4544-92EB-5A411BAB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92E80-87EF-4C2C-B431-15450B08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4D2DE-DDF3-4090-A663-480465D4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D65BB-707D-4D13-AAAC-920B7553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09C3-4DCC-4460-B5B5-C9E2606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65280-0389-4F03-9AA3-AD83E070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DE42-EB18-4A2E-A1E8-EC3C356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A5824-4121-43E1-83FA-B1F22C58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F4434-A54F-46D1-ADA7-D4C70AA3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F9225-E8B7-4449-AD9D-F5439020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E150-D57F-4F17-B469-CED92D05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E797-B2E6-40F7-B190-5641BF8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2BBB-5C34-4ECF-A6B1-30464AD0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B4E5-2786-4E55-8AAA-BAC258FC2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6A60-CF29-4F17-AF1A-08796303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E705-7198-4526-AAE0-A8473F7F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D994E-7393-4CAC-8B92-4A6B2CB5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E5F-0DCE-43D7-966F-3265B635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BAC90-3732-4D95-9C77-43C2DE39F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9A3C-42A8-42AE-B903-ACF7C930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5473-D00C-46C5-953C-5823046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B210-185E-4C2F-8A52-FD870AD7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A127-B41E-4F04-9FEE-6C5D5D20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9247D-3210-4FF7-817C-5429AC93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DBFF-9BA3-4C5B-8C50-3D122B1D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59EF-F560-493E-B556-1A5D11BA9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0161-8748-45FB-A473-60AFF23E561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0579-9EA2-4DBE-985D-67A522BC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3BC6-EC71-42D5-A51B-2BF4946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2B9B-FA63-4A88-882E-6AB96A31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DCFA4-7182-4A2D-80F5-7F15B5490BB1}"/>
              </a:ext>
            </a:extLst>
          </p:cNvPr>
          <p:cNvSpPr txBox="1"/>
          <p:nvPr/>
        </p:nvSpPr>
        <p:spPr>
          <a:xfrm>
            <a:off x="5043996" y="609997"/>
            <a:ext cx="416140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Arial" panose="020B0604020202020204" pitchFamily="34" charset="0"/>
              </a:rPr>
              <a:t>Dumbledore’s Platoon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EF8BF-AF97-4BCC-B386-8F20A3DEFDDC}"/>
              </a:ext>
            </a:extLst>
          </p:cNvPr>
          <p:cNvSpPr txBox="1"/>
          <p:nvPr/>
        </p:nvSpPr>
        <p:spPr>
          <a:xfrm>
            <a:off x="9814171" y="5103674"/>
            <a:ext cx="204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Jessi Volosin</a:t>
            </a: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Josh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Acampado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Paul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Shelffo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Raul Acosta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10/24/2020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C4E1C-534B-489B-B72E-BD811674003F}"/>
              </a:ext>
            </a:extLst>
          </p:cNvPr>
          <p:cNvSpPr txBox="1"/>
          <p:nvPr/>
        </p:nvSpPr>
        <p:spPr>
          <a:xfrm>
            <a:off x="4647830" y="1549485"/>
            <a:ext cx="49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Where is the best state to live?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01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94C75-3DAF-4986-ACE3-3305776F4F63}"/>
              </a:ext>
            </a:extLst>
          </p:cNvPr>
          <p:cNvSpPr txBox="1"/>
          <p:nvPr/>
        </p:nvSpPr>
        <p:spPr>
          <a:xfrm>
            <a:off x="4048217" y="452761"/>
            <a:ext cx="393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did we get here?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61A9-69B7-4AA0-8E20-9AF0ABA6F13A}"/>
              </a:ext>
            </a:extLst>
          </p:cNvPr>
          <p:cNvSpPr txBox="1"/>
          <p:nvPr/>
        </p:nvSpPr>
        <p:spPr>
          <a:xfrm>
            <a:off x="1677880" y="1837678"/>
            <a:ext cx="7954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to discuss how expensive it is to live around here</a:t>
            </a:r>
          </a:p>
          <a:p>
            <a:endParaRPr lang="en-US" dirty="0"/>
          </a:p>
          <a:p>
            <a:r>
              <a:rPr lang="en-US" dirty="0"/>
              <a:t>How do people afford houses? </a:t>
            </a:r>
          </a:p>
          <a:p>
            <a:endParaRPr lang="en-US" dirty="0"/>
          </a:p>
          <a:p>
            <a:r>
              <a:rPr lang="en-US" dirty="0"/>
              <a:t>Where is the best place to live?</a:t>
            </a:r>
          </a:p>
        </p:txBody>
      </p:sp>
    </p:spTree>
    <p:extLst>
      <p:ext uri="{BB962C8B-B14F-4D97-AF65-F5344CB8AC3E}">
        <p14:creationId xmlns:p14="http://schemas.microsoft.com/office/powerpoint/2010/main" val="76164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4A450-5D87-4D3F-9194-C9454DF21ED4}"/>
              </a:ext>
            </a:extLst>
          </p:cNvPr>
          <p:cNvSpPr txBox="1"/>
          <p:nvPr/>
        </p:nvSpPr>
        <p:spPr>
          <a:xfrm>
            <a:off x="5360959" y="532660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429FC-A99B-4E49-B0A5-18C7B66D69F1}"/>
              </a:ext>
            </a:extLst>
          </p:cNvPr>
          <p:cNvSpPr txBox="1"/>
          <p:nvPr/>
        </p:nvSpPr>
        <p:spPr>
          <a:xfrm>
            <a:off x="1808085" y="1713390"/>
            <a:ext cx="8575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Determined a few main factors that contribute to a State’s ranking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Gather the demographic data:</a:t>
            </a:r>
          </a:p>
          <a:p>
            <a:endParaRPr lang="en-US" dirty="0"/>
          </a:p>
          <a:p>
            <a:pPr algn="l"/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dirty="0">
                <a:effectLst/>
              </a:rPr>
              <a:t>Median housing costs across various cities for the past several years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Median income data for each state for the past several years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Education attainment for each state for the past several years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52E88-16A6-4088-8FC7-5D62508CB8D1}"/>
              </a:ext>
            </a:extLst>
          </p:cNvPr>
          <p:cNvSpPr txBox="1"/>
          <p:nvPr/>
        </p:nvSpPr>
        <p:spPr>
          <a:xfrm>
            <a:off x="1808085" y="5655076"/>
            <a:ext cx="551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Zillow, Census, Nation’s Report Cars</a:t>
            </a:r>
          </a:p>
        </p:txBody>
      </p:sp>
    </p:spTree>
    <p:extLst>
      <p:ext uri="{BB962C8B-B14F-4D97-AF65-F5344CB8AC3E}">
        <p14:creationId xmlns:p14="http://schemas.microsoft.com/office/powerpoint/2010/main" val="309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3CA5A-0E06-4A96-922E-0995817B6DE3}"/>
              </a:ext>
            </a:extLst>
          </p:cNvPr>
          <p:cNvSpPr txBox="1"/>
          <p:nvPr/>
        </p:nvSpPr>
        <p:spPr>
          <a:xfrm>
            <a:off x="2081489" y="3659884"/>
            <a:ext cx="542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</a:rPr>
              <a:t>Determine: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effectLst/>
              </a:rPr>
              <a:t>Top 5 highest/lowest educational attainment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Top 5 highest/lowest housing cost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Top 5 highest/lowest income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505E7-A343-40D6-8C1F-84AD0F866F9B}"/>
              </a:ext>
            </a:extLst>
          </p:cNvPr>
          <p:cNvSpPr txBox="1"/>
          <p:nvPr/>
        </p:nvSpPr>
        <p:spPr>
          <a:xfrm>
            <a:off x="5360959" y="532660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920BF-ABD6-4BB0-A34B-720A788CBC32}"/>
              </a:ext>
            </a:extLst>
          </p:cNvPr>
          <p:cNvSpPr txBox="1"/>
          <p:nvPr/>
        </p:nvSpPr>
        <p:spPr>
          <a:xfrm>
            <a:off x="1589103" y="1367161"/>
            <a:ext cx="935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Data Cleanup &amp; Exploration  * Describe the exploration and cleanup process  * Discuss insights you had while exploring the data that you didn't anticipate  * Discuss any problems that arose after exploring the data, and how you resolved them  * Present and discuss interesting figures developed during exploration, ideally with the help of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5966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C87B5-9C36-483C-AF3D-024798D1F417}"/>
              </a:ext>
            </a:extLst>
          </p:cNvPr>
          <p:cNvSpPr txBox="1"/>
          <p:nvPr/>
        </p:nvSpPr>
        <p:spPr>
          <a:xfrm>
            <a:off x="3772269" y="346230"/>
            <a:ext cx="453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Visualize – Income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48DE6-E0D7-491E-9E3B-B58885499A04}"/>
              </a:ext>
            </a:extLst>
          </p:cNvPr>
          <p:cNvSpPr txBox="1"/>
          <p:nvPr/>
        </p:nvSpPr>
        <p:spPr>
          <a:xfrm>
            <a:off x="1109709" y="1402672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4F29-A706-461D-8A89-AC967A9183A9}"/>
              </a:ext>
            </a:extLst>
          </p:cNvPr>
          <p:cNvSpPr txBox="1"/>
          <p:nvPr/>
        </p:nvSpPr>
        <p:spPr>
          <a:xfrm>
            <a:off x="8479654" y="1344059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223B9-85F4-49FB-BEF2-1308AE9398DB}"/>
              </a:ext>
            </a:extLst>
          </p:cNvPr>
          <p:cNvSpPr txBox="1"/>
          <p:nvPr/>
        </p:nvSpPr>
        <p:spPr>
          <a:xfrm>
            <a:off x="5180860" y="134405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Income</a:t>
            </a:r>
          </a:p>
        </p:txBody>
      </p:sp>
    </p:spTree>
    <p:extLst>
      <p:ext uri="{BB962C8B-B14F-4D97-AF65-F5344CB8AC3E}">
        <p14:creationId xmlns:p14="http://schemas.microsoft.com/office/powerpoint/2010/main" val="369893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C87B5-9C36-483C-AF3D-024798D1F417}"/>
              </a:ext>
            </a:extLst>
          </p:cNvPr>
          <p:cNvSpPr txBox="1"/>
          <p:nvPr/>
        </p:nvSpPr>
        <p:spPr>
          <a:xfrm>
            <a:off x="2698811" y="363985"/>
            <a:ext cx="679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Visualize – Education Attainment Data</a:t>
            </a:r>
          </a:p>
        </p:txBody>
      </p:sp>
    </p:spTree>
    <p:extLst>
      <p:ext uri="{BB962C8B-B14F-4D97-AF65-F5344CB8AC3E}">
        <p14:creationId xmlns:p14="http://schemas.microsoft.com/office/powerpoint/2010/main" val="425909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C87B5-9C36-483C-AF3D-024798D1F417}"/>
              </a:ext>
            </a:extLst>
          </p:cNvPr>
          <p:cNvSpPr txBox="1"/>
          <p:nvPr/>
        </p:nvSpPr>
        <p:spPr>
          <a:xfrm>
            <a:off x="3271421" y="381740"/>
            <a:ext cx="564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Visualize – Housing Prices Data</a:t>
            </a:r>
          </a:p>
        </p:txBody>
      </p:sp>
    </p:spTree>
    <p:extLst>
      <p:ext uri="{BB962C8B-B14F-4D97-AF65-F5344CB8AC3E}">
        <p14:creationId xmlns:p14="http://schemas.microsoft.com/office/powerpoint/2010/main" val="276757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18240-189C-4660-86A8-EBCFAA0F8227}"/>
              </a:ext>
            </a:extLst>
          </p:cNvPr>
          <p:cNvSpPr txBox="1"/>
          <p:nvPr/>
        </p:nvSpPr>
        <p:spPr>
          <a:xfrm>
            <a:off x="4897514" y="443883"/>
            <a:ext cx="239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7529-1363-4253-9974-1B9EDFB8D9D2}"/>
              </a:ext>
            </a:extLst>
          </p:cNvPr>
          <p:cNvSpPr txBox="1"/>
          <p:nvPr/>
        </p:nvSpPr>
        <p:spPr>
          <a:xfrm>
            <a:off x="1296140" y="1811045"/>
            <a:ext cx="5779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Best Place to Live: 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Worst Place to Live: </a:t>
            </a:r>
          </a:p>
        </p:txBody>
      </p:sp>
    </p:spTree>
    <p:extLst>
      <p:ext uri="{BB962C8B-B14F-4D97-AF65-F5344CB8AC3E}">
        <p14:creationId xmlns:p14="http://schemas.microsoft.com/office/powerpoint/2010/main" val="21401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Volosin</dc:creator>
  <cp:lastModifiedBy>Jessica Volosin</cp:lastModifiedBy>
  <cp:revision>1</cp:revision>
  <dcterms:created xsi:type="dcterms:W3CDTF">2020-10-22T16:19:35Z</dcterms:created>
  <dcterms:modified xsi:type="dcterms:W3CDTF">2020-10-22T16:44:31Z</dcterms:modified>
</cp:coreProperties>
</file>