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4"/>
    <p:restoredTop sz="94649"/>
  </p:normalViewPr>
  <p:slideViewPr>
    <p:cSldViewPr snapToGrid="0" snapToObjects="1">
      <p:cViewPr varScale="1">
        <p:scale>
          <a:sx n="133" d="100"/>
          <a:sy n="133" d="100"/>
        </p:scale>
        <p:origin x="2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02A6-F438-1342-8436-73ACBFB2E636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E46F-46EB-744D-8851-34427FD7C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51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02A6-F438-1342-8436-73ACBFB2E636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E46F-46EB-744D-8851-34427FD7C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02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02A6-F438-1342-8436-73ACBFB2E636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E46F-46EB-744D-8851-34427FD7C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3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02A6-F438-1342-8436-73ACBFB2E636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E46F-46EB-744D-8851-34427FD7C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55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02A6-F438-1342-8436-73ACBFB2E636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E46F-46EB-744D-8851-34427FD7C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45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02A6-F438-1342-8436-73ACBFB2E636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E46F-46EB-744D-8851-34427FD7C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98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02A6-F438-1342-8436-73ACBFB2E636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E46F-46EB-744D-8851-34427FD7C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74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02A6-F438-1342-8436-73ACBFB2E636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E46F-46EB-744D-8851-34427FD7C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9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02A6-F438-1342-8436-73ACBFB2E636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E46F-46EB-744D-8851-34427FD7C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37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02A6-F438-1342-8436-73ACBFB2E636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E46F-46EB-744D-8851-34427FD7C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22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02A6-F438-1342-8436-73ACBFB2E636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E46F-46EB-744D-8851-34427FD7C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44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802A6-F438-1342-8436-73ACBFB2E636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1E46F-46EB-744D-8851-34427FD7C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89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87354" y="1330806"/>
            <a:ext cx="1682283" cy="1173340"/>
            <a:chOff x="431391" y="2495191"/>
            <a:chExt cx="2290916" cy="1728124"/>
          </a:xfrm>
        </p:grpSpPr>
        <p:sp>
          <p:nvSpPr>
            <p:cNvPr id="6" name="TextBox 5"/>
            <p:cNvSpPr txBox="1"/>
            <p:nvPr/>
          </p:nvSpPr>
          <p:spPr>
            <a:xfrm>
              <a:off x="431391" y="2495191"/>
              <a:ext cx="229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Helvetica Light" charset="0"/>
                  <a:ea typeface="Helvetica Light" charset="0"/>
                  <a:cs typeface="Helvetica Light" charset="0"/>
                </a:rPr>
                <a:t>Image</a:t>
              </a:r>
              <a:endParaRPr lang="en-GB" sz="1200" dirty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982" y="2872208"/>
              <a:ext cx="2037735" cy="1351107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759342" y="1826047"/>
            <a:ext cx="1147996" cy="438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Helvetica Light" charset="0"/>
                <a:ea typeface="Helvetica Light" charset="0"/>
                <a:cs typeface="Helvetica Light" charset="0"/>
              </a:rPr>
              <a:t>AJAX HTTP POST</a:t>
            </a:r>
            <a:endParaRPr lang="en-GB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cxnSp>
        <p:nvCxnSpPr>
          <p:cNvPr id="9" name="Straight Arrow Connector 8"/>
          <p:cNvCxnSpPr>
            <a:stCxn id="8" idx="3"/>
            <a:endCxn id="9" idx="1"/>
          </p:cNvCxnSpPr>
          <p:nvPr/>
        </p:nvCxnSpPr>
        <p:spPr>
          <a:xfrm flipV="1">
            <a:off x="2376678" y="2045467"/>
            <a:ext cx="38266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06248" y="1920083"/>
            <a:ext cx="1147996" cy="25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smtClean="0">
                <a:latin typeface="Helvetica Light" charset="0"/>
                <a:ea typeface="Helvetica Light" charset="0"/>
                <a:cs typeface="Helvetica Light" charset="0"/>
              </a:rPr>
              <a:t>API </a:t>
            </a:r>
            <a:r>
              <a:rPr lang="en-GB" sz="1200" dirty="0" smtClean="0">
                <a:latin typeface="Helvetica Light" charset="0"/>
                <a:ea typeface="Helvetica Light" charset="0"/>
                <a:cs typeface="Helvetica Light" charset="0"/>
              </a:rPr>
              <a:t>Gateway</a:t>
            </a:r>
            <a:endParaRPr lang="en-GB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3907337" y="2045465"/>
            <a:ext cx="39891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8748" y="1319027"/>
            <a:ext cx="1031570" cy="438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smtClean="0">
                <a:latin typeface="Helvetica Light" charset="0"/>
                <a:ea typeface="Helvetica Light" charset="0"/>
                <a:cs typeface="Helvetica Light" charset="0"/>
              </a:rPr>
              <a:t>Google Vision API</a:t>
            </a:r>
            <a:endParaRPr lang="en-GB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66061" y="1890050"/>
            <a:ext cx="1416945" cy="438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Helvetica Light" charset="0"/>
                <a:ea typeface="Helvetica Light" charset="0"/>
                <a:cs typeface="Helvetica Light" charset="0"/>
              </a:rPr>
              <a:t>K-Means colour clustering</a:t>
            </a:r>
            <a:endParaRPr lang="en-GB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72812" y="2479328"/>
            <a:ext cx="11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Helvetica Light" charset="0"/>
                <a:ea typeface="Helvetica Light" charset="0"/>
                <a:cs typeface="Helvetica Light" charset="0"/>
              </a:rPr>
              <a:t>Custom photo </a:t>
            </a:r>
            <a:r>
              <a:rPr lang="en-GB" sz="1200" dirty="0" smtClean="0">
                <a:latin typeface="Helvetica Light" charset="0"/>
                <a:ea typeface="Helvetica Light" charset="0"/>
                <a:cs typeface="Helvetica Light" charset="0"/>
              </a:rPr>
              <a:t>filters</a:t>
            </a:r>
            <a:endParaRPr lang="en-GB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cxnSp>
        <p:nvCxnSpPr>
          <p:cNvPr id="16" name="Straight Arrow Connector 15"/>
          <p:cNvCxnSpPr>
            <a:stCxn id="14" idx="3"/>
            <a:endCxn id="19" idx="1"/>
          </p:cNvCxnSpPr>
          <p:nvPr/>
        </p:nvCxnSpPr>
        <p:spPr>
          <a:xfrm flipV="1">
            <a:off x="8629000" y="2119614"/>
            <a:ext cx="476655" cy="590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8" idx="3"/>
          </p:cNvCxnSpPr>
          <p:nvPr/>
        </p:nvCxnSpPr>
        <p:spPr>
          <a:xfrm>
            <a:off x="8590319" y="1538446"/>
            <a:ext cx="515336" cy="569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05655" y="1888781"/>
            <a:ext cx="1530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Helvetica Light" charset="0"/>
                <a:ea typeface="Helvetica Light" charset="0"/>
                <a:cs typeface="Helvetica Light" charset="0"/>
              </a:rPr>
              <a:t>Recommendation algorithm (MLP)</a:t>
            </a:r>
            <a:endParaRPr lang="en-GB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91215" y="3954829"/>
            <a:ext cx="114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Helvetica Light" charset="0"/>
                <a:ea typeface="Helvetica Light" charset="0"/>
                <a:cs typeface="Helvetica Light" charset="0"/>
              </a:rPr>
              <a:t>API Response</a:t>
            </a:r>
            <a:endParaRPr lang="en-GB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cxnSp>
        <p:nvCxnSpPr>
          <p:cNvPr id="24" name="Straight Arrow Connector 23"/>
          <p:cNvCxnSpPr>
            <a:stCxn id="19" idx="2"/>
            <a:endCxn id="22" idx="3"/>
          </p:cNvCxnSpPr>
          <p:nvPr/>
        </p:nvCxnSpPr>
        <p:spPr>
          <a:xfrm flipH="1">
            <a:off x="8639211" y="2350446"/>
            <a:ext cx="1231774" cy="1835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37407" y="3860792"/>
            <a:ext cx="131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Helvetica Light" charset="0"/>
                <a:ea typeface="Helvetica Light" charset="0"/>
                <a:cs typeface="Helvetica Light" charset="0"/>
              </a:rPr>
              <a:t>Front-end displays filtered </a:t>
            </a:r>
            <a:r>
              <a:rPr lang="en-GB" sz="1200" dirty="0" smtClean="0">
                <a:latin typeface="Helvetica Light" charset="0"/>
                <a:ea typeface="Helvetica Light" charset="0"/>
                <a:cs typeface="Helvetica Light" charset="0"/>
              </a:rPr>
              <a:t>previews</a:t>
            </a:r>
            <a:endParaRPr lang="en-GB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7048307" y="4174248"/>
            <a:ext cx="44290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32476" y="3857498"/>
            <a:ext cx="106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Helvetica Light" charset="0"/>
                <a:ea typeface="Helvetica Light" charset="0"/>
                <a:cs typeface="Helvetica Light" charset="0"/>
              </a:rPr>
              <a:t>Full filtered image is processed</a:t>
            </a:r>
            <a:endParaRPr lang="en-GB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cxnSp>
        <p:nvCxnSpPr>
          <p:cNvPr id="29" name="Straight Arrow Connector 28"/>
          <p:cNvCxnSpPr>
            <a:stCxn id="26" idx="1"/>
            <a:endCxn id="64" idx="3"/>
          </p:cNvCxnSpPr>
          <p:nvPr/>
        </p:nvCxnSpPr>
        <p:spPr>
          <a:xfrm flipH="1">
            <a:off x="5538180" y="4183958"/>
            <a:ext cx="199227" cy="6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4" idx="1"/>
            <a:endCxn id="28" idx="3"/>
          </p:cNvCxnSpPr>
          <p:nvPr/>
        </p:nvCxnSpPr>
        <p:spPr>
          <a:xfrm flipH="1" flipV="1">
            <a:off x="3793208" y="4180664"/>
            <a:ext cx="434072" cy="3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4" idx="2"/>
          </p:cNvCxnSpPr>
          <p:nvPr/>
        </p:nvCxnSpPr>
        <p:spPr>
          <a:xfrm rot="16200000" flipH="1">
            <a:off x="7399072" y="1899128"/>
            <a:ext cx="217456" cy="5250141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0132869" y="2379559"/>
            <a:ext cx="0" cy="2253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75157" y="1910458"/>
            <a:ext cx="98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Helvetica Light" charset="0"/>
                <a:ea typeface="Helvetica Light" charset="0"/>
                <a:cs typeface="Helvetica Light" charset="0"/>
              </a:rPr>
              <a:t>Amazon S3</a:t>
            </a:r>
            <a:endParaRPr lang="en-GB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cxnSp>
        <p:nvCxnSpPr>
          <p:cNvPr id="35" name="Straight Arrow Connector 34"/>
          <p:cNvCxnSpPr>
            <a:stCxn id="10" idx="3"/>
            <a:endCxn id="34" idx="1"/>
          </p:cNvCxnSpPr>
          <p:nvPr/>
        </p:nvCxnSpPr>
        <p:spPr>
          <a:xfrm>
            <a:off x="5454244" y="2045465"/>
            <a:ext cx="320913" cy="3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3"/>
            <a:endCxn id="12" idx="1"/>
          </p:cNvCxnSpPr>
          <p:nvPr/>
        </p:nvCxnSpPr>
        <p:spPr>
          <a:xfrm flipV="1">
            <a:off x="6758055" y="1538446"/>
            <a:ext cx="800693" cy="510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3"/>
            <a:endCxn id="14" idx="1"/>
          </p:cNvCxnSpPr>
          <p:nvPr/>
        </p:nvCxnSpPr>
        <p:spPr>
          <a:xfrm>
            <a:off x="6758055" y="2048958"/>
            <a:ext cx="714757" cy="661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3"/>
            <a:endCxn id="13" idx="1"/>
          </p:cNvCxnSpPr>
          <p:nvPr/>
        </p:nvCxnSpPr>
        <p:spPr>
          <a:xfrm>
            <a:off x="6758055" y="2048958"/>
            <a:ext cx="608006" cy="605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" idx="2"/>
            <a:endCxn id="52" idx="0"/>
          </p:cNvCxnSpPr>
          <p:nvPr/>
        </p:nvCxnSpPr>
        <p:spPr>
          <a:xfrm flipH="1">
            <a:off x="8050197" y="2940993"/>
            <a:ext cx="709" cy="331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58748" y="3272894"/>
            <a:ext cx="98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Helvetica Light" charset="0"/>
                <a:ea typeface="Helvetica Light" charset="0"/>
                <a:cs typeface="Helvetica Light" charset="0"/>
              </a:rPr>
              <a:t>Amazon S3</a:t>
            </a:r>
            <a:endParaRPr lang="en-GB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cxnSp>
        <p:nvCxnSpPr>
          <p:cNvPr id="55" name="Straight Arrow Connector 54"/>
          <p:cNvCxnSpPr>
            <a:stCxn id="52" idx="2"/>
            <a:endCxn id="22" idx="0"/>
          </p:cNvCxnSpPr>
          <p:nvPr/>
        </p:nvCxnSpPr>
        <p:spPr>
          <a:xfrm>
            <a:off x="8050197" y="3549893"/>
            <a:ext cx="15016" cy="404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3" idx="3"/>
            <a:endCxn id="19" idx="1"/>
          </p:cNvCxnSpPr>
          <p:nvPr/>
        </p:nvCxnSpPr>
        <p:spPr>
          <a:xfrm>
            <a:off x="8783006" y="2109469"/>
            <a:ext cx="322649" cy="10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27280" y="3953806"/>
            <a:ext cx="131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Helvetica Light" charset="0"/>
                <a:ea typeface="Helvetica Light" charset="0"/>
                <a:cs typeface="Helvetica Light" charset="0"/>
              </a:rPr>
              <a:t>User chooses filter</a:t>
            </a:r>
            <a:endParaRPr lang="en-GB" sz="1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3793208" y="2884220"/>
            <a:ext cx="3882138" cy="1115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8" idx="1"/>
            <a:endCxn id="25" idx="3"/>
          </p:cNvCxnSpPr>
          <p:nvPr/>
        </p:nvCxnSpPr>
        <p:spPr>
          <a:xfrm flipH="1" flipV="1">
            <a:off x="2376677" y="4174248"/>
            <a:ext cx="355799" cy="64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880312" y="3432434"/>
            <a:ext cx="1496365" cy="1200493"/>
            <a:chOff x="880312" y="3432434"/>
            <a:chExt cx="1496365" cy="120049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0312" y="3715569"/>
              <a:ext cx="1496365" cy="917358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991621" y="3432434"/>
              <a:ext cx="12737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smtClean="0">
                  <a:latin typeface="Helvetica Light" charset="0"/>
                  <a:ea typeface="Helvetica Light" charset="0"/>
                  <a:cs typeface="Helvetica Light" charset="0"/>
                </a:rPr>
                <a:t>Filtered Image</a:t>
              </a:r>
              <a:endParaRPr lang="en-GB" sz="1200" dirty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35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40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Bridge</dc:creator>
  <cp:lastModifiedBy>Josh Bridge</cp:lastModifiedBy>
  <cp:revision>4</cp:revision>
  <dcterms:created xsi:type="dcterms:W3CDTF">2018-04-27T01:39:30Z</dcterms:created>
  <dcterms:modified xsi:type="dcterms:W3CDTF">2018-04-27T20:44:59Z</dcterms:modified>
</cp:coreProperties>
</file>