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cae4da3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cae4da3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cae4da3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cae4da3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cae4da3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cae4da3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cae4da3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cae4da3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cf9b86072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cf9b86072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ef9f0d6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ef9f0d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ef9f0d6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ef9f0d6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ef9f0d6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ef9f0d6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ef9f0d6d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ef9f0d6d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cae4da3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cae4da3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josh-cobble/Recyclemani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FF00"/>
                </a:highlight>
              </a:rPr>
              <a:t>Recyclemania</a:t>
            </a:r>
            <a:endParaRPr>
              <a:solidFill>
                <a:srgbClr val="000000"/>
              </a:solidFill>
              <a:highlight>
                <a:srgbClr val="FFFF00"/>
              </a:highlight>
            </a:endParaRPr>
          </a:p>
        </p:txBody>
      </p:sp>
      <p:sp>
        <p:nvSpPr>
          <p:cNvPr id="68" name="Google Shape;68;p13"/>
          <p:cNvSpPr txBox="1"/>
          <p:nvPr>
            <p:ph idx="1" type="subTitle"/>
          </p:nvPr>
        </p:nvSpPr>
        <p:spPr>
          <a:xfrm>
            <a:off x="390525" y="2789109"/>
            <a:ext cx="8222100" cy="171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Team Name: Trash Cans</a:t>
            </a:r>
            <a:endParaRPr sz="1900"/>
          </a:p>
          <a:p>
            <a:pPr indent="0" lvl="0" marL="0" rtl="0" algn="l">
              <a:spcBef>
                <a:spcPts val="0"/>
              </a:spcBef>
              <a:spcAft>
                <a:spcPts val="0"/>
              </a:spcAft>
              <a:buNone/>
            </a:pPr>
            <a:r>
              <a:rPr lang="en" sz="1900"/>
              <a:t>Members: Josh Cobble, Jesus de Leon, Jeremy Hurley, Justin Klippstein</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00FF00"/>
                </a:highlight>
              </a:rPr>
              <a:t>What We Have Learned</a:t>
            </a:r>
            <a:endParaRPr>
              <a:solidFill>
                <a:srgbClr val="000000"/>
              </a:solidFill>
              <a:highlight>
                <a:srgbClr val="00FF00"/>
              </a:highlight>
            </a:endParaRPr>
          </a:p>
        </p:txBody>
      </p:sp>
      <p:sp>
        <p:nvSpPr>
          <p:cNvPr id="125" name="Google Shape;125;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After creating our game, we have learned a lot about recycling. We have learned which materials are and are not recyclable, as well as why. Furthermore, we have learned to communicate better with each other and work better as a team.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9900"/>
                </a:highlight>
              </a:rPr>
              <a:t>GitHub Repository</a:t>
            </a:r>
            <a:endParaRPr>
              <a:solidFill>
                <a:srgbClr val="000000"/>
              </a:solidFill>
              <a:highlight>
                <a:srgbClr val="FF9900"/>
              </a:highlight>
            </a:endParaRPr>
          </a:p>
        </p:txBody>
      </p:sp>
      <p:sp>
        <p:nvSpPr>
          <p:cNvPr id="131" name="Google Shape;131;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Click here to visit the Recyclemania GitHub repository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FF00"/>
                </a:highlight>
              </a:rPr>
              <a:t>Scenario and Problem Statement</a:t>
            </a:r>
            <a:endParaRPr>
              <a:solidFill>
                <a:srgbClr val="000000"/>
              </a:solidFill>
              <a:highlight>
                <a:srgbClr val="FFFF00"/>
              </a:highlight>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lang="en"/>
              <a:t>On average, Americans throw away about </a:t>
            </a:r>
            <a:r>
              <a:rPr b="1" lang="en"/>
              <a:t>76%</a:t>
            </a:r>
            <a:r>
              <a:rPr lang="en"/>
              <a:t> of recyclable items. Because of this, </a:t>
            </a:r>
            <a:r>
              <a:rPr b="1" lang="en"/>
              <a:t>most recyclable items are never recycled</a:t>
            </a:r>
            <a:r>
              <a:rPr lang="en"/>
              <a:t> since they are </a:t>
            </a:r>
            <a:r>
              <a:rPr lang="en"/>
              <a:t>lost</a:t>
            </a:r>
            <a:r>
              <a:rPr lang="en"/>
              <a:t> in the trash with other trash </a:t>
            </a:r>
            <a:r>
              <a:rPr lang="en"/>
              <a:t>items.</a:t>
            </a:r>
            <a:endParaRPr/>
          </a:p>
          <a:p>
            <a:pPr indent="457200" lvl="0" marL="0" rtl="0" algn="l">
              <a:spcBef>
                <a:spcPts val="1200"/>
              </a:spcBef>
              <a:spcAft>
                <a:spcPts val="1200"/>
              </a:spcAft>
              <a:buNone/>
            </a:pPr>
            <a:r>
              <a:rPr lang="en"/>
              <a:t>Our goal is to </a:t>
            </a:r>
            <a:r>
              <a:rPr b="1" lang="en"/>
              <a:t>educate</a:t>
            </a:r>
            <a:r>
              <a:rPr lang="en"/>
              <a:t> people about what types of items are recyclable so that these items can be recycled rather than thrown away. Recycling is </a:t>
            </a:r>
            <a:r>
              <a:rPr b="1" lang="en"/>
              <a:t>good for the environment</a:t>
            </a:r>
            <a:r>
              <a:rPr lang="en"/>
              <a:t> because it reuses old items instead of using more resources and potentially non-environmentally friendly processes to make new 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9900"/>
                </a:highlight>
              </a:rPr>
              <a:t>Game Overview</a:t>
            </a:r>
            <a:endParaRPr>
              <a:solidFill>
                <a:srgbClr val="000000"/>
              </a:solidFill>
              <a:highlight>
                <a:srgbClr val="FF9900"/>
              </a:highlight>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Our recycling game is simple. The user is </a:t>
            </a:r>
            <a:r>
              <a:rPr b="1" lang="en"/>
              <a:t>prompted with a question</a:t>
            </a:r>
            <a:r>
              <a:rPr lang="en"/>
              <a:t> and has to </a:t>
            </a:r>
            <a:r>
              <a:rPr b="1" lang="en"/>
              <a:t>choose</a:t>
            </a:r>
            <a:r>
              <a:rPr lang="en"/>
              <a:t> 1 of the multiple choice answers given to them. After answering a question, the user will then move on to the next question (there are 20 questions in total, which are given in a random order).</a:t>
            </a:r>
            <a:endParaRPr/>
          </a:p>
          <a:p>
            <a:pPr indent="457200" lvl="0" marL="0" rtl="0" algn="l">
              <a:spcBef>
                <a:spcPts val="1200"/>
              </a:spcBef>
              <a:spcAft>
                <a:spcPts val="1200"/>
              </a:spcAft>
              <a:buNone/>
            </a:pPr>
            <a:r>
              <a:rPr lang="en"/>
              <a:t>Whether the user gets a question </a:t>
            </a:r>
            <a:r>
              <a:rPr b="1" lang="en"/>
              <a:t>incorrect</a:t>
            </a:r>
            <a:r>
              <a:rPr lang="en"/>
              <a:t> or </a:t>
            </a:r>
            <a:r>
              <a:rPr b="1" lang="en"/>
              <a:t>correct</a:t>
            </a:r>
            <a:r>
              <a:rPr lang="en"/>
              <a:t>, a</a:t>
            </a:r>
            <a:r>
              <a:rPr lang="en"/>
              <a:t> random fun fact will also appear after the question is answered.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00FFFF"/>
                </a:highlight>
              </a:rPr>
              <a:t>Building the Game</a:t>
            </a:r>
            <a:endParaRPr>
              <a:solidFill>
                <a:srgbClr val="000000"/>
              </a:solidFill>
              <a:highlight>
                <a:srgbClr val="00FFFF"/>
              </a:highlight>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several parts to this game:</a:t>
            </a:r>
            <a:endParaRPr/>
          </a:p>
          <a:p>
            <a:pPr indent="-342900" lvl="0" marL="457200" rtl="0" algn="l">
              <a:spcBef>
                <a:spcPts val="1200"/>
              </a:spcBef>
              <a:spcAft>
                <a:spcPts val="0"/>
              </a:spcAft>
              <a:buSzPts val="1800"/>
              <a:buChar char="-"/>
            </a:pPr>
            <a:r>
              <a:rPr lang="en"/>
              <a:t>Arraylists</a:t>
            </a:r>
            <a:r>
              <a:rPr lang="en"/>
              <a:t> to store recyclables and </a:t>
            </a:r>
            <a:r>
              <a:rPr lang="en"/>
              <a:t>non recyclables</a:t>
            </a:r>
            <a:endParaRPr/>
          </a:p>
          <a:p>
            <a:pPr indent="-342900" lvl="0" marL="457200" rtl="0" algn="l">
              <a:spcBef>
                <a:spcPts val="0"/>
              </a:spcBef>
              <a:spcAft>
                <a:spcPts val="0"/>
              </a:spcAft>
              <a:buSzPts val="1800"/>
              <a:buChar char="-"/>
            </a:pPr>
            <a:r>
              <a:rPr lang="en"/>
              <a:t>Questions with choices appearing in a random order</a:t>
            </a:r>
            <a:endParaRPr/>
          </a:p>
          <a:p>
            <a:pPr indent="-342900" lvl="0" marL="457200" rtl="0" algn="l">
              <a:spcBef>
                <a:spcPts val="0"/>
              </a:spcBef>
              <a:spcAft>
                <a:spcPts val="0"/>
              </a:spcAft>
              <a:buSzPts val="1800"/>
              <a:buChar char="-"/>
            </a:pPr>
            <a:r>
              <a:rPr lang="en"/>
              <a:t>JavaFX 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highlight>
                  <a:srgbClr val="FFFF00"/>
                </a:highlight>
              </a:rPr>
              <a:t>Arraylists for Recyclables and </a:t>
            </a:r>
            <a:r>
              <a:rPr lang="en">
                <a:solidFill>
                  <a:srgbClr val="000000"/>
                </a:solidFill>
                <a:highlight>
                  <a:srgbClr val="FFFF00"/>
                </a:highlight>
              </a:rPr>
              <a:t>Non Recyclables</a:t>
            </a:r>
            <a:endParaRPr>
              <a:solidFill>
                <a:srgbClr val="000000"/>
              </a:solidFill>
              <a:highlight>
                <a:srgbClr val="FFFF00"/>
              </a:highlight>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en"/>
              <a:t>We came up with several types of items (plastic, paper, metal, etc) and came up with arraylists for each. Under each arraylist, we came up with items for each type (ex: newspaper for paper). We then created an arraylist for recyclables and non recyclables. Then, we added the recyclable item arraylists to the arraylist for recyclables. We also added the non recyclable item arraylists to the arraylist for non recyclables.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00FFFF"/>
                </a:highlight>
              </a:rPr>
              <a:t>Simple and Complex Questions</a:t>
            </a:r>
            <a:endParaRPr>
              <a:solidFill>
                <a:srgbClr val="000000"/>
              </a:solidFill>
              <a:highlight>
                <a:srgbClr val="00FFFF"/>
              </a:highlight>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We created two types of question objects: simple and complex questions. For simple questions, we added text to each question object. For the subject of these questions, we pulled an item from the arraylists. For the complex questions, we did the same thing, but pulled arraylist items for the choices instead of the question text.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00FF00"/>
                </a:highlight>
              </a:rPr>
              <a:t>Fun Facts and Question Randomization</a:t>
            </a:r>
            <a:endParaRPr>
              <a:solidFill>
                <a:srgbClr val="000000"/>
              </a:solidFill>
              <a:highlight>
                <a:srgbClr val="00FF00"/>
              </a:highlight>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We added new arraylists, not to be confused with the prior arraylists. These stored fun facts about each item. These were then all stored into one arraylist. We then added a new arraylist for randomizing question order. To do this, we added used Collections.shuffle and a new fact object we linked to the arraylist that stores all the facts.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9900"/>
                </a:highlight>
              </a:rPr>
              <a:t>JavaFX Implementation</a:t>
            </a:r>
            <a:endParaRPr>
              <a:solidFill>
                <a:srgbClr val="000000"/>
              </a:solidFill>
              <a:highlight>
                <a:srgbClr val="FF9900"/>
              </a:highlight>
            </a:endParaRPr>
          </a:p>
        </p:txBody>
      </p:sp>
      <p:sp>
        <p:nvSpPr>
          <p:cNvPr id="110" name="Google Shape;11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457200" lvl="0" marL="0" rtl="0" algn="l">
              <a:spcBef>
                <a:spcPts val="0"/>
              </a:spcBef>
              <a:spcAft>
                <a:spcPts val="1200"/>
              </a:spcAft>
              <a:buNone/>
            </a:pPr>
            <a:r>
              <a:rPr lang="en"/>
              <a:t>We implemented JavaFX into the previously mentioned parts of our code, such as handling user mouse movements, creating the atmosphere of the game, the color palette, question buttons for multiple choice answers, and more.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2024075" y="1939309"/>
            <a:ext cx="5381624" cy="3204191"/>
          </a:xfrm>
          <a:prstGeom prst="rect">
            <a:avLst/>
          </a:prstGeom>
          <a:noFill/>
          <a:ln>
            <a:noFill/>
          </a:ln>
        </p:spPr>
      </p:pic>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00FFFF"/>
                </a:highlight>
              </a:rPr>
              <a:t>Summary of UML</a:t>
            </a:r>
            <a:endParaRPr>
              <a:solidFill>
                <a:srgbClr val="000000"/>
              </a:solidFill>
              <a:highlight>
                <a:srgbClr val="00FFFF"/>
              </a:highlight>
            </a:endParaRPr>
          </a:p>
        </p:txBody>
      </p:sp>
      <p:sp>
        <p:nvSpPr>
          <p:cNvPr id="117" name="Google Shape;117;p21"/>
          <p:cNvSpPr/>
          <p:nvPr/>
        </p:nvSpPr>
        <p:spPr>
          <a:xfrm>
            <a:off x="5726868" y="2626493"/>
            <a:ext cx="824700" cy="481800"/>
          </a:xfrm>
          <a:prstGeom prst="flowChartConnector">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latin typeface="Roboto"/>
              <a:ea typeface="Roboto"/>
              <a:cs typeface="Roboto"/>
              <a:sym typeface="Roboto"/>
            </a:endParaRPr>
          </a:p>
        </p:txBody>
      </p:sp>
      <p:sp>
        <p:nvSpPr>
          <p:cNvPr id="118" name="Google Shape;118;p21"/>
          <p:cNvSpPr/>
          <p:nvPr/>
        </p:nvSpPr>
        <p:spPr>
          <a:xfrm>
            <a:off x="2944429" y="3108163"/>
            <a:ext cx="1052100" cy="683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9" name="Google Shape;119;p21"/>
          <p:cNvSpPr/>
          <p:nvPr/>
        </p:nvSpPr>
        <p:spPr>
          <a:xfrm>
            <a:off x="4744377" y="3209695"/>
            <a:ext cx="768300" cy="6300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