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83C11-06E1-B629-0AA7-7D77ACF22AA3}" v="640" dt="2024-03-03T09:10:11.386"/>
    <p1510:client id="{3DA70C34-8C78-4FE1-D161-630C2A8D3751}" v="571" dt="2024-03-03T09:18:40.191"/>
    <p1510:client id="{9942307A-245C-48E9-9BB2-F552D89E2BA9}" v="115" dt="2024-03-03T08:11:52.897"/>
    <p1510:client id="{D8D38C6F-6CD9-497F-F64B-F2EC54F85BF9}" v="520" dt="2024-03-03T09:28:05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F3A5C-E3C1-4C5B-8CDD-315BC432320E}" type="doc">
      <dgm:prSet loTypeId="urn:microsoft.com/office/officeart/2005/8/layout/list1" loCatId="list" qsTypeId="urn:microsoft.com/office/officeart/2005/8/quickstyle/simple1" qsCatId="simple" csTypeId="urn:microsoft.com/office/officeart/2005/8/colors/accent3_4" csCatId="accent3"/>
      <dgm:spPr/>
      <dgm:t>
        <a:bodyPr/>
        <a:lstStyle/>
        <a:p>
          <a:endParaRPr lang="en-US"/>
        </a:p>
      </dgm:t>
    </dgm:pt>
    <dgm:pt modelId="{2EFD8D20-DD7E-4B1C-AA3F-E7A756E28960}">
      <dgm:prSet/>
      <dgm:spPr/>
      <dgm:t>
        <a:bodyPr/>
        <a:lstStyle/>
        <a:p>
          <a:r>
            <a:rPr lang="en-US"/>
            <a:t>Incorporate:</a:t>
          </a:r>
        </a:p>
      </dgm:t>
    </dgm:pt>
    <dgm:pt modelId="{F6098C3A-8E1A-412E-96EF-1814421903D8}" type="parTrans" cxnId="{DC6D3159-AA87-45A7-9B67-D3E37CDA7F3D}">
      <dgm:prSet/>
      <dgm:spPr/>
      <dgm:t>
        <a:bodyPr/>
        <a:lstStyle/>
        <a:p>
          <a:endParaRPr lang="en-US"/>
        </a:p>
      </dgm:t>
    </dgm:pt>
    <dgm:pt modelId="{CA3EA421-8DE0-484D-9D0E-980168FD5E70}" type="sibTrans" cxnId="{DC6D3159-AA87-45A7-9B67-D3E37CDA7F3D}">
      <dgm:prSet/>
      <dgm:spPr/>
      <dgm:t>
        <a:bodyPr/>
        <a:lstStyle/>
        <a:p>
          <a:endParaRPr lang="en-US"/>
        </a:p>
      </dgm:t>
    </dgm:pt>
    <dgm:pt modelId="{7CA61E0A-44E7-442A-A3B2-3D02F20BF80D}">
      <dgm:prSet/>
      <dgm:spPr/>
      <dgm:t>
        <a:bodyPr/>
        <a:lstStyle/>
        <a:p>
          <a:r>
            <a:rPr lang="en-US"/>
            <a:t>8-bit – STACS</a:t>
          </a:r>
        </a:p>
      </dgm:t>
    </dgm:pt>
    <dgm:pt modelId="{87C70D99-031D-44E3-9C47-23F9167F4FB7}" type="parTrans" cxnId="{200F6B16-C35A-4935-9353-B963C6591BF1}">
      <dgm:prSet/>
      <dgm:spPr/>
      <dgm:t>
        <a:bodyPr/>
        <a:lstStyle/>
        <a:p>
          <a:endParaRPr lang="en-US"/>
        </a:p>
      </dgm:t>
    </dgm:pt>
    <dgm:pt modelId="{8DAE9B33-2B9F-4822-9FF9-6E045DFCB97B}" type="sibTrans" cxnId="{200F6B16-C35A-4935-9353-B963C6591BF1}">
      <dgm:prSet/>
      <dgm:spPr/>
      <dgm:t>
        <a:bodyPr/>
        <a:lstStyle/>
        <a:p>
          <a:endParaRPr lang="en-US"/>
        </a:p>
      </dgm:t>
    </dgm:pt>
    <dgm:pt modelId="{3F8AA623-9C40-4147-A805-A8A41A7AE670}">
      <dgm:prSet/>
      <dgm:spPr/>
      <dgm:t>
        <a:bodyPr/>
        <a:lstStyle/>
        <a:p>
          <a:r>
            <a:rPr lang="en-US"/>
            <a:t>JSON data – NCR Atleos</a:t>
          </a:r>
        </a:p>
      </dgm:t>
    </dgm:pt>
    <dgm:pt modelId="{1165CCBC-A013-4ABB-8001-5E373A819018}" type="parTrans" cxnId="{F0FB2684-A039-4B9C-9E3D-6BF60847F59B}">
      <dgm:prSet/>
      <dgm:spPr/>
      <dgm:t>
        <a:bodyPr/>
        <a:lstStyle/>
        <a:p>
          <a:endParaRPr lang="en-US"/>
        </a:p>
      </dgm:t>
    </dgm:pt>
    <dgm:pt modelId="{045B66B7-F627-4C6E-95C5-F761921D47DB}" type="sibTrans" cxnId="{F0FB2684-A039-4B9C-9E3D-6BF60847F59B}">
      <dgm:prSet/>
      <dgm:spPr/>
      <dgm:t>
        <a:bodyPr/>
        <a:lstStyle/>
        <a:p>
          <a:endParaRPr lang="en-US"/>
        </a:p>
      </dgm:t>
    </dgm:pt>
    <dgm:pt modelId="{8DB8E36D-4C51-4A41-AF1F-6A2C50013BD3}">
      <dgm:prSet/>
      <dgm:spPr/>
      <dgm:t>
        <a:bodyPr/>
        <a:lstStyle/>
        <a:p>
          <a:r>
            <a:rPr lang="en-US"/>
            <a:t>Promoting Accessibility – BlackRock</a:t>
          </a:r>
        </a:p>
      </dgm:t>
    </dgm:pt>
    <dgm:pt modelId="{E6F33FB1-EC6F-4B4C-9547-F30140E3DB02}" type="parTrans" cxnId="{3DC52B3A-B0D3-48EB-B618-15D1638BB1E3}">
      <dgm:prSet/>
      <dgm:spPr/>
      <dgm:t>
        <a:bodyPr/>
        <a:lstStyle/>
        <a:p>
          <a:endParaRPr lang="en-US"/>
        </a:p>
      </dgm:t>
    </dgm:pt>
    <dgm:pt modelId="{B6B0E7AE-0C7C-47F8-B0EA-575B234F34D4}" type="sibTrans" cxnId="{3DC52B3A-B0D3-48EB-B618-15D1638BB1E3}">
      <dgm:prSet/>
      <dgm:spPr/>
      <dgm:t>
        <a:bodyPr/>
        <a:lstStyle/>
        <a:p>
          <a:endParaRPr lang="en-US"/>
        </a:p>
      </dgm:t>
    </dgm:pt>
    <dgm:pt modelId="{F0B6ED46-CF62-4FAE-AA4B-697FB378BD39}" type="pres">
      <dgm:prSet presAssocID="{074F3A5C-E3C1-4C5B-8CDD-315BC432320E}" presName="linear" presStyleCnt="0">
        <dgm:presLayoutVars>
          <dgm:dir/>
          <dgm:animLvl val="lvl"/>
          <dgm:resizeHandles val="exact"/>
        </dgm:presLayoutVars>
      </dgm:prSet>
      <dgm:spPr/>
    </dgm:pt>
    <dgm:pt modelId="{0D8AF29B-5900-41B8-8843-C0FA3D414E01}" type="pres">
      <dgm:prSet presAssocID="{2EFD8D20-DD7E-4B1C-AA3F-E7A756E28960}" presName="parentLin" presStyleCnt="0"/>
      <dgm:spPr/>
    </dgm:pt>
    <dgm:pt modelId="{C33B19E9-8935-4351-93DB-038E2DAD47FA}" type="pres">
      <dgm:prSet presAssocID="{2EFD8D20-DD7E-4B1C-AA3F-E7A756E28960}" presName="parentLeftMargin" presStyleLbl="node1" presStyleIdx="0" presStyleCnt="1"/>
      <dgm:spPr/>
    </dgm:pt>
    <dgm:pt modelId="{96F3FF64-0C83-4E0B-8153-E4D939D130A7}" type="pres">
      <dgm:prSet presAssocID="{2EFD8D20-DD7E-4B1C-AA3F-E7A756E2896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92B23D3-48A8-453C-AF9A-A807117A1E41}" type="pres">
      <dgm:prSet presAssocID="{2EFD8D20-DD7E-4B1C-AA3F-E7A756E28960}" presName="negativeSpace" presStyleCnt="0"/>
      <dgm:spPr/>
    </dgm:pt>
    <dgm:pt modelId="{FE2A52B9-D25B-45CF-9FEA-EB3B1D812155}" type="pres">
      <dgm:prSet presAssocID="{2EFD8D20-DD7E-4B1C-AA3F-E7A756E2896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F6F440D-C28E-4D8F-B2A4-111D346301C7}" type="presOf" srcId="{8DB8E36D-4C51-4A41-AF1F-6A2C50013BD3}" destId="{FE2A52B9-D25B-45CF-9FEA-EB3B1D812155}" srcOrd="0" destOrd="2" presId="urn:microsoft.com/office/officeart/2005/8/layout/list1"/>
    <dgm:cxn modelId="{77B5C50D-3CD0-4564-A914-E1888559B9F2}" type="presOf" srcId="{2EFD8D20-DD7E-4B1C-AA3F-E7A756E28960}" destId="{C33B19E9-8935-4351-93DB-038E2DAD47FA}" srcOrd="0" destOrd="0" presId="urn:microsoft.com/office/officeart/2005/8/layout/list1"/>
    <dgm:cxn modelId="{200F6B16-C35A-4935-9353-B963C6591BF1}" srcId="{2EFD8D20-DD7E-4B1C-AA3F-E7A756E28960}" destId="{7CA61E0A-44E7-442A-A3B2-3D02F20BF80D}" srcOrd="0" destOrd="0" parTransId="{87C70D99-031D-44E3-9C47-23F9167F4FB7}" sibTransId="{8DAE9B33-2B9F-4822-9FF9-6E045DFCB97B}"/>
    <dgm:cxn modelId="{1CDDB236-3F81-49D1-B66D-73CF5A622CAD}" type="presOf" srcId="{7CA61E0A-44E7-442A-A3B2-3D02F20BF80D}" destId="{FE2A52B9-D25B-45CF-9FEA-EB3B1D812155}" srcOrd="0" destOrd="0" presId="urn:microsoft.com/office/officeart/2005/8/layout/list1"/>
    <dgm:cxn modelId="{3DC52B3A-B0D3-48EB-B618-15D1638BB1E3}" srcId="{2EFD8D20-DD7E-4B1C-AA3F-E7A756E28960}" destId="{8DB8E36D-4C51-4A41-AF1F-6A2C50013BD3}" srcOrd="2" destOrd="0" parTransId="{E6F33FB1-EC6F-4B4C-9547-F30140E3DB02}" sibTransId="{B6B0E7AE-0C7C-47F8-B0EA-575B234F34D4}"/>
    <dgm:cxn modelId="{DC6D3159-AA87-45A7-9B67-D3E37CDA7F3D}" srcId="{074F3A5C-E3C1-4C5B-8CDD-315BC432320E}" destId="{2EFD8D20-DD7E-4B1C-AA3F-E7A756E28960}" srcOrd="0" destOrd="0" parTransId="{F6098C3A-8E1A-412E-96EF-1814421903D8}" sibTransId="{CA3EA421-8DE0-484D-9D0E-980168FD5E70}"/>
    <dgm:cxn modelId="{F0FB2684-A039-4B9C-9E3D-6BF60847F59B}" srcId="{2EFD8D20-DD7E-4B1C-AA3F-E7A756E28960}" destId="{3F8AA623-9C40-4147-A805-A8A41A7AE670}" srcOrd="1" destOrd="0" parTransId="{1165CCBC-A013-4ABB-8001-5E373A819018}" sibTransId="{045B66B7-F627-4C6E-95C5-F761921D47DB}"/>
    <dgm:cxn modelId="{5B401AF3-8979-48A8-B9C0-DF869225A813}" type="presOf" srcId="{3F8AA623-9C40-4147-A805-A8A41A7AE670}" destId="{FE2A52B9-D25B-45CF-9FEA-EB3B1D812155}" srcOrd="0" destOrd="1" presId="urn:microsoft.com/office/officeart/2005/8/layout/list1"/>
    <dgm:cxn modelId="{0A3A42F5-257E-4A34-8125-23B29A4C8FD9}" type="presOf" srcId="{2EFD8D20-DD7E-4B1C-AA3F-E7A756E28960}" destId="{96F3FF64-0C83-4E0B-8153-E4D939D130A7}" srcOrd="1" destOrd="0" presId="urn:microsoft.com/office/officeart/2005/8/layout/list1"/>
    <dgm:cxn modelId="{5BFADEFA-62AF-4BA5-94B2-B48A6C204033}" type="presOf" srcId="{074F3A5C-E3C1-4C5B-8CDD-315BC432320E}" destId="{F0B6ED46-CF62-4FAE-AA4B-697FB378BD39}" srcOrd="0" destOrd="0" presId="urn:microsoft.com/office/officeart/2005/8/layout/list1"/>
    <dgm:cxn modelId="{1FA092C5-A2FD-4075-A857-970E86363005}" type="presParOf" srcId="{F0B6ED46-CF62-4FAE-AA4B-697FB378BD39}" destId="{0D8AF29B-5900-41B8-8843-C0FA3D414E01}" srcOrd="0" destOrd="0" presId="urn:microsoft.com/office/officeart/2005/8/layout/list1"/>
    <dgm:cxn modelId="{459423E2-818E-4863-B5BE-A99CF4EF80CC}" type="presParOf" srcId="{0D8AF29B-5900-41B8-8843-C0FA3D414E01}" destId="{C33B19E9-8935-4351-93DB-038E2DAD47FA}" srcOrd="0" destOrd="0" presId="urn:microsoft.com/office/officeart/2005/8/layout/list1"/>
    <dgm:cxn modelId="{822060B8-8F0D-424D-A479-A211D876AF36}" type="presParOf" srcId="{0D8AF29B-5900-41B8-8843-C0FA3D414E01}" destId="{96F3FF64-0C83-4E0B-8153-E4D939D130A7}" srcOrd="1" destOrd="0" presId="urn:microsoft.com/office/officeart/2005/8/layout/list1"/>
    <dgm:cxn modelId="{7E333225-953A-4C4E-93A9-F96D812AB9B9}" type="presParOf" srcId="{F0B6ED46-CF62-4FAE-AA4B-697FB378BD39}" destId="{A92B23D3-48A8-453C-AF9A-A807117A1E41}" srcOrd="1" destOrd="0" presId="urn:microsoft.com/office/officeart/2005/8/layout/list1"/>
    <dgm:cxn modelId="{E64FD966-990A-497B-A9F0-EFB0427B428F}" type="presParOf" srcId="{F0B6ED46-CF62-4FAE-AA4B-697FB378BD39}" destId="{FE2A52B9-D25B-45CF-9FEA-EB3B1D81215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D547B4-C66C-4C81-A32B-E716EA59CE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FC275C-D940-4614-86BB-CDE38F2B36D2}">
      <dgm:prSet/>
      <dgm:spPr/>
      <dgm:t>
        <a:bodyPr/>
        <a:lstStyle/>
        <a:p>
          <a:r>
            <a:rPr lang="en-US"/>
            <a:t>We created a Restful Web API to interact with and query the accessibility of Santander ATMs and Branches across the country.</a:t>
          </a:r>
        </a:p>
      </dgm:t>
    </dgm:pt>
    <dgm:pt modelId="{3D04A257-FF2B-416C-8335-52E155151681}" type="parTrans" cxnId="{704E196F-B2BB-48FF-A0D9-6B2DC478357B}">
      <dgm:prSet/>
      <dgm:spPr/>
      <dgm:t>
        <a:bodyPr/>
        <a:lstStyle/>
        <a:p>
          <a:endParaRPr lang="en-US"/>
        </a:p>
      </dgm:t>
    </dgm:pt>
    <dgm:pt modelId="{E21B729C-5FEA-4295-8BB1-E5E1F1C026E8}" type="sibTrans" cxnId="{704E196F-B2BB-48FF-A0D9-6B2DC478357B}">
      <dgm:prSet/>
      <dgm:spPr/>
      <dgm:t>
        <a:bodyPr/>
        <a:lstStyle/>
        <a:p>
          <a:endParaRPr lang="en-US"/>
        </a:p>
      </dgm:t>
    </dgm:pt>
    <dgm:pt modelId="{D5123813-277B-4E58-BA8B-065C903D2D0A}">
      <dgm:prSet/>
      <dgm:spPr/>
      <dgm:t>
        <a:bodyPr/>
        <a:lstStyle/>
        <a:p>
          <a:r>
            <a:rPr lang="en-US"/>
            <a:t>The goal of the program is to illustrate the coverage of inclusive financial hubs, whether that be ATMs or branches. </a:t>
          </a:r>
        </a:p>
      </dgm:t>
    </dgm:pt>
    <dgm:pt modelId="{56FA7E45-4038-471D-B0DC-9125E9ADEC43}" type="parTrans" cxnId="{C03BF7ED-1A96-4C5E-A49F-20167FFAF82A}">
      <dgm:prSet/>
      <dgm:spPr/>
      <dgm:t>
        <a:bodyPr/>
        <a:lstStyle/>
        <a:p>
          <a:endParaRPr lang="en-US"/>
        </a:p>
      </dgm:t>
    </dgm:pt>
    <dgm:pt modelId="{B84A868D-731D-4442-AD59-26DA898DD457}" type="sibTrans" cxnId="{C03BF7ED-1A96-4C5E-A49F-20167FFAF82A}">
      <dgm:prSet/>
      <dgm:spPr/>
      <dgm:t>
        <a:bodyPr/>
        <a:lstStyle/>
        <a:p>
          <a:endParaRPr lang="en-US"/>
        </a:p>
      </dgm:t>
    </dgm:pt>
    <dgm:pt modelId="{149F55E7-0634-452D-82AF-877B520258D9}">
      <dgm:prSet/>
      <dgm:spPr/>
      <dgm:t>
        <a:bodyPr/>
        <a:lstStyle/>
        <a:p>
          <a:r>
            <a:rPr lang="en-US"/>
            <a:t>We at SantanWare care, because money should be for the many, not the few. </a:t>
          </a:r>
        </a:p>
      </dgm:t>
    </dgm:pt>
    <dgm:pt modelId="{E3EAD018-0E41-4D9C-9A4C-ED5BA70692D8}" type="parTrans" cxnId="{147750ED-5094-4B1B-80A8-49E99AAB6DF6}">
      <dgm:prSet/>
      <dgm:spPr/>
      <dgm:t>
        <a:bodyPr/>
        <a:lstStyle/>
        <a:p>
          <a:endParaRPr lang="en-US"/>
        </a:p>
      </dgm:t>
    </dgm:pt>
    <dgm:pt modelId="{3914740A-681F-4F2E-AF55-D2B2CFE7D943}" type="sibTrans" cxnId="{147750ED-5094-4B1B-80A8-49E99AAB6DF6}">
      <dgm:prSet/>
      <dgm:spPr/>
      <dgm:t>
        <a:bodyPr/>
        <a:lstStyle/>
        <a:p>
          <a:endParaRPr lang="en-US"/>
        </a:p>
      </dgm:t>
    </dgm:pt>
    <dgm:pt modelId="{08DCDB09-EDE5-4DF0-937C-5195CA319092}" type="pres">
      <dgm:prSet presAssocID="{45D547B4-C66C-4C81-A32B-E716EA59CE37}" presName="root" presStyleCnt="0">
        <dgm:presLayoutVars>
          <dgm:dir/>
          <dgm:resizeHandles val="exact"/>
        </dgm:presLayoutVars>
      </dgm:prSet>
      <dgm:spPr/>
    </dgm:pt>
    <dgm:pt modelId="{B778B49D-EAA6-4294-8127-9810AC717F9A}" type="pres">
      <dgm:prSet presAssocID="{97FC275C-D940-4614-86BB-CDE38F2B36D2}" presName="compNode" presStyleCnt="0"/>
      <dgm:spPr/>
    </dgm:pt>
    <dgm:pt modelId="{31BB0FC6-5653-4B08-BA82-18CA666424D0}" type="pres">
      <dgm:prSet presAssocID="{97FC275C-D940-4614-86BB-CDE38F2B36D2}" presName="bgRect" presStyleLbl="bgShp" presStyleIdx="0" presStyleCnt="3"/>
      <dgm:spPr/>
    </dgm:pt>
    <dgm:pt modelId="{3E9A2BCD-E268-416D-91A8-292EF0E163A8}" type="pres">
      <dgm:prSet presAssocID="{97FC275C-D940-4614-86BB-CDE38F2B36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3053497-3A4A-4DDD-959F-39959D77A729}" type="pres">
      <dgm:prSet presAssocID="{97FC275C-D940-4614-86BB-CDE38F2B36D2}" presName="spaceRect" presStyleCnt="0"/>
      <dgm:spPr/>
    </dgm:pt>
    <dgm:pt modelId="{B879A0C4-BADF-41A9-A6A3-AF1FE357B1E9}" type="pres">
      <dgm:prSet presAssocID="{97FC275C-D940-4614-86BB-CDE38F2B36D2}" presName="parTx" presStyleLbl="revTx" presStyleIdx="0" presStyleCnt="3">
        <dgm:presLayoutVars>
          <dgm:chMax val="0"/>
          <dgm:chPref val="0"/>
        </dgm:presLayoutVars>
      </dgm:prSet>
      <dgm:spPr/>
    </dgm:pt>
    <dgm:pt modelId="{37F87F9D-5293-437A-B14E-0A40E4D44972}" type="pres">
      <dgm:prSet presAssocID="{E21B729C-5FEA-4295-8BB1-E5E1F1C026E8}" presName="sibTrans" presStyleCnt="0"/>
      <dgm:spPr/>
    </dgm:pt>
    <dgm:pt modelId="{74D463A8-1A57-4402-8365-11639ADD5DAF}" type="pres">
      <dgm:prSet presAssocID="{D5123813-277B-4E58-BA8B-065C903D2D0A}" presName="compNode" presStyleCnt="0"/>
      <dgm:spPr/>
    </dgm:pt>
    <dgm:pt modelId="{B3C709C2-D842-4E26-914F-752EDD8BFB98}" type="pres">
      <dgm:prSet presAssocID="{D5123813-277B-4E58-BA8B-065C903D2D0A}" presName="bgRect" presStyleLbl="bgShp" presStyleIdx="1" presStyleCnt="3"/>
      <dgm:spPr/>
    </dgm:pt>
    <dgm:pt modelId="{744FA3B9-2C81-4F35-A365-2077E9B292C3}" type="pres">
      <dgm:prSet presAssocID="{D5123813-277B-4E58-BA8B-065C903D2D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5EB6D1D-B3C4-4532-BCDD-D2D82088676A}" type="pres">
      <dgm:prSet presAssocID="{D5123813-277B-4E58-BA8B-065C903D2D0A}" presName="spaceRect" presStyleCnt="0"/>
      <dgm:spPr/>
    </dgm:pt>
    <dgm:pt modelId="{85264D7C-E5D6-425C-8E74-7B0A51420026}" type="pres">
      <dgm:prSet presAssocID="{D5123813-277B-4E58-BA8B-065C903D2D0A}" presName="parTx" presStyleLbl="revTx" presStyleIdx="1" presStyleCnt="3">
        <dgm:presLayoutVars>
          <dgm:chMax val="0"/>
          <dgm:chPref val="0"/>
        </dgm:presLayoutVars>
      </dgm:prSet>
      <dgm:spPr/>
    </dgm:pt>
    <dgm:pt modelId="{BE762CC2-9087-465F-A33F-2859671A27FB}" type="pres">
      <dgm:prSet presAssocID="{B84A868D-731D-4442-AD59-26DA898DD457}" presName="sibTrans" presStyleCnt="0"/>
      <dgm:spPr/>
    </dgm:pt>
    <dgm:pt modelId="{2BE0DD44-61BA-4AFF-A120-3CACC26C0573}" type="pres">
      <dgm:prSet presAssocID="{149F55E7-0634-452D-82AF-877B520258D9}" presName="compNode" presStyleCnt="0"/>
      <dgm:spPr/>
    </dgm:pt>
    <dgm:pt modelId="{96B0B963-9A38-4527-8EDD-D843C70EEA35}" type="pres">
      <dgm:prSet presAssocID="{149F55E7-0634-452D-82AF-877B520258D9}" presName="bgRect" presStyleLbl="bgShp" presStyleIdx="2" presStyleCnt="3"/>
      <dgm:spPr/>
    </dgm:pt>
    <dgm:pt modelId="{A23CF10A-91FC-465E-88C2-DCAF2C7B9538}" type="pres">
      <dgm:prSet presAssocID="{149F55E7-0634-452D-82AF-877B520258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F1CFB49-1624-40D9-A0F6-0E3ABF7346AA}" type="pres">
      <dgm:prSet presAssocID="{149F55E7-0634-452D-82AF-877B520258D9}" presName="spaceRect" presStyleCnt="0"/>
      <dgm:spPr/>
    </dgm:pt>
    <dgm:pt modelId="{F26DBA41-08AE-4C1A-B447-FEA9E47A9DD2}" type="pres">
      <dgm:prSet presAssocID="{149F55E7-0634-452D-82AF-877B520258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C77526-E03D-442F-8CFE-77FB5B2F21D2}" type="presOf" srcId="{149F55E7-0634-452D-82AF-877B520258D9}" destId="{F26DBA41-08AE-4C1A-B447-FEA9E47A9DD2}" srcOrd="0" destOrd="0" presId="urn:microsoft.com/office/officeart/2018/2/layout/IconVerticalSolidList"/>
    <dgm:cxn modelId="{704E196F-B2BB-48FF-A0D9-6B2DC478357B}" srcId="{45D547B4-C66C-4C81-A32B-E716EA59CE37}" destId="{97FC275C-D940-4614-86BB-CDE38F2B36D2}" srcOrd="0" destOrd="0" parTransId="{3D04A257-FF2B-416C-8335-52E155151681}" sibTransId="{E21B729C-5FEA-4295-8BB1-E5E1F1C026E8}"/>
    <dgm:cxn modelId="{D2A91453-7671-42B4-8596-97F16FEAB406}" type="presOf" srcId="{45D547B4-C66C-4C81-A32B-E716EA59CE37}" destId="{08DCDB09-EDE5-4DF0-937C-5195CA319092}" srcOrd="0" destOrd="0" presId="urn:microsoft.com/office/officeart/2018/2/layout/IconVerticalSolidList"/>
    <dgm:cxn modelId="{7E7244B2-1E2E-4DDB-9D85-40189573574C}" type="presOf" srcId="{D5123813-277B-4E58-BA8B-065C903D2D0A}" destId="{85264D7C-E5D6-425C-8E74-7B0A51420026}" srcOrd="0" destOrd="0" presId="urn:microsoft.com/office/officeart/2018/2/layout/IconVerticalSolidList"/>
    <dgm:cxn modelId="{BA1260C9-4C5D-4827-9B23-16E10992D0DF}" type="presOf" srcId="{97FC275C-D940-4614-86BB-CDE38F2B36D2}" destId="{B879A0C4-BADF-41A9-A6A3-AF1FE357B1E9}" srcOrd="0" destOrd="0" presId="urn:microsoft.com/office/officeart/2018/2/layout/IconVerticalSolidList"/>
    <dgm:cxn modelId="{147750ED-5094-4B1B-80A8-49E99AAB6DF6}" srcId="{45D547B4-C66C-4C81-A32B-E716EA59CE37}" destId="{149F55E7-0634-452D-82AF-877B520258D9}" srcOrd="2" destOrd="0" parTransId="{E3EAD018-0E41-4D9C-9A4C-ED5BA70692D8}" sibTransId="{3914740A-681F-4F2E-AF55-D2B2CFE7D943}"/>
    <dgm:cxn modelId="{C03BF7ED-1A96-4C5E-A49F-20167FFAF82A}" srcId="{45D547B4-C66C-4C81-A32B-E716EA59CE37}" destId="{D5123813-277B-4E58-BA8B-065C903D2D0A}" srcOrd="1" destOrd="0" parTransId="{56FA7E45-4038-471D-B0DC-9125E9ADEC43}" sibTransId="{B84A868D-731D-4442-AD59-26DA898DD457}"/>
    <dgm:cxn modelId="{EDE14DF7-97F5-4FB7-97FE-CDC5681373BB}" type="presParOf" srcId="{08DCDB09-EDE5-4DF0-937C-5195CA319092}" destId="{B778B49D-EAA6-4294-8127-9810AC717F9A}" srcOrd="0" destOrd="0" presId="urn:microsoft.com/office/officeart/2018/2/layout/IconVerticalSolidList"/>
    <dgm:cxn modelId="{0C080AB9-BFB8-414C-9025-546DD167279F}" type="presParOf" srcId="{B778B49D-EAA6-4294-8127-9810AC717F9A}" destId="{31BB0FC6-5653-4B08-BA82-18CA666424D0}" srcOrd="0" destOrd="0" presId="urn:microsoft.com/office/officeart/2018/2/layout/IconVerticalSolidList"/>
    <dgm:cxn modelId="{52DF73E2-A812-4C90-9501-FF28336F83E5}" type="presParOf" srcId="{B778B49D-EAA6-4294-8127-9810AC717F9A}" destId="{3E9A2BCD-E268-416D-91A8-292EF0E163A8}" srcOrd="1" destOrd="0" presId="urn:microsoft.com/office/officeart/2018/2/layout/IconVerticalSolidList"/>
    <dgm:cxn modelId="{AEBB720B-322F-4710-9B6B-57188DAA0EDB}" type="presParOf" srcId="{B778B49D-EAA6-4294-8127-9810AC717F9A}" destId="{F3053497-3A4A-4DDD-959F-39959D77A729}" srcOrd="2" destOrd="0" presId="urn:microsoft.com/office/officeart/2018/2/layout/IconVerticalSolidList"/>
    <dgm:cxn modelId="{09683D7D-D70C-491F-B497-7BDB5439974E}" type="presParOf" srcId="{B778B49D-EAA6-4294-8127-9810AC717F9A}" destId="{B879A0C4-BADF-41A9-A6A3-AF1FE357B1E9}" srcOrd="3" destOrd="0" presId="urn:microsoft.com/office/officeart/2018/2/layout/IconVerticalSolidList"/>
    <dgm:cxn modelId="{34371061-A934-49BC-A190-EA9E69B88CBB}" type="presParOf" srcId="{08DCDB09-EDE5-4DF0-937C-5195CA319092}" destId="{37F87F9D-5293-437A-B14E-0A40E4D44972}" srcOrd="1" destOrd="0" presId="urn:microsoft.com/office/officeart/2018/2/layout/IconVerticalSolidList"/>
    <dgm:cxn modelId="{7D8E6E4C-2161-4550-BFDF-3D9D897CCD41}" type="presParOf" srcId="{08DCDB09-EDE5-4DF0-937C-5195CA319092}" destId="{74D463A8-1A57-4402-8365-11639ADD5DAF}" srcOrd="2" destOrd="0" presId="urn:microsoft.com/office/officeart/2018/2/layout/IconVerticalSolidList"/>
    <dgm:cxn modelId="{4B3A95DC-8A2C-4464-B5A4-0477429C23A1}" type="presParOf" srcId="{74D463A8-1A57-4402-8365-11639ADD5DAF}" destId="{B3C709C2-D842-4E26-914F-752EDD8BFB98}" srcOrd="0" destOrd="0" presId="urn:microsoft.com/office/officeart/2018/2/layout/IconVerticalSolidList"/>
    <dgm:cxn modelId="{E2F21A3D-3262-4EED-A012-A7FC97B9C3EF}" type="presParOf" srcId="{74D463A8-1A57-4402-8365-11639ADD5DAF}" destId="{744FA3B9-2C81-4F35-A365-2077E9B292C3}" srcOrd="1" destOrd="0" presId="urn:microsoft.com/office/officeart/2018/2/layout/IconVerticalSolidList"/>
    <dgm:cxn modelId="{DCE6598E-1999-432C-B77D-8AE6B87AE476}" type="presParOf" srcId="{74D463A8-1A57-4402-8365-11639ADD5DAF}" destId="{85EB6D1D-B3C4-4532-BCDD-D2D82088676A}" srcOrd="2" destOrd="0" presId="urn:microsoft.com/office/officeart/2018/2/layout/IconVerticalSolidList"/>
    <dgm:cxn modelId="{AEDA3D09-2836-48AB-94DA-DED24586BD7A}" type="presParOf" srcId="{74D463A8-1A57-4402-8365-11639ADD5DAF}" destId="{85264D7C-E5D6-425C-8E74-7B0A51420026}" srcOrd="3" destOrd="0" presId="urn:microsoft.com/office/officeart/2018/2/layout/IconVerticalSolidList"/>
    <dgm:cxn modelId="{B468A7D8-D2D1-45D1-A7F4-12DF9058B366}" type="presParOf" srcId="{08DCDB09-EDE5-4DF0-937C-5195CA319092}" destId="{BE762CC2-9087-465F-A33F-2859671A27FB}" srcOrd="3" destOrd="0" presId="urn:microsoft.com/office/officeart/2018/2/layout/IconVerticalSolidList"/>
    <dgm:cxn modelId="{B3DB00F4-DAA5-4848-838D-FEB450B7F2CA}" type="presParOf" srcId="{08DCDB09-EDE5-4DF0-937C-5195CA319092}" destId="{2BE0DD44-61BA-4AFF-A120-3CACC26C0573}" srcOrd="4" destOrd="0" presId="urn:microsoft.com/office/officeart/2018/2/layout/IconVerticalSolidList"/>
    <dgm:cxn modelId="{73A862FB-5EA7-49F1-BB6E-99B08D0E29D7}" type="presParOf" srcId="{2BE0DD44-61BA-4AFF-A120-3CACC26C0573}" destId="{96B0B963-9A38-4527-8EDD-D843C70EEA35}" srcOrd="0" destOrd="0" presId="urn:microsoft.com/office/officeart/2018/2/layout/IconVerticalSolidList"/>
    <dgm:cxn modelId="{AC21C05D-903B-44FA-A962-762250E1EB1E}" type="presParOf" srcId="{2BE0DD44-61BA-4AFF-A120-3CACC26C0573}" destId="{A23CF10A-91FC-465E-88C2-DCAF2C7B9538}" srcOrd="1" destOrd="0" presId="urn:microsoft.com/office/officeart/2018/2/layout/IconVerticalSolidList"/>
    <dgm:cxn modelId="{F8CBEBEB-BDD5-47AA-BBE2-50A0BD7E017E}" type="presParOf" srcId="{2BE0DD44-61BA-4AFF-A120-3CACC26C0573}" destId="{FF1CFB49-1624-40D9-A0F6-0E3ABF7346AA}" srcOrd="2" destOrd="0" presId="urn:microsoft.com/office/officeart/2018/2/layout/IconVerticalSolidList"/>
    <dgm:cxn modelId="{FF238DBD-13A4-4821-A58F-8DDDA1ADD9D6}" type="presParOf" srcId="{2BE0DD44-61BA-4AFF-A120-3CACC26C0573}" destId="{F26DBA41-08AE-4C1A-B447-FEA9E47A9D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A52B9-D25B-45CF-9FEA-EB3B1D812155}">
      <dsp:nvSpPr>
        <dsp:cNvPr id="0" name=""/>
        <dsp:cNvSpPr/>
      </dsp:nvSpPr>
      <dsp:spPr>
        <a:xfrm>
          <a:off x="0" y="899502"/>
          <a:ext cx="6833175" cy="4391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30" tIns="853948" rIns="530330" bIns="291592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/>
            <a:t>8-bit – STACS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/>
            <a:t>JSON data – NCR Atleos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/>
            <a:t>Promoting Accessibility – BlackRock</a:t>
          </a:r>
        </a:p>
      </dsp:txBody>
      <dsp:txXfrm>
        <a:off x="0" y="899502"/>
        <a:ext cx="6833175" cy="4391100"/>
      </dsp:txXfrm>
    </dsp:sp>
    <dsp:sp modelId="{96F3FF64-0C83-4E0B-8153-E4D939D130A7}">
      <dsp:nvSpPr>
        <dsp:cNvPr id="0" name=""/>
        <dsp:cNvSpPr/>
      </dsp:nvSpPr>
      <dsp:spPr>
        <a:xfrm>
          <a:off x="341658" y="294342"/>
          <a:ext cx="4783222" cy="121032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Incorporate:</a:t>
          </a:r>
        </a:p>
      </dsp:txBody>
      <dsp:txXfrm>
        <a:off x="400741" y="353425"/>
        <a:ext cx="4665056" cy="1092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B0FC6-5653-4B08-BA82-18CA666424D0}">
      <dsp:nvSpPr>
        <dsp:cNvPr id="0" name=""/>
        <dsp:cNvSpPr/>
      </dsp:nvSpPr>
      <dsp:spPr>
        <a:xfrm>
          <a:off x="0" y="681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A2BCD-E268-416D-91A8-292EF0E163A8}">
      <dsp:nvSpPr>
        <dsp:cNvPr id="0" name=""/>
        <dsp:cNvSpPr/>
      </dsp:nvSpPr>
      <dsp:spPr>
        <a:xfrm>
          <a:off x="482581" y="359626"/>
          <a:ext cx="877420" cy="877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9A0C4-BADF-41A9-A6A3-AF1FE357B1E9}">
      <dsp:nvSpPr>
        <dsp:cNvPr id="0" name=""/>
        <dsp:cNvSpPr/>
      </dsp:nvSpPr>
      <dsp:spPr>
        <a:xfrm>
          <a:off x="1842582" y="681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created a Restful Web API to interact with and query the accessibility of Santander ATMs and Branches across the country.</a:t>
          </a:r>
        </a:p>
      </dsp:txBody>
      <dsp:txXfrm>
        <a:off x="1842582" y="681"/>
        <a:ext cx="4990592" cy="1595309"/>
      </dsp:txXfrm>
    </dsp:sp>
    <dsp:sp modelId="{B3C709C2-D842-4E26-914F-752EDD8BFB98}">
      <dsp:nvSpPr>
        <dsp:cNvPr id="0" name=""/>
        <dsp:cNvSpPr/>
      </dsp:nvSpPr>
      <dsp:spPr>
        <a:xfrm>
          <a:off x="0" y="1994818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FA3B9-2C81-4F35-A365-2077E9B292C3}">
      <dsp:nvSpPr>
        <dsp:cNvPr id="0" name=""/>
        <dsp:cNvSpPr/>
      </dsp:nvSpPr>
      <dsp:spPr>
        <a:xfrm>
          <a:off x="482581" y="2353762"/>
          <a:ext cx="877420" cy="877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64D7C-E5D6-425C-8E74-7B0A51420026}">
      <dsp:nvSpPr>
        <dsp:cNvPr id="0" name=""/>
        <dsp:cNvSpPr/>
      </dsp:nvSpPr>
      <dsp:spPr>
        <a:xfrm>
          <a:off x="1842582" y="1994818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goal of the program is to illustrate the coverage of inclusive financial hubs, whether that be ATMs or branches. </a:t>
          </a:r>
        </a:p>
      </dsp:txBody>
      <dsp:txXfrm>
        <a:off x="1842582" y="1994818"/>
        <a:ext cx="4990592" cy="1595309"/>
      </dsp:txXfrm>
    </dsp:sp>
    <dsp:sp modelId="{96B0B963-9A38-4527-8EDD-D843C70EEA35}">
      <dsp:nvSpPr>
        <dsp:cNvPr id="0" name=""/>
        <dsp:cNvSpPr/>
      </dsp:nvSpPr>
      <dsp:spPr>
        <a:xfrm>
          <a:off x="0" y="3988954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CF10A-91FC-465E-88C2-DCAF2C7B9538}">
      <dsp:nvSpPr>
        <dsp:cNvPr id="0" name=""/>
        <dsp:cNvSpPr/>
      </dsp:nvSpPr>
      <dsp:spPr>
        <a:xfrm>
          <a:off x="482581" y="4347899"/>
          <a:ext cx="877420" cy="877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DBA41-08AE-4C1A-B447-FEA9E47A9DD2}">
      <dsp:nvSpPr>
        <dsp:cNvPr id="0" name=""/>
        <dsp:cNvSpPr/>
      </dsp:nvSpPr>
      <dsp:spPr>
        <a:xfrm>
          <a:off x="1842582" y="3988954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at SantanWare care, because money should be for the many, not the few. </a:t>
          </a:r>
        </a:p>
      </dsp:txBody>
      <dsp:txXfrm>
        <a:off x="1842582" y="3988954"/>
        <a:ext cx="4990592" cy="1595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B86A92-6F1F-4759-BD29-A8B9B1A3FA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E312A-A111-4127-AF68-74287C076E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5A159-7053-4352-AFBD-48FB71B0991F}" type="datetime1">
              <a:rPr lang="en-GB" smtClean="0"/>
              <a:t>03/03/2024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9FA70-1A26-4A0D-8A73-62AEB577CA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D0885-1344-4225-8CC0-2CA3D5FAEC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C4937-FCAA-4E7E-BD8E-ABB4B8EA2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857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45849-35D5-497D-A874-357F92504059}" type="datetime1">
              <a:rPr lang="en-GB" smtClean="0"/>
              <a:pPr/>
              <a:t>03/03/2024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E2C8-D9ED-4B41-8DA3-B4731259EC4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3138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E2C8-D9ED-4B41-8DA3-B4731259EC4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64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4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19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6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1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22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3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4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5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59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ritethedocs.org/conf/index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ap of the united kingdom&#10;&#10;Description automatically generated">
            <a:extLst>
              <a:ext uri="{FF2B5EF4-FFF2-40B4-BE49-F238E27FC236}">
                <a16:creationId xmlns:a16="http://schemas.microsoft.com/office/drawing/2014/main" id="{776EEEF6-8C46-342D-AC06-F1723FB22B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48493" b="5089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6200" b="1">
                <a:solidFill>
                  <a:srgbClr val="FFFFFF"/>
                </a:solidFill>
              </a:rPr>
              <a:t>STACS HACK 10</a:t>
            </a:r>
            <a:br>
              <a:rPr lang="en-GB" sz="6200" b="1"/>
            </a:br>
            <a:r>
              <a:rPr lang="en-GB" sz="6200" b="1">
                <a:solidFill>
                  <a:srgbClr val="FFFFFF"/>
                </a:solidFill>
              </a:rPr>
              <a:t>Team Arrays the Roof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rtlCol="0" anchor="b">
            <a:normAutofit/>
          </a:bodyPr>
          <a:lstStyle/>
          <a:p>
            <a:pPr algn="r"/>
            <a:r>
              <a:rPr lang="en-GB" b="1">
                <a:solidFill>
                  <a:srgbClr val="FFFFFF"/>
                </a:solidFill>
              </a:rPr>
              <a:t>Marcus Elizondo-Darwin</a:t>
            </a:r>
          </a:p>
          <a:p>
            <a:pPr algn="r"/>
            <a:r>
              <a:rPr lang="en-GB" b="1">
                <a:solidFill>
                  <a:srgbClr val="FFFFFF"/>
                </a:solidFill>
              </a:rPr>
              <a:t>Joshua James-Lee</a:t>
            </a:r>
          </a:p>
          <a:p>
            <a:pPr algn="r"/>
            <a:r>
              <a:rPr lang="en-GB" b="1">
                <a:solidFill>
                  <a:srgbClr val="FFFFFF"/>
                </a:solidFill>
              </a:rPr>
              <a:t>Sophia Terry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508E3-C151-C7AF-451B-D1154A31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 sz="6100"/>
              <a:t>Our Approach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6A818A9-C191-7653-0790-471E0B0AA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378372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83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54F28-8689-92F0-BF69-B3528D41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/>
              <a:t>Our solution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B209EB-160E-4E1B-A5B1-D415E8C76F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315127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989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B873-B03E-95D8-214D-1D433356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109335"/>
            <a:ext cx="5613399" cy="1772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The Backend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F664BD0-7C8F-462D-91A0-5DBACDCF4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red sign with white text&#10;&#10;Description automatically generated">
            <a:extLst>
              <a:ext uri="{FF2B5EF4-FFF2-40B4-BE49-F238E27FC236}">
                <a16:creationId xmlns:a16="http://schemas.microsoft.com/office/drawing/2014/main" id="{070DD67F-8AEE-E02B-C0D7-42ECABFE3C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778" y="654151"/>
            <a:ext cx="11067120" cy="307112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730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11F16-3ACD-049D-CA8E-B3836070F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144" y="4109325"/>
            <a:ext cx="5114069" cy="17725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RESTful server backend handles API requests from client programs.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69A489-2AB4-4901-B1D5-3239CDA8D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0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E6037-054A-F782-7A88-9C5035B4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/>
              <a:t>GET /data/______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0468-4BA5-183C-14AB-36A4E0373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8411119" cy="24700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000"/>
              <a:t>Request information on </a:t>
            </a:r>
            <a:r>
              <a:rPr lang="en-US" sz="2000" b="1"/>
              <a:t>branches </a:t>
            </a:r>
            <a:r>
              <a:rPr lang="en-US" sz="2000"/>
              <a:t>or </a:t>
            </a:r>
            <a:r>
              <a:rPr lang="en-US" sz="2000" b="1" err="1"/>
              <a:t>atms</a:t>
            </a:r>
            <a:r>
              <a:rPr lang="en-US" sz="2000"/>
              <a:t>. Supplies the NCR datasets to client applications as a JSON response.</a:t>
            </a:r>
          </a:p>
          <a:p>
            <a:pPr marL="342900" indent="-342900">
              <a:buChar char="•"/>
            </a:pPr>
            <a:r>
              <a:rPr lang="en-US" sz="2000"/>
              <a:t>Limit scope of request by specifying Branch or ATM ID.</a:t>
            </a:r>
          </a:p>
          <a:p>
            <a:pPr marL="342900" indent="-342900">
              <a:buChar char="•"/>
            </a:pPr>
            <a:r>
              <a:rPr lang="en-US" sz="2000"/>
              <a:t>Query ATMs and Branches by Town, Postcode, Accessibility Features and a combination of the above.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54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5A1411-0C46-4437-890D-A6FADAA9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E70D3-A7B0-BC07-9E2C-79F1B266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738102"/>
            <a:ext cx="10491396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API usage – AKA "Le Docs"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A2435D-FDB1-4A52-B67E-C788559D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Content Placeholder 3" descr="A black and grey text&#10;&#10;Description automatically generated">
            <a:extLst>
              <a:ext uri="{FF2B5EF4-FFF2-40B4-BE49-F238E27FC236}">
                <a16:creationId xmlns:a16="http://schemas.microsoft.com/office/drawing/2014/main" id="{88F431AB-FF21-BEAD-CF15-C679CD32E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15298" y="4117312"/>
            <a:ext cx="4514373" cy="87912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2651FE-5780-4DA3-A8E6-D079F215C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4D78D9-71C2-566C-A0FC-5736781957CD}"/>
              </a:ext>
            </a:extLst>
          </p:cNvPr>
          <p:cNvSpPr txBox="1"/>
          <p:nvPr/>
        </p:nvSpPr>
        <p:spPr>
          <a:xfrm>
            <a:off x="8931496" y="4994302"/>
            <a:ext cx="269817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86E82-A5E7-CB07-3E3E-52F83AFE33D2}"/>
              </a:ext>
            </a:extLst>
          </p:cNvPr>
          <p:cNvSpPr txBox="1"/>
          <p:nvPr/>
        </p:nvSpPr>
        <p:spPr>
          <a:xfrm>
            <a:off x="617837" y="3099486"/>
            <a:ext cx="6424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easy-to-read documentation provided, demonstrates usage of the API in an interactive fashion, encouraging other programmers to use the infrastructure we've created. The documentation includes:</a:t>
            </a:r>
          </a:p>
          <a:p>
            <a:r>
              <a:rPr lang="en-US"/>
              <a:t> -Interactive demos to query ATMs and branches</a:t>
            </a:r>
          </a:p>
          <a:p>
            <a:r>
              <a:rPr lang="en-US"/>
              <a:t> -Explanations of the data you will receive from the API</a:t>
            </a:r>
          </a:p>
          <a:p>
            <a:r>
              <a:rPr lang="en-US"/>
              <a:t> -API Reference showing basic requests to the API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1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95559-E852-6F8F-4E0F-0F54C97D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5230952" cy="2237925"/>
          </a:xfrm>
        </p:spPr>
        <p:txBody>
          <a:bodyPr>
            <a:normAutofit/>
          </a:bodyPr>
          <a:lstStyle/>
          <a:p>
            <a:r>
              <a:rPr lang="en-US"/>
              <a:t>Data Visualization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9D4A57-BD34-46D7-A145-EA1AE704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038BE33-BCA8-7969-588C-FF5444E4B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5189963" cy="24700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Populated a grid to scale with the UK based on latitude(61N - 49N) and longitude(8W-2E).</a:t>
            </a:r>
          </a:p>
          <a:p>
            <a:pPr>
              <a:lnSpc>
                <a:spcPct val="90000"/>
              </a:lnSpc>
            </a:pPr>
            <a:r>
              <a:rPr lang="en-US" sz="2000"/>
              <a:t>Interactive pixels in purple showing areas where Santander ATMs are located.</a:t>
            </a:r>
          </a:p>
          <a:p>
            <a:pPr>
              <a:lnSpc>
                <a:spcPct val="90000"/>
              </a:lnSpc>
            </a:pPr>
            <a:r>
              <a:rPr lang="en-US" sz="2000"/>
              <a:t>Using the API, can view information on the accessibility of all the ATMs in a given area.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4DA08CC-A0DE-F38E-1FBF-20B47B22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54764" y="654151"/>
            <a:ext cx="4800483" cy="5549692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DA513F-B70D-4972-B24A-65F26C0AE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38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C7C29-EEC2-DF55-A110-A616E255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678" y="702870"/>
            <a:ext cx="5614993" cy="30934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Demo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E3B19C-5EF6-492A-AA6F-EC0C2F236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E78CB680-BEE8-9388-13CD-A61513EC39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600" y="917356"/>
            <a:ext cx="5026102" cy="502610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DB647E-7779-454B-9098-17E6CE33D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8163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322A1C"/>
      </a:dk2>
      <a:lt2>
        <a:srgbClr val="E2E4E8"/>
      </a:lt2>
      <a:accent1>
        <a:srgbClr val="C3984D"/>
      </a:accent1>
      <a:accent2>
        <a:srgbClr val="B1553B"/>
      </a:accent2>
      <a:accent3>
        <a:srgbClr val="C34D64"/>
      </a:accent3>
      <a:accent4>
        <a:srgbClr val="B13B84"/>
      </a:accent4>
      <a:accent5>
        <a:srgbClr val="C04DC3"/>
      </a:accent5>
      <a:accent6>
        <a:srgbClr val="7C3BB1"/>
      </a:accent6>
      <a:hlink>
        <a:srgbClr val="BF3FAD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LevelVTI</vt:lpstr>
      <vt:lpstr>STACS HACK 10 Team Arrays the Roof</vt:lpstr>
      <vt:lpstr>Our Approach</vt:lpstr>
      <vt:lpstr>Our solution</vt:lpstr>
      <vt:lpstr>The Backend</vt:lpstr>
      <vt:lpstr>GET /data/______</vt:lpstr>
      <vt:lpstr>API usage – AKA "Le Docs"</vt:lpstr>
      <vt:lpstr>Data Visualization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2024-03-03T07:57:37Z</dcterms:created>
  <dcterms:modified xsi:type="dcterms:W3CDTF">2024-03-03T09:55:43Z</dcterms:modified>
</cp:coreProperties>
</file>