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Fira Sans"/>
      <p:regular r:id="rId22"/>
      <p:bold r:id="rId23"/>
      <p:italic r:id="rId24"/>
      <p:boldItalic r:id="rId25"/>
    </p:embeddedFont>
    <p:embeddedFont>
      <p:font typeface="Rajdhani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FiraSans-regular.fntdata"/><Relationship Id="rId21" Type="http://schemas.openxmlformats.org/officeDocument/2006/relationships/slide" Target="slides/slide17.xml"/><Relationship Id="rId24" Type="http://schemas.openxmlformats.org/officeDocument/2006/relationships/font" Target="fonts/FiraSans-italic.fntdata"/><Relationship Id="rId23" Type="http://schemas.openxmlformats.org/officeDocument/2006/relationships/font" Target="fonts/FiraSan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ajdhani-regular.fntdata"/><Relationship Id="rId25" Type="http://schemas.openxmlformats.org/officeDocument/2006/relationships/font" Target="fonts/FiraSans-boldItalic.fntdata"/><Relationship Id="rId27" Type="http://schemas.openxmlformats.org/officeDocument/2006/relationships/font" Target="fonts/Rajdhani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9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0" name="Google Shape;1340;g2ee01a0d773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1" name="Google Shape;1341;g2ee01a0d773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9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g2ee01a0d773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1" name="Google Shape;1411;g2ee01a0d773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9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ee01a0d773_0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2ee01a0d773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9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g2ee01a0d773_0_5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1" name="Google Shape;1551;g2ee01a0d773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8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Google Shape;1659;g20173fbd9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0" name="Google Shape;1660;g20173fbd9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5" name="Shape 1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6" name="Google Shape;1766;g2ee01a0d773_0_8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7" name="Google Shape;1767;g2ee01a0d773_0_8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4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g2ee01a0d773_0_9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6" name="Google Shape;1876;g2ee01a0d773_0_9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4" name="Shape 1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" name="Google Shape;1945;g2ee01a0d773_0_1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6" name="Google Shape;1946;g2ee01a0d773_0_1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1224a59d8d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1224a59d8d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1224a59d8d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1224a59d8d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2ee01a0d77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2ee01a0d77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2ee01a0d77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2ee01a0d77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2ee01a0d773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2ee01a0d773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2ee01a0d773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3" name="Google Shape;1053;g2ee01a0d773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g1224a59d8d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2" name="Google Shape;1162;g1224a59d8d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0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g2ee01a0d773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2" name="Google Shape;1232;g2ee01a0d773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2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84067" y="1276788"/>
            <a:ext cx="4350000" cy="189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latin typeface="Rajdhani"/>
                <a:ea typeface="Rajdhani"/>
                <a:cs typeface="Rajdhani"/>
                <a:sym typeface="Rajdhani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79625" y="3348926"/>
            <a:ext cx="4350000" cy="450000"/>
          </a:xfrm>
          <a:prstGeom prst="rect">
            <a:avLst/>
          </a:prstGeom>
          <a:solidFill>
            <a:schemeClr val="accent5"/>
          </a:solidFill>
          <a:ln cap="flat" cmpd="sng" w="762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2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latin typeface="Fira Sans"/>
                <a:ea typeface="Fira Sans"/>
                <a:cs typeface="Fira Sans"/>
                <a:sym typeface="Fira Sans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102928" y="3347336"/>
            <a:ext cx="352095" cy="453196"/>
          </a:xfrm>
          <a:custGeom>
            <a:rect b="b" l="l" r="r" t="t"/>
            <a:pathLst>
              <a:path extrusionOk="0" h="11964" w="9295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3090769" y="4730889"/>
            <a:ext cx="246675" cy="155422"/>
          </a:xfrm>
          <a:custGeom>
            <a:rect b="b" l="l" r="r" t="t"/>
            <a:pathLst>
              <a:path extrusionOk="0" h="4103" w="6512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1919729" y="466139"/>
            <a:ext cx="257508" cy="137732"/>
          </a:xfrm>
          <a:custGeom>
            <a:rect b="b" l="l" r="r" t="t"/>
            <a:pathLst>
              <a:path extrusionOk="0" h="3636" w="6798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 rot="3391622">
            <a:off x="5525527" y="337227"/>
            <a:ext cx="246675" cy="155422"/>
          </a:xfrm>
          <a:custGeom>
            <a:rect b="b" l="l" r="r" t="t"/>
            <a:pathLst>
              <a:path extrusionOk="0" h="4103" w="6512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 rot="-5644555">
            <a:off x="7092631" y="4388929"/>
            <a:ext cx="352102" cy="453206"/>
          </a:xfrm>
          <a:custGeom>
            <a:rect b="b" l="l" r="r" t="t"/>
            <a:pathLst>
              <a:path extrusionOk="0" h="11964" w="9295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 rot="7413790">
            <a:off x="8640067" y="1355868"/>
            <a:ext cx="246678" cy="155424"/>
          </a:xfrm>
          <a:custGeom>
            <a:rect b="b" l="l" r="r" t="t"/>
            <a:pathLst>
              <a:path extrusionOk="0" h="4103" w="6512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2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1"/>
          <p:cNvSpPr txBox="1"/>
          <p:nvPr>
            <p:ph hasCustomPrompt="1" type="title"/>
          </p:nvPr>
        </p:nvSpPr>
        <p:spPr>
          <a:xfrm>
            <a:off x="1226550" y="972150"/>
            <a:ext cx="66909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8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8" name="Google Shape;98;p11"/>
          <p:cNvSpPr txBox="1"/>
          <p:nvPr>
            <p:ph idx="1" type="subTitle"/>
          </p:nvPr>
        </p:nvSpPr>
        <p:spPr>
          <a:xfrm>
            <a:off x="2213700" y="2622500"/>
            <a:ext cx="4716600" cy="408900"/>
          </a:xfrm>
          <a:prstGeom prst="rect">
            <a:avLst/>
          </a:prstGeom>
          <a:solidFill>
            <a:schemeClr val="accent5"/>
          </a:solidFill>
          <a:ln cap="flat" cmpd="sng" w="762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2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9" name="Google Shape;99;p11"/>
          <p:cNvSpPr/>
          <p:nvPr/>
        </p:nvSpPr>
        <p:spPr>
          <a:xfrm>
            <a:off x="251228" y="2345161"/>
            <a:ext cx="352095" cy="453196"/>
          </a:xfrm>
          <a:custGeom>
            <a:rect b="b" l="l" r="r" t="t"/>
            <a:pathLst>
              <a:path extrusionOk="0" h="11964" w="9295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1"/>
          <p:cNvSpPr/>
          <p:nvPr/>
        </p:nvSpPr>
        <p:spPr>
          <a:xfrm>
            <a:off x="3090769" y="4730889"/>
            <a:ext cx="246675" cy="155422"/>
          </a:xfrm>
          <a:custGeom>
            <a:rect b="b" l="l" r="r" t="t"/>
            <a:pathLst>
              <a:path extrusionOk="0" h="4103" w="6512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1"/>
          <p:cNvSpPr/>
          <p:nvPr/>
        </p:nvSpPr>
        <p:spPr>
          <a:xfrm>
            <a:off x="2280754" y="560664"/>
            <a:ext cx="257508" cy="137732"/>
          </a:xfrm>
          <a:custGeom>
            <a:rect b="b" l="l" r="r" t="t"/>
            <a:pathLst>
              <a:path extrusionOk="0" h="3636" w="6798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1"/>
          <p:cNvSpPr/>
          <p:nvPr/>
        </p:nvSpPr>
        <p:spPr>
          <a:xfrm rot="3391622">
            <a:off x="4994777" y="188952"/>
            <a:ext cx="246675" cy="155422"/>
          </a:xfrm>
          <a:custGeom>
            <a:rect b="b" l="l" r="r" t="t"/>
            <a:pathLst>
              <a:path extrusionOk="0" h="4103" w="6512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1"/>
          <p:cNvSpPr/>
          <p:nvPr/>
        </p:nvSpPr>
        <p:spPr>
          <a:xfrm rot="-3865761">
            <a:off x="6273755" y="4514838"/>
            <a:ext cx="352097" cy="453199"/>
          </a:xfrm>
          <a:custGeom>
            <a:rect b="b" l="l" r="r" t="t"/>
            <a:pathLst>
              <a:path extrusionOk="0" h="11964" w="9295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1"/>
          <p:cNvSpPr/>
          <p:nvPr/>
        </p:nvSpPr>
        <p:spPr>
          <a:xfrm rot="7413790">
            <a:off x="8640067" y="1355868"/>
            <a:ext cx="246678" cy="155424"/>
          </a:xfrm>
          <a:custGeom>
            <a:rect b="b" l="l" r="r" t="t"/>
            <a:pathLst>
              <a:path extrusionOk="0" h="4103" w="6512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2_1">
    <p:bg>
      <p:bgPr>
        <a:solidFill>
          <a:schemeClr val="dk2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3"/>
          <p:cNvSpPr txBox="1"/>
          <p:nvPr>
            <p:ph hasCustomPrompt="1" type="title"/>
          </p:nvPr>
        </p:nvSpPr>
        <p:spPr>
          <a:xfrm>
            <a:off x="1713225" y="1582250"/>
            <a:ext cx="1275300" cy="83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/>
          <p:nvPr>
            <p:ph hasCustomPrompt="1" idx="2" type="title"/>
          </p:nvPr>
        </p:nvSpPr>
        <p:spPr>
          <a:xfrm>
            <a:off x="3934350" y="1582250"/>
            <a:ext cx="1275300" cy="83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/>
          <p:nvPr>
            <p:ph hasCustomPrompt="1" idx="3" type="title"/>
          </p:nvPr>
        </p:nvSpPr>
        <p:spPr>
          <a:xfrm>
            <a:off x="6155475" y="1582250"/>
            <a:ext cx="1275300" cy="83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/>
          <p:nvPr>
            <p:ph idx="1" type="subTitle"/>
          </p:nvPr>
        </p:nvSpPr>
        <p:spPr>
          <a:xfrm>
            <a:off x="1381125" y="2203775"/>
            <a:ext cx="1939500" cy="449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1" name="Google Shape;111;p13"/>
          <p:cNvSpPr txBox="1"/>
          <p:nvPr>
            <p:ph idx="4" type="subTitle"/>
          </p:nvPr>
        </p:nvSpPr>
        <p:spPr>
          <a:xfrm>
            <a:off x="3602250" y="2203775"/>
            <a:ext cx="1939500" cy="449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2" name="Google Shape;112;p13"/>
          <p:cNvSpPr txBox="1"/>
          <p:nvPr>
            <p:ph idx="5" type="subTitle"/>
          </p:nvPr>
        </p:nvSpPr>
        <p:spPr>
          <a:xfrm>
            <a:off x="5823375" y="2203775"/>
            <a:ext cx="1939500" cy="449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3" name="Google Shape;113;p13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14" name="Google Shape;114;p13"/>
          <p:cNvSpPr/>
          <p:nvPr/>
        </p:nvSpPr>
        <p:spPr>
          <a:xfrm rot="4559421">
            <a:off x="281490" y="247964"/>
            <a:ext cx="352087" cy="453187"/>
          </a:xfrm>
          <a:custGeom>
            <a:rect b="b" l="l" r="r" t="t"/>
            <a:pathLst>
              <a:path extrusionOk="0" h="11964" w="9295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3"/>
          <p:cNvSpPr/>
          <p:nvPr/>
        </p:nvSpPr>
        <p:spPr>
          <a:xfrm>
            <a:off x="3090769" y="4730889"/>
            <a:ext cx="246675" cy="155422"/>
          </a:xfrm>
          <a:custGeom>
            <a:rect b="b" l="l" r="r" t="t"/>
            <a:pathLst>
              <a:path extrusionOk="0" h="4103" w="6512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3"/>
          <p:cNvSpPr/>
          <p:nvPr/>
        </p:nvSpPr>
        <p:spPr>
          <a:xfrm rot="-6645472">
            <a:off x="2833286" y="188334"/>
            <a:ext cx="257500" cy="137727"/>
          </a:xfrm>
          <a:custGeom>
            <a:rect b="b" l="l" r="r" t="t"/>
            <a:pathLst>
              <a:path extrusionOk="0" h="3636" w="6798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3"/>
          <p:cNvSpPr/>
          <p:nvPr/>
        </p:nvSpPr>
        <p:spPr>
          <a:xfrm rot="3391622">
            <a:off x="5798702" y="256364"/>
            <a:ext cx="246675" cy="155422"/>
          </a:xfrm>
          <a:custGeom>
            <a:rect b="b" l="l" r="r" t="t"/>
            <a:pathLst>
              <a:path extrusionOk="0" h="4103" w="6512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3"/>
          <p:cNvSpPr/>
          <p:nvPr/>
        </p:nvSpPr>
        <p:spPr>
          <a:xfrm rot="-4430405">
            <a:off x="5945276" y="4573617"/>
            <a:ext cx="352087" cy="453186"/>
          </a:xfrm>
          <a:custGeom>
            <a:rect b="b" l="l" r="r" t="t"/>
            <a:pathLst>
              <a:path extrusionOk="0" h="11964" w="9295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3"/>
          <p:cNvSpPr/>
          <p:nvPr/>
        </p:nvSpPr>
        <p:spPr>
          <a:xfrm rot="7413790">
            <a:off x="8790817" y="2017230"/>
            <a:ext cx="246678" cy="155424"/>
          </a:xfrm>
          <a:custGeom>
            <a:rect b="b" l="l" r="r" t="t"/>
            <a:pathLst>
              <a:path extrusionOk="0" h="4103" w="6512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3"/>
          <p:cNvSpPr/>
          <p:nvPr/>
        </p:nvSpPr>
        <p:spPr>
          <a:xfrm rot="3391622">
            <a:off x="179102" y="3045552"/>
            <a:ext cx="246675" cy="155422"/>
          </a:xfrm>
          <a:custGeom>
            <a:rect b="b" l="l" r="r" t="t"/>
            <a:pathLst>
              <a:path extrusionOk="0" h="4103" w="6512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3"/>
          <p:cNvSpPr/>
          <p:nvPr/>
        </p:nvSpPr>
        <p:spPr>
          <a:xfrm rot="2542404">
            <a:off x="8595688" y="3406529"/>
            <a:ext cx="246679" cy="155424"/>
          </a:xfrm>
          <a:custGeom>
            <a:rect b="b" l="l" r="r" t="t"/>
            <a:pathLst>
              <a:path extrusionOk="0" h="4103" w="6512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3"/>
          <p:cNvSpPr txBox="1"/>
          <p:nvPr>
            <p:ph hasCustomPrompt="1" idx="7" type="title"/>
          </p:nvPr>
        </p:nvSpPr>
        <p:spPr>
          <a:xfrm>
            <a:off x="1713225" y="3083500"/>
            <a:ext cx="1275300" cy="83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3" name="Google Shape;123;p13"/>
          <p:cNvSpPr txBox="1"/>
          <p:nvPr>
            <p:ph hasCustomPrompt="1" idx="8" type="title"/>
          </p:nvPr>
        </p:nvSpPr>
        <p:spPr>
          <a:xfrm>
            <a:off x="3934350" y="3083500"/>
            <a:ext cx="1275300" cy="83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4" name="Google Shape;124;p13"/>
          <p:cNvSpPr txBox="1"/>
          <p:nvPr>
            <p:ph hasCustomPrompt="1" idx="9" type="title"/>
          </p:nvPr>
        </p:nvSpPr>
        <p:spPr>
          <a:xfrm>
            <a:off x="6155475" y="3083500"/>
            <a:ext cx="1275300" cy="83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5" name="Google Shape;125;p13"/>
          <p:cNvSpPr txBox="1"/>
          <p:nvPr>
            <p:ph idx="13" type="subTitle"/>
          </p:nvPr>
        </p:nvSpPr>
        <p:spPr>
          <a:xfrm>
            <a:off x="1381125" y="3705025"/>
            <a:ext cx="1939500" cy="449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6" name="Google Shape;126;p13"/>
          <p:cNvSpPr txBox="1"/>
          <p:nvPr>
            <p:ph idx="14" type="subTitle"/>
          </p:nvPr>
        </p:nvSpPr>
        <p:spPr>
          <a:xfrm>
            <a:off x="3602250" y="3705025"/>
            <a:ext cx="1939500" cy="449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7" name="Google Shape;127;p13"/>
          <p:cNvSpPr txBox="1"/>
          <p:nvPr>
            <p:ph idx="15" type="subTitle"/>
          </p:nvPr>
        </p:nvSpPr>
        <p:spPr>
          <a:xfrm>
            <a:off x="5823375" y="3705025"/>
            <a:ext cx="1939500" cy="4491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3_2_1">
    <p:bg>
      <p:bgPr>
        <a:solidFill>
          <a:schemeClr val="dk2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30" name="Google Shape;130;p14"/>
          <p:cNvSpPr/>
          <p:nvPr/>
        </p:nvSpPr>
        <p:spPr>
          <a:xfrm flipH="1">
            <a:off x="5801949" y="4727839"/>
            <a:ext cx="246675" cy="155422"/>
          </a:xfrm>
          <a:custGeom>
            <a:rect b="b" l="l" r="r" t="t"/>
            <a:pathLst>
              <a:path extrusionOk="0" h="4103" w="6512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4"/>
          <p:cNvSpPr/>
          <p:nvPr/>
        </p:nvSpPr>
        <p:spPr>
          <a:xfrm flipH="1" rot="-8861856">
            <a:off x="6354206" y="387388"/>
            <a:ext cx="257507" cy="137731"/>
          </a:xfrm>
          <a:custGeom>
            <a:rect b="b" l="l" r="r" t="t"/>
            <a:pathLst>
              <a:path extrusionOk="0" h="3636" w="6798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4"/>
          <p:cNvSpPr/>
          <p:nvPr/>
        </p:nvSpPr>
        <p:spPr>
          <a:xfrm flipH="1" rot="-10565451">
            <a:off x="274878" y="391297"/>
            <a:ext cx="246679" cy="155424"/>
          </a:xfrm>
          <a:custGeom>
            <a:rect b="b" l="l" r="r" t="t"/>
            <a:pathLst>
              <a:path extrusionOk="0" h="4103" w="6512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4"/>
          <p:cNvSpPr/>
          <p:nvPr/>
        </p:nvSpPr>
        <p:spPr>
          <a:xfrm flipH="1" rot="4176861">
            <a:off x="2096744" y="4625853"/>
            <a:ext cx="352094" cy="453196"/>
          </a:xfrm>
          <a:custGeom>
            <a:rect b="b" l="l" r="r" t="t"/>
            <a:pathLst>
              <a:path extrusionOk="0" h="11964" w="9295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4"/>
          <p:cNvSpPr/>
          <p:nvPr/>
        </p:nvSpPr>
        <p:spPr>
          <a:xfrm flipH="1" rot="3007948">
            <a:off x="3154154" y="76282"/>
            <a:ext cx="352107" cy="453212"/>
          </a:xfrm>
          <a:custGeom>
            <a:rect b="b" l="l" r="r" t="t"/>
            <a:pathLst>
              <a:path extrusionOk="0" h="11964" w="9295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/>
          <p:nvPr/>
        </p:nvSpPr>
        <p:spPr>
          <a:xfrm flipH="1" rot="-3391622">
            <a:off x="8614129" y="2494039"/>
            <a:ext cx="246675" cy="155422"/>
          </a:xfrm>
          <a:custGeom>
            <a:rect b="b" l="l" r="r" t="t"/>
            <a:pathLst>
              <a:path extrusionOk="0" h="4103" w="6512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4"/>
          <p:cNvSpPr/>
          <p:nvPr/>
        </p:nvSpPr>
        <p:spPr>
          <a:xfrm flipH="1" rot="-1963446">
            <a:off x="50830" y="3090125"/>
            <a:ext cx="352091" cy="291464"/>
          </a:xfrm>
          <a:custGeom>
            <a:rect b="b" l="l" r="r" t="t"/>
            <a:pathLst>
              <a:path extrusionOk="0" h="11964" w="9295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4"/>
          <p:cNvSpPr/>
          <p:nvPr/>
        </p:nvSpPr>
        <p:spPr>
          <a:xfrm flipH="1">
            <a:off x="8614137" y="173826"/>
            <a:ext cx="246675" cy="155422"/>
          </a:xfrm>
          <a:custGeom>
            <a:rect b="b" l="l" r="r" t="t"/>
            <a:pathLst>
              <a:path extrusionOk="0" h="4103" w="6512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4"/>
          <p:cNvSpPr/>
          <p:nvPr/>
        </p:nvSpPr>
        <p:spPr>
          <a:xfrm flipH="1" rot="2700000">
            <a:off x="8355347" y="4666723"/>
            <a:ext cx="352092" cy="291483"/>
          </a:xfrm>
          <a:custGeom>
            <a:rect b="b" l="l" r="r" t="t"/>
            <a:pathLst>
              <a:path extrusionOk="0" h="11964" w="9295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bg>
      <p:bgPr>
        <a:solidFill>
          <a:schemeClr val="dk2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idx="1" type="subTitle"/>
          </p:nvPr>
        </p:nvSpPr>
        <p:spPr>
          <a:xfrm>
            <a:off x="1944900" y="1179400"/>
            <a:ext cx="5254200" cy="18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b="1" sz="20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b="1" sz="20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b="1" sz="20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b="1" sz="20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b="1" sz="20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b="1" sz="20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b="1" sz="20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b="1" sz="2000"/>
            </a:lvl9pPr>
          </a:lstStyle>
          <a:p/>
        </p:txBody>
      </p:sp>
      <p:sp>
        <p:nvSpPr>
          <p:cNvPr id="141" name="Google Shape;141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42" name="Google Shape;142;p15"/>
          <p:cNvSpPr/>
          <p:nvPr/>
        </p:nvSpPr>
        <p:spPr>
          <a:xfrm rot="6372182">
            <a:off x="5709358" y="61821"/>
            <a:ext cx="352091" cy="453192"/>
          </a:xfrm>
          <a:custGeom>
            <a:rect b="b" l="l" r="r" t="t"/>
            <a:pathLst>
              <a:path extrusionOk="0" h="11964" w="9295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/>
          <p:nvPr/>
        </p:nvSpPr>
        <p:spPr>
          <a:xfrm rot="-6645472">
            <a:off x="2833286" y="219559"/>
            <a:ext cx="257500" cy="137727"/>
          </a:xfrm>
          <a:custGeom>
            <a:rect b="b" l="l" r="r" t="t"/>
            <a:pathLst>
              <a:path extrusionOk="0" h="3636" w="6798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"/>
          <p:cNvSpPr/>
          <p:nvPr/>
        </p:nvSpPr>
        <p:spPr>
          <a:xfrm rot="3391622">
            <a:off x="305802" y="290614"/>
            <a:ext cx="246675" cy="155422"/>
          </a:xfrm>
          <a:custGeom>
            <a:rect b="b" l="l" r="r" t="t"/>
            <a:pathLst>
              <a:path extrusionOk="0" h="4103" w="6512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/>
          <p:nvPr/>
        </p:nvSpPr>
        <p:spPr>
          <a:xfrm rot="-4430405">
            <a:off x="8419851" y="4672117"/>
            <a:ext cx="352087" cy="453186"/>
          </a:xfrm>
          <a:custGeom>
            <a:rect b="b" l="l" r="r" t="t"/>
            <a:pathLst>
              <a:path extrusionOk="0" h="11964" w="9295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"/>
          <p:cNvSpPr/>
          <p:nvPr/>
        </p:nvSpPr>
        <p:spPr>
          <a:xfrm rot="-9318848">
            <a:off x="8641874" y="1211838"/>
            <a:ext cx="246670" cy="155419"/>
          </a:xfrm>
          <a:custGeom>
            <a:rect b="b" l="l" r="r" t="t"/>
            <a:pathLst>
              <a:path extrusionOk="0" h="4103" w="6512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/>
          <p:nvPr/>
        </p:nvSpPr>
        <p:spPr>
          <a:xfrm rot="-9082485">
            <a:off x="221002" y="1957740"/>
            <a:ext cx="246675" cy="155422"/>
          </a:xfrm>
          <a:custGeom>
            <a:rect b="b" l="l" r="r" t="t"/>
            <a:pathLst>
              <a:path extrusionOk="0" h="4103" w="6512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 rot="2542404">
            <a:off x="8595700" y="3432429"/>
            <a:ext cx="246679" cy="155424"/>
          </a:xfrm>
          <a:custGeom>
            <a:rect b="b" l="l" r="r" t="t"/>
            <a:pathLst>
              <a:path extrusionOk="0" h="4103" w="6512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5"/>
          <p:cNvSpPr/>
          <p:nvPr/>
        </p:nvSpPr>
        <p:spPr>
          <a:xfrm rot="1173186">
            <a:off x="168295" y="4321957"/>
            <a:ext cx="352089" cy="453190"/>
          </a:xfrm>
          <a:custGeom>
            <a:rect b="b" l="l" r="r" t="t"/>
            <a:pathLst>
              <a:path extrusionOk="0" h="11964" w="9295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5"/>
          <p:cNvSpPr/>
          <p:nvPr/>
        </p:nvSpPr>
        <p:spPr>
          <a:xfrm>
            <a:off x="4128819" y="4821001"/>
            <a:ext cx="246675" cy="155422"/>
          </a:xfrm>
          <a:custGeom>
            <a:rect b="b" l="l" r="r" t="t"/>
            <a:pathLst>
              <a:path extrusionOk="0" h="4103" w="6512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TITLE_AND_TWO_COLUMNS_1">
    <p:bg>
      <p:bgPr>
        <a:solidFill>
          <a:schemeClr val="dk2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775775" y="1168375"/>
            <a:ext cx="4844400" cy="34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302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200"/>
            </a:lvl2pPr>
            <a:lvl3pPr indent="-3302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53" name="Google Shape;153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54" name="Google Shape;154;p16"/>
          <p:cNvSpPr/>
          <p:nvPr/>
        </p:nvSpPr>
        <p:spPr>
          <a:xfrm rot="4559421">
            <a:off x="281490" y="247964"/>
            <a:ext cx="352087" cy="453187"/>
          </a:xfrm>
          <a:custGeom>
            <a:rect b="b" l="l" r="r" t="t"/>
            <a:pathLst>
              <a:path extrusionOk="0" h="11964" w="9295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6"/>
          <p:cNvSpPr/>
          <p:nvPr/>
        </p:nvSpPr>
        <p:spPr>
          <a:xfrm>
            <a:off x="3090769" y="4730889"/>
            <a:ext cx="246675" cy="155422"/>
          </a:xfrm>
          <a:custGeom>
            <a:rect b="b" l="l" r="r" t="t"/>
            <a:pathLst>
              <a:path extrusionOk="0" h="4103" w="6512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6"/>
          <p:cNvSpPr/>
          <p:nvPr/>
        </p:nvSpPr>
        <p:spPr>
          <a:xfrm rot="-6645472">
            <a:off x="2833286" y="188334"/>
            <a:ext cx="257500" cy="137727"/>
          </a:xfrm>
          <a:custGeom>
            <a:rect b="b" l="l" r="r" t="t"/>
            <a:pathLst>
              <a:path extrusionOk="0" h="3636" w="6798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6"/>
          <p:cNvSpPr/>
          <p:nvPr/>
        </p:nvSpPr>
        <p:spPr>
          <a:xfrm rot="3391622">
            <a:off x="5798702" y="256364"/>
            <a:ext cx="246675" cy="155422"/>
          </a:xfrm>
          <a:custGeom>
            <a:rect b="b" l="l" r="r" t="t"/>
            <a:pathLst>
              <a:path extrusionOk="0" h="4103" w="6512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6"/>
          <p:cNvSpPr/>
          <p:nvPr/>
        </p:nvSpPr>
        <p:spPr>
          <a:xfrm rot="-4430405">
            <a:off x="5945276" y="4573617"/>
            <a:ext cx="352087" cy="453186"/>
          </a:xfrm>
          <a:custGeom>
            <a:rect b="b" l="l" r="r" t="t"/>
            <a:pathLst>
              <a:path extrusionOk="0" h="11964" w="9295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6"/>
          <p:cNvSpPr/>
          <p:nvPr/>
        </p:nvSpPr>
        <p:spPr>
          <a:xfrm rot="7413790">
            <a:off x="8790817" y="2017230"/>
            <a:ext cx="246678" cy="155424"/>
          </a:xfrm>
          <a:custGeom>
            <a:rect b="b" l="l" r="r" t="t"/>
            <a:pathLst>
              <a:path extrusionOk="0" h="4103" w="6512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6"/>
          <p:cNvSpPr/>
          <p:nvPr/>
        </p:nvSpPr>
        <p:spPr>
          <a:xfrm rot="3391622">
            <a:off x="179102" y="3045552"/>
            <a:ext cx="246675" cy="155422"/>
          </a:xfrm>
          <a:custGeom>
            <a:rect b="b" l="l" r="r" t="t"/>
            <a:pathLst>
              <a:path extrusionOk="0" h="4103" w="6512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6"/>
          <p:cNvSpPr/>
          <p:nvPr/>
        </p:nvSpPr>
        <p:spPr>
          <a:xfrm rot="2542404">
            <a:off x="8595688" y="3406529"/>
            <a:ext cx="246679" cy="155424"/>
          </a:xfrm>
          <a:custGeom>
            <a:rect b="b" l="l" r="r" t="t"/>
            <a:pathLst>
              <a:path extrusionOk="0" h="4103" w="6512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bg>
      <p:bgPr>
        <a:solidFill>
          <a:schemeClr val="dk2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idx="1" type="subTitle"/>
          </p:nvPr>
        </p:nvSpPr>
        <p:spPr>
          <a:xfrm>
            <a:off x="720000" y="2353800"/>
            <a:ext cx="2336400" cy="501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4" name="Google Shape;164;p17"/>
          <p:cNvSpPr txBox="1"/>
          <p:nvPr>
            <p:ph idx="2" type="subTitle"/>
          </p:nvPr>
        </p:nvSpPr>
        <p:spPr>
          <a:xfrm>
            <a:off x="720000" y="2781250"/>
            <a:ext cx="2336400" cy="6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5" name="Google Shape;165;p17"/>
          <p:cNvSpPr txBox="1"/>
          <p:nvPr>
            <p:ph idx="3" type="subTitle"/>
          </p:nvPr>
        </p:nvSpPr>
        <p:spPr>
          <a:xfrm>
            <a:off x="3403800" y="2781250"/>
            <a:ext cx="2336400" cy="6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6" name="Google Shape;166;p17"/>
          <p:cNvSpPr txBox="1"/>
          <p:nvPr>
            <p:ph idx="4" type="subTitle"/>
          </p:nvPr>
        </p:nvSpPr>
        <p:spPr>
          <a:xfrm>
            <a:off x="6087600" y="2781250"/>
            <a:ext cx="2336400" cy="6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7" name="Google Shape;167;p17"/>
          <p:cNvSpPr txBox="1"/>
          <p:nvPr>
            <p:ph idx="5" type="subTitle"/>
          </p:nvPr>
        </p:nvSpPr>
        <p:spPr>
          <a:xfrm>
            <a:off x="3403800" y="2353800"/>
            <a:ext cx="2336400" cy="501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8" name="Google Shape;168;p17"/>
          <p:cNvSpPr txBox="1"/>
          <p:nvPr>
            <p:ph idx="6" type="subTitle"/>
          </p:nvPr>
        </p:nvSpPr>
        <p:spPr>
          <a:xfrm>
            <a:off x="6087600" y="2353800"/>
            <a:ext cx="2336400" cy="5016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9" name="Google Shape;169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70" name="Google Shape;170;p17"/>
          <p:cNvSpPr/>
          <p:nvPr/>
        </p:nvSpPr>
        <p:spPr>
          <a:xfrm rot="3200375">
            <a:off x="157631" y="2168511"/>
            <a:ext cx="352102" cy="453205"/>
          </a:xfrm>
          <a:custGeom>
            <a:rect b="b" l="l" r="r" t="t"/>
            <a:pathLst>
              <a:path extrusionOk="0" h="11964" w="9295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7"/>
          <p:cNvSpPr/>
          <p:nvPr/>
        </p:nvSpPr>
        <p:spPr>
          <a:xfrm>
            <a:off x="3090769" y="4730889"/>
            <a:ext cx="246675" cy="155422"/>
          </a:xfrm>
          <a:custGeom>
            <a:rect b="b" l="l" r="r" t="t"/>
            <a:pathLst>
              <a:path extrusionOk="0" h="4103" w="6512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7"/>
          <p:cNvSpPr/>
          <p:nvPr/>
        </p:nvSpPr>
        <p:spPr>
          <a:xfrm>
            <a:off x="5657454" y="365464"/>
            <a:ext cx="257508" cy="137732"/>
          </a:xfrm>
          <a:custGeom>
            <a:rect b="b" l="l" r="r" t="t"/>
            <a:pathLst>
              <a:path extrusionOk="0" h="3636" w="6798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7"/>
          <p:cNvSpPr/>
          <p:nvPr/>
        </p:nvSpPr>
        <p:spPr>
          <a:xfrm rot="3391622">
            <a:off x="8663152" y="1547002"/>
            <a:ext cx="246675" cy="155422"/>
          </a:xfrm>
          <a:custGeom>
            <a:rect b="b" l="l" r="r" t="t"/>
            <a:pathLst>
              <a:path extrusionOk="0" h="4103" w="6512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7"/>
          <p:cNvSpPr/>
          <p:nvPr/>
        </p:nvSpPr>
        <p:spPr>
          <a:xfrm rot="-5644555">
            <a:off x="6109206" y="4573604"/>
            <a:ext cx="352102" cy="453206"/>
          </a:xfrm>
          <a:custGeom>
            <a:rect b="b" l="l" r="r" t="t"/>
            <a:pathLst>
              <a:path extrusionOk="0" h="11964" w="9295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7"/>
          <p:cNvSpPr/>
          <p:nvPr/>
        </p:nvSpPr>
        <p:spPr>
          <a:xfrm rot="-3007948">
            <a:off x="2308158" y="-3793"/>
            <a:ext cx="352107" cy="453212"/>
          </a:xfrm>
          <a:custGeom>
            <a:rect b="b" l="l" r="r" t="t"/>
            <a:pathLst>
              <a:path extrusionOk="0" h="11964" w="9295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7"/>
          <p:cNvSpPr/>
          <p:nvPr/>
        </p:nvSpPr>
        <p:spPr>
          <a:xfrm rot="3391622">
            <a:off x="210327" y="399652"/>
            <a:ext cx="246675" cy="155422"/>
          </a:xfrm>
          <a:custGeom>
            <a:rect b="b" l="l" r="r" t="t"/>
            <a:pathLst>
              <a:path extrusionOk="0" h="4103" w="6512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7"/>
          <p:cNvSpPr/>
          <p:nvPr/>
        </p:nvSpPr>
        <p:spPr>
          <a:xfrm>
            <a:off x="8719475" y="3259377"/>
            <a:ext cx="352095" cy="291473"/>
          </a:xfrm>
          <a:custGeom>
            <a:rect b="b" l="l" r="r" t="t"/>
            <a:pathLst>
              <a:path extrusionOk="0" h="11964" w="9295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_2">
    <p:bg>
      <p:bgPr>
        <a:solidFill>
          <a:schemeClr val="dk2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80" name="Google Shape;180;p18"/>
          <p:cNvSpPr txBox="1"/>
          <p:nvPr>
            <p:ph idx="1" type="subTitle"/>
          </p:nvPr>
        </p:nvSpPr>
        <p:spPr>
          <a:xfrm>
            <a:off x="5440525" y="1860225"/>
            <a:ext cx="19224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1" name="Google Shape;181;p18"/>
          <p:cNvSpPr txBox="1"/>
          <p:nvPr>
            <p:ph idx="2" type="subTitle"/>
          </p:nvPr>
        </p:nvSpPr>
        <p:spPr>
          <a:xfrm>
            <a:off x="5440547" y="1438800"/>
            <a:ext cx="1922400" cy="49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4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2" name="Google Shape;182;p18"/>
          <p:cNvSpPr txBox="1"/>
          <p:nvPr>
            <p:ph idx="3" type="subTitle"/>
          </p:nvPr>
        </p:nvSpPr>
        <p:spPr>
          <a:xfrm>
            <a:off x="2152450" y="1860225"/>
            <a:ext cx="19224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3" name="Google Shape;183;p18"/>
          <p:cNvSpPr txBox="1"/>
          <p:nvPr>
            <p:ph idx="4" type="subTitle"/>
          </p:nvPr>
        </p:nvSpPr>
        <p:spPr>
          <a:xfrm>
            <a:off x="2152451" y="1438800"/>
            <a:ext cx="1922400" cy="49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4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4" name="Google Shape;184;p18"/>
          <p:cNvSpPr txBox="1"/>
          <p:nvPr>
            <p:ph idx="5" type="subTitle"/>
          </p:nvPr>
        </p:nvSpPr>
        <p:spPr>
          <a:xfrm>
            <a:off x="2152450" y="3633375"/>
            <a:ext cx="19224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5" name="Google Shape;185;p18"/>
          <p:cNvSpPr txBox="1"/>
          <p:nvPr>
            <p:ph idx="6" type="subTitle"/>
          </p:nvPr>
        </p:nvSpPr>
        <p:spPr>
          <a:xfrm>
            <a:off x="2152451" y="3207225"/>
            <a:ext cx="1922400" cy="49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4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6" name="Google Shape;186;p18"/>
          <p:cNvSpPr txBox="1"/>
          <p:nvPr>
            <p:ph idx="7" type="subTitle"/>
          </p:nvPr>
        </p:nvSpPr>
        <p:spPr>
          <a:xfrm>
            <a:off x="5440525" y="3633375"/>
            <a:ext cx="19224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7" name="Google Shape;187;p18"/>
          <p:cNvSpPr txBox="1"/>
          <p:nvPr>
            <p:ph idx="8" type="subTitle"/>
          </p:nvPr>
        </p:nvSpPr>
        <p:spPr>
          <a:xfrm>
            <a:off x="5440526" y="3187847"/>
            <a:ext cx="1922400" cy="49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4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8" name="Google Shape;188;p18"/>
          <p:cNvSpPr/>
          <p:nvPr/>
        </p:nvSpPr>
        <p:spPr>
          <a:xfrm rot="3200375">
            <a:off x="257056" y="443836"/>
            <a:ext cx="352102" cy="453205"/>
          </a:xfrm>
          <a:custGeom>
            <a:rect b="b" l="l" r="r" t="t"/>
            <a:pathLst>
              <a:path extrusionOk="0" h="11964" w="9295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8"/>
          <p:cNvSpPr/>
          <p:nvPr/>
        </p:nvSpPr>
        <p:spPr>
          <a:xfrm>
            <a:off x="5822519" y="4730889"/>
            <a:ext cx="246675" cy="155422"/>
          </a:xfrm>
          <a:custGeom>
            <a:rect b="b" l="l" r="r" t="t"/>
            <a:pathLst>
              <a:path extrusionOk="0" h="4103" w="6512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8"/>
          <p:cNvSpPr/>
          <p:nvPr/>
        </p:nvSpPr>
        <p:spPr>
          <a:xfrm>
            <a:off x="5657454" y="256189"/>
            <a:ext cx="257508" cy="137732"/>
          </a:xfrm>
          <a:custGeom>
            <a:rect b="b" l="l" r="r" t="t"/>
            <a:pathLst>
              <a:path extrusionOk="0" h="3636" w="6798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8"/>
          <p:cNvSpPr/>
          <p:nvPr/>
        </p:nvSpPr>
        <p:spPr>
          <a:xfrm rot="3391622">
            <a:off x="8438402" y="3455502"/>
            <a:ext cx="246675" cy="155422"/>
          </a:xfrm>
          <a:custGeom>
            <a:rect b="b" l="l" r="r" t="t"/>
            <a:pathLst>
              <a:path extrusionOk="0" h="4103" w="6512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8"/>
          <p:cNvSpPr/>
          <p:nvPr/>
        </p:nvSpPr>
        <p:spPr>
          <a:xfrm rot="-4176861">
            <a:off x="2167680" y="4582003"/>
            <a:ext cx="352094" cy="453196"/>
          </a:xfrm>
          <a:custGeom>
            <a:rect b="b" l="l" r="r" t="t"/>
            <a:pathLst>
              <a:path extrusionOk="0" h="11964" w="9295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8"/>
          <p:cNvSpPr/>
          <p:nvPr/>
        </p:nvSpPr>
        <p:spPr>
          <a:xfrm rot="-3007948">
            <a:off x="2308158" y="-3793"/>
            <a:ext cx="352107" cy="453212"/>
          </a:xfrm>
          <a:custGeom>
            <a:rect b="b" l="l" r="r" t="t"/>
            <a:pathLst>
              <a:path extrusionOk="0" h="11964" w="9295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8"/>
          <p:cNvSpPr/>
          <p:nvPr/>
        </p:nvSpPr>
        <p:spPr>
          <a:xfrm rot="3391622">
            <a:off x="309764" y="2663077"/>
            <a:ext cx="246675" cy="155422"/>
          </a:xfrm>
          <a:custGeom>
            <a:rect b="b" l="l" r="r" t="t"/>
            <a:pathLst>
              <a:path extrusionOk="0" h="4103" w="6512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8"/>
          <p:cNvSpPr/>
          <p:nvPr/>
        </p:nvSpPr>
        <p:spPr>
          <a:xfrm rot="2700000">
            <a:off x="8650597" y="2073025"/>
            <a:ext cx="352092" cy="291483"/>
          </a:xfrm>
          <a:custGeom>
            <a:rect b="b" l="l" r="r" t="t"/>
            <a:pathLst>
              <a:path extrusionOk="0" h="11964" w="9295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bg>
      <p:bgPr>
        <a:solidFill>
          <a:schemeClr val="dk2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/>
          <p:nvPr>
            <p:ph idx="1" type="subTitle"/>
          </p:nvPr>
        </p:nvSpPr>
        <p:spPr>
          <a:xfrm>
            <a:off x="1007375" y="2983599"/>
            <a:ext cx="2049000" cy="535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8" name="Google Shape;198;p19"/>
          <p:cNvSpPr txBox="1"/>
          <p:nvPr>
            <p:ph idx="2" type="subTitle"/>
          </p:nvPr>
        </p:nvSpPr>
        <p:spPr>
          <a:xfrm>
            <a:off x="1007375" y="3445250"/>
            <a:ext cx="2049000" cy="6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9" name="Google Shape;199;p19"/>
          <p:cNvSpPr txBox="1"/>
          <p:nvPr>
            <p:ph idx="3" type="subTitle"/>
          </p:nvPr>
        </p:nvSpPr>
        <p:spPr>
          <a:xfrm>
            <a:off x="3547500" y="3445250"/>
            <a:ext cx="2049000" cy="6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0" name="Google Shape;200;p19"/>
          <p:cNvSpPr txBox="1"/>
          <p:nvPr>
            <p:ph idx="4" type="subTitle"/>
          </p:nvPr>
        </p:nvSpPr>
        <p:spPr>
          <a:xfrm>
            <a:off x="6087600" y="3445250"/>
            <a:ext cx="2049000" cy="6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1" name="Google Shape;201;p19"/>
          <p:cNvSpPr txBox="1"/>
          <p:nvPr>
            <p:ph idx="5" type="subTitle"/>
          </p:nvPr>
        </p:nvSpPr>
        <p:spPr>
          <a:xfrm>
            <a:off x="3547500" y="2983599"/>
            <a:ext cx="2049000" cy="535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2" name="Google Shape;202;p19"/>
          <p:cNvSpPr txBox="1"/>
          <p:nvPr>
            <p:ph idx="6" type="subTitle"/>
          </p:nvPr>
        </p:nvSpPr>
        <p:spPr>
          <a:xfrm>
            <a:off x="6087600" y="2983599"/>
            <a:ext cx="2049000" cy="535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3" name="Google Shape;203;p19"/>
          <p:cNvSpPr txBox="1"/>
          <p:nvPr>
            <p:ph idx="7" type="subTitle"/>
          </p:nvPr>
        </p:nvSpPr>
        <p:spPr>
          <a:xfrm>
            <a:off x="1007375" y="1507200"/>
            <a:ext cx="2049000" cy="535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4" name="Google Shape;204;p19"/>
          <p:cNvSpPr txBox="1"/>
          <p:nvPr>
            <p:ph idx="8" type="subTitle"/>
          </p:nvPr>
        </p:nvSpPr>
        <p:spPr>
          <a:xfrm>
            <a:off x="1007375" y="1968951"/>
            <a:ext cx="2049000" cy="6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5" name="Google Shape;205;p19"/>
          <p:cNvSpPr txBox="1"/>
          <p:nvPr>
            <p:ph idx="9" type="subTitle"/>
          </p:nvPr>
        </p:nvSpPr>
        <p:spPr>
          <a:xfrm>
            <a:off x="3547500" y="1968951"/>
            <a:ext cx="2049000" cy="6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6" name="Google Shape;206;p19"/>
          <p:cNvSpPr txBox="1"/>
          <p:nvPr>
            <p:ph idx="13" type="subTitle"/>
          </p:nvPr>
        </p:nvSpPr>
        <p:spPr>
          <a:xfrm>
            <a:off x="6087600" y="1968951"/>
            <a:ext cx="2049000" cy="6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7" name="Google Shape;207;p19"/>
          <p:cNvSpPr txBox="1"/>
          <p:nvPr>
            <p:ph idx="14" type="subTitle"/>
          </p:nvPr>
        </p:nvSpPr>
        <p:spPr>
          <a:xfrm>
            <a:off x="3547500" y="1507200"/>
            <a:ext cx="2049000" cy="535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8" name="Google Shape;208;p19"/>
          <p:cNvSpPr txBox="1"/>
          <p:nvPr>
            <p:ph idx="15" type="subTitle"/>
          </p:nvPr>
        </p:nvSpPr>
        <p:spPr>
          <a:xfrm>
            <a:off x="6087600" y="1507200"/>
            <a:ext cx="2049000" cy="535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9" name="Google Shape;209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10" name="Google Shape;210;p19"/>
          <p:cNvSpPr/>
          <p:nvPr/>
        </p:nvSpPr>
        <p:spPr>
          <a:xfrm rot="3200375">
            <a:off x="110831" y="3354611"/>
            <a:ext cx="352102" cy="453205"/>
          </a:xfrm>
          <a:custGeom>
            <a:rect b="b" l="l" r="r" t="t"/>
            <a:pathLst>
              <a:path extrusionOk="0" h="11964" w="9295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9"/>
          <p:cNvSpPr/>
          <p:nvPr/>
        </p:nvSpPr>
        <p:spPr>
          <a:xfrm>
            <a:off x="3098569" y="4665814"/>
            <a:ext cx="246675" cy="155422"/>
          </a:xfrm>
          <a:custGeom>
            <a:rect b="b" l="l" r="r" t="t"/>
            <a:pathLst>
              <a:path extrusionOk="0" h="4103" w="6512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9"/>
          <p:cNvSpPr/>
          <p:nvPr/>
        </p:nvSpPr>
        <p:spPr>
          <a:xfrm rot="8861856">
            <a:off x="2340331" y="139113"/>
            <a:ext cx="257507" cy="137731"/>
          </a:xfrm>
          <a:custGeom>
            <a:rect b="b" l="l" r="r" t="t"/>
            <a:pathLst>
              <a:path extrusionOk="0" h="3636" w="6798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9"/>
          <p:cNvSpPr/>
          <p:nvPr/>
        </p:nvSpPr>
        <p:spPr>
          <a:xfrm rot="10565451">
            <a:off x="8672462" y="2330859"/>
            <a:ext cx="246679" cy="155424"/>
          </a:xfrm>
          <a:custGeom>
            <a:rect b="b" l="l" r="r" t="t"/>
            <a:pathLst>
              <a:path extrusionOk="0" h="4103" w="6512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9"/>
          <p:cNvSpPr/>
          <p:nvPr/>
        </p:nvSpPr>
        <p:spPr>
          <a:xfrm rot="-4176861">
            <a:off x="5902255" y="4683178"/>
            <a:ext cx="352094" cy="453196"/>
          </a:xfrm>
          <a:custGeom>
            <a:rect b="b" l="l" r="r" t="t"/>
            <a:pathLst>
              <a:path extrusionOk="0" h="11964" w="9295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9"/>
          <p:cNvSpPr/>
          <p:nvPr/>
        </p:nvSpPr>
        <p:spPr>
          <a:xfrm rot="-3007948">
            <a:off x="5235058" y="134757"/>
            <a:ext cx="352107" cy="453212"/>
          </a:xfrm>
          <a:custGeom>
            <a:rect b="b" l="l" r="r" t="t"/>
            <a:pathLst>
              <a:path extrusionOk="0" h="11964" w="9295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9"/>
          <p:cNvSpPr/>
          <p:nvPr/>
        </p:nvSpPr>
        <p:spPr>
          <a:xfrm rot="3391622">
            <a:off x="348789" y="1938639"/>
            <a:ext cx="246675" cy="155422"/>
          </a:xfrm>
          <a:custGeom>
            <a:rect b="b" l="l" r="r" t="t"/>
            <a:pathLst>
              <a:path extrusionOk="0" h="4103" w="6512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9"/>
          <p:cNvSpPr/>
          <p:nvPr/>
        </p:nvSpPr>
        <p:spPr>
          <a:xfrm rot="1963446">
            <a:off x="8525722" y="3519400"/>
            <a:ext cx="352091" cy="291464"/>
          </a:xfrm>
          <a:custGeom>
            <a:rect b="b" l="l" r="r" t="t"/>
            <a:pathLst>
              <a:path extrusionOk="0" h="11964" w="9295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9"/>
          <p:cNvSpPr/>
          <p:nvPr/>
        </p:nvSpPr>
        <p:spPr>
          <a:xfrm>
            <a:off x="265369" y="391289"/>
            <a:ext cx="246675" cy="155422"/>
          </a:xfrm>
          <a:custGeom>
            <a:rect b="b" l="l" r="r" t="t"/>
            <a:pathLst>
              <a:path extrusionOk="0" h="4103" w="6512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bg>
      <p:bgPr>
        <a:solidFill>
          <a:schemeClr val="dk2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0"/>
          <p:cNvSpPr txBox="1"/>
          <p:nvPr>
            <p:ph hasCustomPrompt="1" type="title"/>
          </p:nvPr>
        </p:nvSpPr>
        <p:spPr>
          <a:xfrm>
            <a:off x="2290350" y="580375"/>
            <a:ext cx="4563300" cy="88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5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1" name="Google Shape;221;p20"/>
          <p:cNvSpPr txBox="1"/>
          <p:nvPr>
            <p:ph idx="1" type="subTitle"/>
          </p:nvPr>
        </p:nvSpPr>
        <p:spPr>
          <a:xfrm>
            <a:off x="2290350" y="1462375"/>
            <a:ext cx="4563300" cy="30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2" name="Google Shape;222;p20"/>
          <p:cNvSpPr txBox="1"/>
          <p:nvPr>
            <p:ph hasCustomPrompt="1" idx="2" type="title"/>
          </p:nvPr>
        </p:nvSpPr>
        <p:spPr>
          <a:xfrm>
            <a:off x="2290350" y="1964800"/>
            <a:ext cx="4563300" cy="88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3" name="Google Shape;223;p20"/>
          <p:cNvSpPr txBox="1"/>
          <p:nvPr>
            <p:ph idx="3" type="subTitle"/>
          </p:nvPr>
        </p:nvSpPr>
        <p:spPr>
          <a:xfrm>
            <a:off x="2290350" y="2846101"/>
            <a:ext cx="4563300" cy="30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4" name="Google Shape;224;p20"/>
          <p:cNvSpPr txBox="1"/>
          <p:nvPr>
            <p:ph hasCustomPrompt="1" idx="4" type="title"/>
          </p:nvPr>
        </p:nvSpPr>
        <p:spPr>
          <a:xfrm>
            <a:off x="2290350" y="3346328"/>
            <a:ext cx="4563300" cy="88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5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5" name="Google Shape;225;p20"/>
          <p:cNvSpPr txBox="1"/>
          <p:nvPr>
            <p:ph idx="5" type="subTitle"/>
          </p:nvPr>
        </p:nvSpPr>
        <p:spPr>
          <a:xfrm>
            <a:off x="2290350" y="4229825"/>
            <a:ext cx="4563300" cy="30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6" name="Google Shape;226;p20"/>
          <p:cNvSpPr/>
          <p:nvPr/>
        </p:nvSpPr>
        <p:spPr>
          <a:xfrm flipH="1">
            <a:off x="5801949" y="4727839"/>
            <a:ext cx="246675" cy="155422"/>
          </a:xfrm>
          <a:custGeom>
            <a:rect b="b" l="l" r="r" t="t"/>
            <a:pathLst>
              <a:path extrusionOk="0" h="4103" w="6512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0"/>
          <p:cNvSpPr/>
          <p:nvPr/>
        </p:nvSpPr>
        <p:spPr>
          <a:xfrm flipH="1" rot="-8861856">
            <a:off x="6354206" y="387388"/>
            <a:ext cx="257507" cy="137731"/>
          </a:xfrm>
          <a:custGeom>
            <a:rect b="b" l="l" r="r" t="t"/>
            <a:pathLst>
              <a:path extrusionOk="0" h="3636" w="6798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0"/>
          <p:cNvSpPr/>
          <p:nvPr/>
        </p:nvSpPr>
        <p:spPr>
          <a:xfrm flipH="1" rot="-10565451">
            <a:off x="274878" y="391297"/>
            <a:ext cx="246679" cy="155424"/>
          </a:xfrm>
          <a:custGeom>
            <a:rect b="b" l="l" r="r" t="t"/>
            <a:pathLst>
              <a:path extrusionOk="0" h="4103" w="6512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0"/>
          <p:cNvSpPr/>
          <p:nvPr/>
        </p:nvSpPr>
        <p:spPr>
          <a:xfrm flipH="1" rot="4176861">
            <a:off x="2096744" y="4625853"/>
            <a:ext cx="352094" cy="453196"/>
          </a:xfrm>
          <a:custGeom>
            <a:rect b="b" l="l" r="r" t="t"/>
            <a:pathLst>
              <a:path extrusionOk="0" h="11964" w="9295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0"/>
          <p:cNvSpPr/>
          <p:nvPr/>
        </p:nvSpPr>
        <p:spPr>
          <a:xfrm flipH="1" rot="3007948">
            <a:off x="3154154" y="76282"/>
            <a:ext cx="352107" cy="453212"/>
          </a:xfrm>
          <a:custGeom>
            <a:rect b="b" l="l" r="r" t="t"/>
            <a:pathLst>
              <a:path extrusionOk="0" h="11964" w="9295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0"/>
          <p:cNvSpPr/>
          <p:nvPr/>
        </p:nvSpPr>
        <p:spPr>
          <a:xfrm flipH="1" rot="-3391622">
            <a:off x="8614129" y="2494039"/>
            <a:ext cx="246675" cy="155422"/>
          </a:xfrm>
          <a:custGeom>
            <a:rect b="b" l="l" r="r" t="t"/>
            <a:pathLst>
              <a:path extrusionOk="0" h="4103" w="6512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0"/>
          <p:cNvSpPr/>
          <p:nvPr/>
        </p:nvSpPr>
        <p:spPr>
          <a:xfrm flipH="1" rot="-1963446">
            <a:off x="50830" y="3090125"/>
            <a:ext cx="352091" cy="291464"/>
          </a:xfrm>
          <a:custGeom>
            <a:rect b="b" l="l" r="r" t="t"/>
            <a:pathLst>
              <a:path extrusionOk="0" h="11964" w="9295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0"/>
          <p:cNvSpPr/>
          <p:nvPr/>
        </p:nvSpPr>
        <p:spPr>
          <a:xfrm flipH="1">
            <a:off x="8614137" y="173826"/>
            <a:ext cx="246675" cy="155422"/>
          </a:xfrm>
          <a:custGeom>
            <a:rect b="b" l="l" r="r" t="t"/>
            <a:pathLst>
              <a:path extrusionOk="0" h="4103" w="6512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0"/>
          <p:cNvSpPr/>
          <p:nvPr/>
        </p:nvSpPr>
        <p:spPr>
          <a:xfrm flipH="1" rot="2700000">
            <a:off x="8355347" y="4666723"/>
            <a:ext cx="352092" cy="291483"/>
          </a:xfrm>
          <a:custGeom>
            <a:rect b="b" l="l" r="r" t="t"/>
            <a:pathLst>
              <a:path extrusionOk="0" h="11964" w="9295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2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891063" y="2567988"/>
            <a:ext cx="2796900" cy="92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hasCustomPrompt="1" idx="2" type="title"/>
          </p:nvPr>
        </p:nvSpPr>
        <p:spPr>
          <a:xfrm>
            <a:off x="4891063" y="1333488"/>
            <a:ext cx="2796900" cy="12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500">
                <a:solidFill>
                  <a:schemeClr val="lt1"/>
                </a:solidFill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/>
          <p:nvPr/>
        </p:nvSpPr>
        <p:spPr>
          <a:xfrm rot="7845159">
            <a:off x="6315187" y="4701552"/>
            <a:ext cx="352089" cy="453190"/>
          </a:xfrm>
          <a:custGeom>
            <a:rect b="b" l="l" r="r" t="t"/>
            <a:pathLst>
              <a:path extrusionOk="0" h="11964" w="9295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 rot="-8828498">
            <a:off x="2396778" y="4772538"/>
            <a:ext cx="246677" cy="155423"/>
          </a:xfrm>
          <a:custGeom>
            <a:rect b="b" l="l" r="r" t="t"/>
            <a:pathLst>
              <a:path extrusionOk="0" h="4103" w="6512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/>
          <p:nvPr/>
        </p:nvSpPr>
        <p:spPr>
          <a:xfrm rot="-6645472">
            <a:off x="2833286" y="188334"/>
            <a:ext cx="257500" cy="137727"/>
          </a:xfrm>
          <a:custGeom>
            <a:rect b="b" l="l" r="r" t="t"/>
            <a:pathLst>
              <a:path extrusionOk="0" h="3636" w="6798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/>
          <p:nvPr/>
        </p:nvSpPr>
        <p:spPr>
          <a:xfrm rot="3391622">
            <a:off x="5798702" y="256364"/>
            <a:ext cx="246675" cy="155422"/>
          </a:xfrm>
          <a:custGeom>
            <a:rect b="b" l="l" r="r" t="t"/>
            <a:pathLst>
              <a:path extrusionOk="0" h="4103" w="6512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/>
          <p:nvPr/>
        </p:nvSpPr>
        <p:spPr>
          <a:xfrm rot="-4430405">
            <a:off x="281489" y="4427005"/>
            <a:ext cx="352087" cy="453186"/>
          </a:xfrm>
          <a:custGeom>
            <a:rect b="b" l="l" r="r" t="t"/>
            <a:pathLst>
              <a:path extrusionOk="0" h="11964" w="9295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3"/>
          <p:cNvSpPr/>
          <p:nvPr/>
        </p:nvSpPr>
        <p:spPr>
          <a:xfrm rot="7413790">
            <a:off x="8767417" y="2462105"/>
            <a:ext cx="246678" cy="155424"/>
          </a:xfrm>
          <a:custGeom>
            <a:rect b="b" l="l" r="r" t="t"/>
            <a:pathLst>
              <a:path extrusionOk="0" h="4103" w="6512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3"/>
          <p:cNvSpPr/>
          <p:nvPr/>
        </p:nvSpPr>
        <p:spPr>
          <a:xfrm rot="3391622">
            <a:off x="179102" y="3045552"/>
            <a:ext cx="246675" cy="155422"/>
          </a:xfrm>
          <a:custGeom>
            <a:rect b="b" l="l" r="r" t="t"/>
            <a:pathLst>
              <a:path extrusionOk="0" h="4103" w="6512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"/>
          <p:cNvSpPr/>
          <p:nvPr/>
        </p:nvSpPr>
        <p:spPr>
          <a:xfrm rot="2542404">
            <a:off x="4336213" y="4709704"/>
            <a:ext cx="246679" cy="155424"/>
          </a:xfrm>
          <a:custGeom>
            <a:rect b="b" l="l" r="r" t="t"/>
            <a:pathLst>
              <a:path extrusionOk="0" h="4103" w="6512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bg>
      <p:bgPr>
        <a:solidFill>
          <a:schemeClr val="dk2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1"/>
          <p:cNvSpPr txBox="1"/>
          <p:nvPr>
            <p:ph idx="1" type="subTitle"/>
          </p:nvPr>
        </p:nvSpPr>
        <p:spPr>
          <a:xfrm>
            <a:off x="2717850" y="1377275"/>
            <a:ext cx="3708300" cy="11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sz="2800">
                <a:latin typeface="Fira Sans"/>
                <a:ea typeface="Fira Sans"/>
                <a:cs typeface="Fira Sans"/>
                <a:sym typeface="Fira Sans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sz="2800">
                <a:latin typeface="Fira Sans"/>
                <a:ea typeface="Fira Sans"/>
                <a:cs typeface="Fira Sans"/>
                <a:sym typeface="Fira Sans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sz="2800">
                <a:latin typeface="Fira Sans"/>
                <a:ea typeface="Fira Sans"/>
                <a:cs typeface="Fira Sans"/>
                <a:sym typeface="Fira Sans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sz="2800">
                <a:latin typeface="Fira Sans"/>
                <a:ea typeface="Fira Sans"/>
                <a:cs typeface="Fira Sans"/>
                <a:sym typeface="Fira Sans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sz="2800">
                <a:latin typeface="Fira Sans"/>
                <a:ea typeface="Fira Sans"/>
                <a:cs typeface="Fira Sans"/>
                <a:sym typeface="Fira Sans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sz="2800">
                <a:latin typeface="Fira Sans"/>
                <a:ea typeface="Fira Sans"/>
                <a:cs typeface="Fira Sans"/>
                <a:sym typeface="Fira Sans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sz="2800"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237" name="Google Shape;237;p21"/>
          <p:cNvSpPr txBox="1"/>
          <p:nvPr/>
        </p:nvSpPr>
        <p:spPr>
          <a:xfrm>
            <a:off x="2717850" y="3415775"/>
            <a:ext cx="3708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rPr>
              <a:t>CREDITS: This presentation template was created by </a:t>
            </a:r>
            <a:r>
              <a:rPr b="1" lang="en" sz="1200">
                <a:solidFill>
                  <a:schemeClr val="lt2"/>
                </a:solidFill>
                <a:uFill>
                  <a:noFill/>
                </a:uFill>
                <a:latin typeface="Fira Sans"/>
                <a:ea typeface="Fira Sans"/>
                <a:cs typeface="Fira Sans"/>
                <a:sym typeface="Fira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rPr>
              <a:t>, including icons by </a:t>
            </a:r>
            <a:r>
              <a:rPr b="1" lang="en" sz="1200">
                <a:solidFill>
                  <a:schemeClr val="lt2"/>
                </a:solidFill>
                <a:uFill>
                  <a:noFill/>
                </a:uFill>
                <a:latin typeface="Fira Sans"/>
                <a:ea typeface="Fira Sans"/>
                <a:cs typeface="Fira Sans"/>
                <a:sym typeface="Fira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" sz="1200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rPr>
              <a:t>and infographics &amp; images by </a:t>
            </a:r>
            <a:r>
              <a:rPr b="1" lang="en" sz="1200">
                <a:solidFill>
                  <a:schemeClr val="lt2"/>
                </a:solidFill>
                <a:uFill>
                  <a:noFill/>
                </a:uFill>
                <a:latin typeface="Fira Sans"/>
                <a:ea typeface="Fira Sans"/>
                <a:cs typeface="Fira Sans"/>
                <a:sym typeface="Fira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l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8" name="Google Shape;238;p21"/>
          <p:cNvSpPr txBox="1"/>
          <p:nvPr>
            <p:ph type="ctrTitle"/>
          </p:nvPr>
        </p:nvSpPr>
        <p:spPr>
          <a:xfrm>
            <a:off x="2717850" y="535000"/>
            <a:ext cx="3708300" cy="116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39" name="Google Shape;239;p21"/>
          <p:cNvSpPr/>
          <p:nvPr/>
        </p:nvSpPr>
        <p:spPr>
          <a:xfrm rot="4559421">
            <a:off x="281490" y="247964"/>
            <a:ext cx="352087" cy="453187"/>
          </a:xfrm>
          <a:custGeom>
            <a:rect b="b" l="l" r="r" t="t"/>
            <a:pathLst>
              <a:path extrusionOk="0" h="11964" w="9295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1"/>
          <p:cNvSpPr/>
          <p:nvPr/>
        </p:nvSpPr>
        <p:spPr>
          <a:xfrm>
            <a:off x="2530094" y="4793726"/>
            <a:ext cx="246675" cy="155422"/>
          </a:xfrm>
          <a:custGeom>
            <a:rect b="b" l="l" r="r" t="t"/>
            <a:pathLst>
              <a:path extrusionOk="0" h="4103" w="6512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1"/>
          <p:cNvSpPr/>
          <p:nvPr/>
        </p:nvSpPr>
        <p:spPr>
          <a:xfrm rot="-6645472">
            <a:off x="2833286" y="188334"/>
            <a:ext cx="257500" cy="137727"/>
          </a:xfrm>
          <a:custGeom>
            <a:rect b="b" l="l" r="r" t="t"/>
            <a:pathLst>
              <a:path extrusionOk="0" h="3636" w="6798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1"/>
          <p:cNvSpPr/>
          <p:nvPr/>
        </p:nvSpPr>
        <p:spPr>
          <a:xfrm rot="3391622">
            <a:off x="6660002" y="179489"/>
            <a:ext cx="246675" cy="155422"/>
          </a:xfrm>
          <a:custGeom>
            <a:rect b="b" l="l" r="r" t="t"/>
            <a:pathLst>
              <a:path extrusionOk="0" h="4103" w="6512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1"/>
          <p:cNvSpPr/>
          <p:nvPr/>
        </p:nvSpPr>
        <p:spPr>
          <a:xfrm rot="-4430405">
            <a:off x="5945276" y="4573617"/>
            <a:ext cx="352087" cy="453186"/>
          </a:xfrm>
          <a:custGeom>
            <a:rect b="b" l="l" r="r" t="t"/>
            <a:pathLst>
              <a:path extrusionOk="0" h="11964" w="9295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1"/>
          <p:cNvSpPr/>
          <p:nvPr/>
        </p:nvSpPr>
        <p:spPr>
          <a:xfrm rot="7413790">
            <a:off x="8790817" y="2017230"/>
            <a:ext cx="246678" cy="155424"/>
          </a:xfrm>
          <a:custGeom>
            <a:rect b="b" l="l" r="r" t="t"/>
            <a:pathLst>
              <a:path extrusionOk="0" h="4103" w="6512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1"/>
          <p:cNvSpPr/>
          <p:nvPr/>
        </p:nvSpPr>
        <p:spPr>
          <a:xfrm rot="3391622">
            <a:off x="179102" y="3045552"/>
            <a:ext cx="246675" cy="155422"/>
          </a:xfrm>
          <a:custGeom>
            <a:rect b="b" l="l" r="r" t="t"/>
            <a:pathLst>
              <a:path extrusionOk="0" h="4103" w="6512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1"/>
          <p:cNvSpPr/>
          <p:nvPr/>
        </p:nvSpPr>
        <p:spPr>
          <a:xfrm rot="2542404">
            <a:off x="8717563" y="4793729"/>
            <a:ext cx="246679" cy="155424"/>
          </a:xfrm>
          <a:custGeom>
            <a:rect b="b" l="l" r="r" t="t"/>
            <a:pathLst>
              <a:path extrusionOk="0" h="4103" w="6512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1"/>
          <p:cNvSpPr/>
          <p:nvPr/>
        </p:nvSpPr>
        <p:spPr>
          <a:xfrm rot="-6645472">
            <a:off x="173711" y="4869659"/>
            <a:ext cx="257500" cy="137727"/>
          </a:xfrm>
          <a:custGeom>
            <a:rect b="b" l="l" r="r" t="t"/>
            <a:pathLst>
              <a:path extrusionOk="0" h="3636" w="6798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1"/>
          <p:cNvSpPr/>
          <p:nvPr/>
        </p:nvSpPr>
        <p:spPr>
          <a:xfrm rot="-8686519">
            <a:off x="8738109" y="172456"/>
            <a:ext cx="352077" cy="453174"/>
          </a:xfrm>
          <a:custGeom>
            <a:rect b="b" l="l" r="r" t="t"/>
            <a:pathLst>
              <a:path extrusionOk="0" h="11964" w="9295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bg>
      <p:bgPr>
        <a:solidFill>
          <a:schemeClr val="dk2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2"/>
          <p:cNvSpPr/>
          <p:nvPr/>
        </p:nvSpPr>
        <p:spPr>
          <a:xfrm rot="3200375">
            <a:off x="157631" y="2168511"/>
            <a:ext cx="352102" cy="453205"/>
          </a:xfrm>
          <a:custGeom>
            <a:rect b="b" l="l" r="r" t="t"/>
            <a:pathLst>
              <a:path extrusionOk="0" h="11964" w="9295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2"/>
          <p:cNvSpPr/>
          <p:nvPr/>
        </p:nvSpPr>
        <p:spPr>
          <a:xfrm>
            <a:off x="3090769" y="4730889"/>
            <a:ext cx="246675" cy="155422"/>
          </a:xfrm>
          <a:custGeom>
            <a:rect b="b" l="l" r="r" t="t"/>
            <a:pathLst>
              <a:path extrusionOk="0" h="4103" w="6512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2"/>
          <p:cNvSpPr/>
          <p:nvPr/>
        </p:nvSpPr>
        <p:spPr>
          <a:xfrm>
            <a:off x="5657454" y="365464"/>
            <a:ext cx="257508" cy="137732"/>
          </a:xfrm>
          <a:custGeom>
            <a:rect b="b" l="l" r="r" t="t"/>
            <a:pathLst>
              <a:path extrusionOk="0" h="3636" w="6798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2"/>
          <p:cNvSpPr/>
          <p:nvPr/>
        </p:nvSpPr>
        <p:spPr>
          <a:xfrm rot="3391622">
            <a:off x="8663152" y="1547002"/>
            <a:ext cx="246675" cy="155422"/>
          </a:xfrm>
          <a:custGeom>
            <a:rect b="b" l="l" r="r" t="t"/>
            <a:pathLst>
              <a:path extrusionOk="0" h="4103" w="6512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2"/>
          <p:cNvSpPr/>
          <p:nvPr/>
        </p:nvSpPr>
        <p:spPr>
          <a:xfrm rot="-5644555">
            <a:off x="6109206" y="4573604"/>
            <a:ext cx="352102" cy="453206"/>
          </a:xfrm>
          <a:custGeom>
            <a:rect b="b" l="l" r="r" t="t"/>
            <a:pathLst>
              <a:path extrusionOk="0" h="11964" w="9295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2"/>
          <p:cNvSpPr/>
          <p:nvPr/>
        </p:nvSpPr>
        <p:spPr>
          <a:xfrm rot="-3007948">
            <a:off x="2308158" y="-3793"/>
            <a:ext cx="352107" cy="453212"/>
          </a:xfrm>
          <a:custGeom>
            <a:rect b="b" l="l" r="r" t="t"/>
            <a:pathLst>
              <a:path extrusionOk="0" h="11964" w="9295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2"/>
          <p:cNvSpPr/>
          <p:nvPr/>
        </p:nvSpPr>
        <p:spPr>
          <a:xfrm rot="3391622">
            <a:off x="210327" y="399652"/>
            <a:ext cx="246675" cy="155422"/>
          </a:xfrm>
          <a:custGeom>
            <a:rect b="b" l="l" r="r" t="t"/>
            <a:pathLst>
              <a:path extrusionOk="0" h="4103" w="6512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2"/>
          <p:cNvSpPr/>
          <p:nvPr/>
        </p:nvSpPr>
        <p:spPr>
          <a:xfrm>
            <a:off x="8719475" y="3259377"/>
            <a:ext cx="352095" cy="291473"/>
          </a:xfrm>
          <a:custGeom>
            <a:rect b="b" l="l" r="r" t="t"/>
            <a:pathLst>
              <a:path extrusionOk="0" h="11964" w="9295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8" name="Google Shape;258;p22"/>
          <p:cNvGrpSpPr/>
          <p:nvPr/>
        </p:nvGrpSpPr>
        <p:grpSpPr>
          <a:xfrm flipH="1">
            <a:off x="180000" y="3672195"/>
            <a:ext cx="1400298" cy="1319728"/>
            <a:chOff x="5547025" y="1155975"/>
            <a:chExt cx="2881864" cy="2716048"/>
          </a:xfrm>
        </p:grpSpPr>
        <p:sp>
          <p:nvSpPr>
            <p:cNvPr id="259" name="Google Shape;259;p22"/>
            <p:cNvSpPr/>
            <p:nvPr/>
          </p:nvSpPr>
          <p:spPr>
            <a:xfrm>
              <a:off x="5547025" y="1155975"/>
              <a:ext cx="2881864" cy="2716048"/>
            </a:xfrm>
            <a:custGeom>
              <a:rect b="b" l="l" r="r" t="t"/>
              <a:pathLst>
                <a:path extrusionOk="0" h="55577" w="58970">
                  <a:moveTo>
                    <a:pt x="12396" y="1"/>
                  </a:moveTo>
                  <a:cubicBezTo>
                    <a:pt x="11278" y="1"/>
                    <a:pt x="10211" y="462"/>
                    <a:pt x="9432" y="1260"/>
                  </a:cubicBezTo>
                  <a:cubicBezTo>
                    <a:pt x="8695" y="2017"/>
                    <a:pt x="8311" y="3049"/>
                    <a:pt x="8360" y="4102"/>
                  </a:cubicBezTo>
                  <a:lnTo>
                    <a:pt x="8567" y="8734"/>
                  </a:lnTo>
                  <a:cubicBezTo>
                    <a:pt x="8596" y="9472"/>
                    <a:pt x="8842" y="10180"/>
                    <a:pt x="9265" y="10789"/>
                  </a:cubicBezTo>
                  <a:cubicBezTo>
                    <a:pt x="9226" y="10839"/>
                    <a:pt x="9186" y="10888"/>
                    <a:pt x="9147" y="10937"/>
                  </a:cubicBezTo>
                  <a:lnTo>
                    <a:pt x="7731" y="10032"/>
                  </a:lnTo>
                  <a:cubicBezTo>
                    <a:pt x="7475" y="9875"/>
                    <a:pt x="7170" y="9786"/>
                    <a:pt x="6865" y="9786"/>
                  </a:cubicBezTo>
                  <a:lnTo>
                    <a:pt x="6767" y="9786"/>
                  </a:lnTo>
                  <a:lnTo>
                    <a:pt x="2115" y="10081"/>
                  </a:lnTo>
                  <a:cubicBezTo>
                    <a:pt x="1269" y="10140"/>
                    <a:pt x="610" y="10839"/>
                    <a:pt x="610" y="11684"/>
                  </a:cubicBezTo>
                  <a:lnTo>
                    <a:pt x="571" y="22129"/>
                  </a:lnTo>
                  <a:cubicBezTo>
                    <a:pt x="571" y="23024"/>
                    <a:pt x="1289" y="23742"/>
                    <a:pt x="2174" y="23742"/>
                  </a:cubicBezTo>
                  <a:lnTo>
                    <a:pt x="2233" y="23742"/>
                  </a:lnTo>
                  <a:lnTo>
                    <a:pt x="7288" y="23565"/>
                  </a:lnTo>
                  <a:cubicBezTo>
                    <a:pt x="7504" y="23555"/>
                    <a:pt x="7711" y="23506"/>
                    <a:pt x="7908" y="23417"/>
                  </a:cubicBezTo>
                  <a:lnTo>
                    <a:pt x="8980" y="22916"/>
                  </a:lnTo>
                  <a:cubicBezTo>
                    <a:pt x="9108" y="23103"/>
                    <a:pt x="9255" y="23289"/>
                    <a:pt x="9412" y="23466"/>
                  </a:cubicBezTo>
                  <a:lnTo>
                    <a:pt x="9422" y="23486"/>
                  </a:lnTo>
                  <a:cubicBezTo>
                    <a:pt x="9481" y="23545"/>
                    <a:pt x="9540" y="23604"/>
                    <a:pt x="9599" y="23663"/>
                  </a:cubicBezTo>
                  <a:cubicBezTo>
                    <a:pt x="9678" y="23742"/>
                    <a:pt x="9757" y="23811"/>
                    <a:pt x="9845" y="23879"/>
                  </a:cubicBezTo>
                  <a:lnTo>
                    <a:pt x="9393" y="26476"/>
                  </a:lnTo>
                  <a:cubicBezTo>
                    <a:pt x="8821" y="26314"/>
                    <a:pt x="8250" y="26238"/>
                    <a:pt x="7692" y="26238"/>
                  </a:cubicBezTo>
                  <a:cubicBezTo>
                    <a:pt x="4377" y="26238"/>
                    <a:pt x="1495" y="28929"/>
                    <a:pt x="1495" y="32455"/>
                  </a:cubicBezTo>
                  <a:cubicBezTo>
                    <a:pt x="1495" y="32927"/>
                    <a:pt x="1554" y="33390"/>
                    <a:pt x="1663" y="33852"/>
                  </a:cubicBezTo>
                  <a:cubicBezTo>
                    <a:pt x="335" y="36497"/>
                    <a:pt x="1" y="39645"/>
                    <a:pt x="748" y="42624"/>
                  </a:cubicBezTo>
                  <a:cubicBezTo>
                    <a:pt x="1623" y="46057"/>
                    <a:pt x="3944" y="49253"/>
                    <a:pt x="7121" y="51397"/>
                  </a:cubicBezTo>
                  <a:cubicBezTo>
                    <a:pt x="8862" y="52597"/>
                    <a:pt x="10838" y="53423"/>
                    <a:pt x="12914" y="53826"/>
                  </a:cubicBezTo>
                  <a:cubicBezTo>
                    <a:pt x="12835" y="54770"/>
                    <a:pt x="13573" y="55577"/>
                    <a:pt x="14517" y="55577"/>
                  </a:cubicBezTo>
                  <a:lnTo>
                    <a:pt x="37432" y="55577"/>
                  </a:lnTo>
                  <a:cubicBezTo>
                    <a:pt x="38140" y="55577"/>
                    <a:pt x="38769" y="55105"/>
                    <a:pt x="38976" y="54426"/>
                  </a:cubicBezTo>
                  <a:lnTo>
                    <a:pt x="40205" y="50217"/>
                  </a:lnTo>
                  <a:cubicBezTo>
                    <a:pt x="41612" y="50187"/>
                    <a:pt x="43008" y="50010"/>
                    <a:pt x="44385" y="49676"/>
                  </a:cubicBezTo>
                  <a:cubicBezTo>
                    <a:pt x="46047" y="49273"/>
                    <a:pt x="47640" y="48604"/>
                    <a:pt x="49096" y="47689"/>
                  </a:cubicBezTo>
                  <a:cubicBezTo>
                    <a:pt x="49616" y="47824"/>
                    <a:pt x="50143" y="47890"/>
                    <a:pt x="50664" y="47890"/>
                  </a:cubicBezTo>
                  <a:cubicBezTo>
                    <a:pt x="52501" y="47890"/>
                    <a:pt x="54276" y="47077"/>
                    <a:pt x="55479" y="45614"/>
                  </a:cubicBezTo>
                  <a:cubicBezTo>
                    <a:pt x="57023" y="43746"/>
                    <a:pt x="57328" y="41139"/>
                    <a:pt x="56265" y="38956"/>
                  </a:cubicBezTo>
                  <a:cubicBezTo>
                    <a:pt x="58114" y="34737"/>
                    <a:pt x="58970" y="29643"/>
                    <a:pt x="58596" y="24853"/>
                  </a:cubicBezTo>
                  <a:cubicBezTo>
                    <a:pt x="58154" y="19080"/>
                    <a:pt x="56275" y="13927"/>
                    <a:pt x="53148" y="9953"/>
                  </a:cubicBezTo>
                  <a:cubicBezTo>
                    <a:pt x="48702" y="4299"/>
                    <a:pt x="41828" y="925"/>
                    <a:pt x="34737" y="925"/>
                  </a:cubicBezTo>
                  <a:cubicBezTo>
                    <a:pt x="33095" y="925"/>
                    <a:pt x="31462" y="1102"/>
                    <a:pt x="29859" y="1456"/>
                  </a:cubicBezTo>
                  <a:cubicBezTo>
                    <a:pt x="29082" y="591"/>
                    <a:pt x="27971" y="99"/>
                    <a:pt x="26800" y="89"/>
                  </a:cubicBezTo>
                  <a:lnTo>
                    <a:pt x="13799" y="1"/>
                  </a:lnTo>
                  <a:lnTo>
                    <a:pt x="12432" y="1"/>
                  </a:lnTo>
                  <a:cubicBezTo>
                    <a:pt x="12420" y="1"/>
                    <a:pt x="12408" y="1"/>
                    <a:pt x="123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2"/>
            <p:cNvSpPr/>
            <p:nvPr/>
          </p:nvSpPr>
          <p:spPr>
            <a:xfrm>
              <a:off x="6396291" y="1282939"/>
              <a:ext cx="1954751" cy="2252125"/>
            </a:xfrm>
            <a:custGeom>
              <a:rect b="b" l="l" r="r" t="t"/>
              <a:pathLst>
                <a:path extrusionOk="0" h="46084" w="39999">
                  <a:moveTo>
                    <a:pt x="17318" y="0"/>
                  </a:moveTo>
                  <a:cubicBezTo>
                    <a:pt x="13852" y="0"/>
                    <a:pt x="10349" y="851"/>
                    <a:pt x="7111" y="2645"/>
                  </a:cubicBezTo>
                  <a:cubicBezTo>
                    <a:pt x="5380" y="3608"/>
                    <a:pt x="3767" y="4818"/>
                    <a:pt x="2568" y="6392"/>
                  </a:cubicBezTo>
                  <a:cubicBezTo>
                    <a:pt x="758" y="8762"/>
                    <a:pt x="1" y="11820"/>
                    <a:pt x="60" y="14800"/>
                  </a:cubicBezTo>
                  <a:cubicBezTo>
                    <a:pt x="99" y="16915"/>
                    <a:pt x="551" y="19069"/>
                    <a:pt x="1653" y="20878"/>
                  </a:cubicBezTo>
                  <a:cubicBezTo>
                    <a:pt x="4161" y="25009"/>
                    <a:pt x="9678" y="26868"/>
                    <a:pt x="11468" y="31362"/>
                  </a:cubicBezTo>
                  <a:cubicBezTo>
                    <a:pt x="12491" y="33919"/>
                    <a:pt x="12058" y="36850"/>
                    <a:pt x="12845" y="39495"/>
                  </a:cubicBezTo>
                  <a:cubicBezTo>
                    <a:pt x="13514" y="41728"/>
                    <a:pt x="15009" y="43626"/>
                    <a:pt x="17025" y="44796"/>
                  </a:cubicBezTo>
                  <a:cubicBezTo>
                    <a:pt x="18623" y="45719"/>
                    <a:pt x="20576" y="46084"/>
                    <a:pt x="22525" y="46084"/>
                  </a:cubicBezTo>
                  <a:cubicBezTo>
                    <a:pt x="23921" y="46084"/>
                    <a:pt x="25314" y="45897"/>
                    <a:pt x="26574" y="45593"/>
                  </a:cubicBezTo>
                  <a:cubicBezTo>
                    <a:pt x="30449" y="44659"/>
                    <a:pt x="33400" y="42279"/>
                    <a:pt x="35504" y="39181"/>
                  </a:cubicBezTo>
                  <a:cubicBezTo>
                    <a:pt x="38750" y="34421"/>
                    <a:pt x="39999" y="27949"/>
                    <a:pt x="39576" y="22442"/>
                  </a:cubicBezTo>
                  <a:cubicBezTo>
                    <a:pt x="39192" y="17387"/>
                    <a:pt x="37638" y="12450"/>
                    <a:pt x="34472" y="8418"/>
                  </a:cubicBezTo>
                  <a:cubicBezTo>
                    <a:pt x="30216" y="3006"/>
                    <a:pt x="23832" y="0"/>
                    <a:pt x="173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2"/>
            <p:cNvSpPr/>
            <p:nvPr/>
          </p:nvSpPr>
          <p:spPr>
            <a:xfrm>
              <a:off x="5618180" y="2603945"/>
              <a:ext cx="1155433" cy="1118243"/>
            </a:xfrm>
            <a:custGeom>
              <a:rect b="b" l="l" r="r" t="t"/>
              <a:pathLst>
                <a:path extrusionOk="0" h="22882" w="23643">
                  <a:moveTo>
                    <a:pt x="9691" y="0"/>
                  </a:moveTo>
                  <a:cubicBezTo>
                    <a:pt x="7092" y="0"/>
                    <a:pt x="4588" y="960"/>
                    <a:pt x="2705" y="3289"/>
                  </a:cubicBezTo>
                  <a:cubicBezTo>
                    <a:pt x="620" y="5855"/>
                    <a:pt x="0" y="9465"/>
                    <a:pt x="807" y="12671"/>
                  </a:cubicBezTo>
                  <a:cubicBezTo>
                    <a:pt x="1623" y="15867"/>
                    <a:pt x="3777" y="18660"/>
                    <a:pt x="6521" y="20509"/>
                  </a:cubicBezTo>
                  <a:cubicBezTo>
                    <a:pt x="8615" y="21925"/>
                    <a:pt x="11074" y="22830"/>
                    <a:pt x="13592" y="22879"/>
                  </a:cubicBezTo>
                  <a:cubicBezTo>
                    <a:pt x="13660" y="22881"/>
                    <a:pt x="13729" y="22881"/>
                    <a:pt x="13797" y="22881"/>
                  </a:cubicBezTo>
                  <a:cubicBezTo>
                    <a:pt x="16249" y="22881"/>
                    <a:pt x="18726" y="22026"/>
                    <a:pt x="20515" y="20362"/>
                  </a:cubicBezTo>
                  <a:cubicBezTo>
                    <a:pt x="22620" y="18395"/>
                    <a:pt x="23643" y="15425"/>
                    <a:pt x="23456" y="12553"/>
                  </a:cubicBezTo>
                  <a:cubicBezTo>
                    <a:pt x="23269" y="9681"/>
                    <a:pt x="21951" y="6947"/>
                    <a:pt x="20014" y="4833"/>
                  </a:cubicBezTo>
                  <a:cubicBezTo>
                    <a:pt x="17450" y="2030"/>
                    <a:pt x="13470" y="0"/>
                    <a:pt x="96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2"/>
            <p:cNvSpPr/>
            <p:nvPr/>
          </p:nvSpPr>
          <p:spPr>
            <a:xfrm>
              <a:off x="7502712" y="1628939"/>
              <a:ext cx="450386" cy="450386"/>
            </a:xfrm>
            <a:custGeom>
              <a:rect b="b" l="l" r="r" t="t"/>
              <a:pathLst>
                <a:path extrusionOk="0" h="9216" w="9216">
                  <a:moveTo>
                    <a:pt x="4603" y="0"/>
                  </a:moveTo>
                  <a:cubicBezTo>
                    <a:pt x="2056" y="0"/>
                    <a:pt x="0" y="2065"/>
                    <a:pt x="0" y="4603"/>
                  </a:cubicBezTo>
                  <a:cubicBezTo>
                    <a:pt x="0" y="7150"/>
                    <a:pt x="2056" y="9215"/>
                    <a:pt x="4603" y="9215"/>
                  </a:cubicBezTo>
                  <a:cubicBezTo>
                    <a:pt x="7150" y="9215"/>
                    <a:pt x="9216" y="7150"/>
                    <a:pt x="9216" y="4603"/>
                  </a:cubicBezTo>
                  <a:cubicBezTo>
                    <a:pt x="9216" y="2065"/>
                    <a:pt x="7150" y="0"/>
                    <a:pt x="4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2"/>
            <p:cNvSpPr/>
            <p:nvPr/>
          </p:nvSpPr>
          <p:spPr>
            <a:xfrm>
              <a:off x="5696519" y="2520475"/>
              <a:ext cx="450386" cy="449897"/>
            </a:xfrm>
            <a:custGeom>
              <a:rect b="b" l="l" r="r" t="t"/>
              <a:pathLst>
                <a:path extrusionOk="0" h="9206" w="9216">
                  <a:moveTo>
                    <a:pt x="4603" y="1"/>
                  </a:moveTo>
                  <a:cubicBezTo>
                    <a:pt x="2065" y="1"/>
                    <a:pt x="0" y="2056"/>
                    <a:pt x="0" y="4603"/>
                  </a:cubicBezTo>
                  <a:cubicBezTo>
                    <a:pt x="0" y="7150"/>
                    <a:pt x="2065" y="9206"/>
                    <a:pt x="4603" y="9206"/>
                  </a:cubicBezTo>
                  <a:cubicBezTo>
                    <a:pt x="7150" y="9206"/>
                    <a:pt x="9215" y="7150"/>
                    <a:pt x="9215" y="4603"/>
                  </a:cubicBezTo>
                  <a:cubicBezTo>
                    <a:pt x="9215" y="2056"/>
                    <a:pt x="7150" y="1"/>
                    <a:pt x="46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2"/>
            <p:cNvSpPr/>
            <p:nvPr/>
          </p:nvSpPr>
          <p:spPr>
            <a:xfrm>
              <a:off x="7796373" y="2970813"/>
              <a:ext cx="450386" cy="450386"/>
            </a:xfrm>
            <a:custGeom>
              <a:rect b="b" l="l" r="r" t="t"/>
              <a:pathLst>
                <a:path extrusionOk="0" h="9216" w="9216">
                  <a:moveTo>
                    <a:pt x="4603" y="1"/>
                  </a:moveTo>
                  <a:cubicBezTo>
                    <a:pt x="2066" y="1"/>
                    <a:pt x="0" y="2066"/>
                    <a:pt x="0" y="4603"/>
                  </a:cubicBezTo>
                  <a:cubicBezTo>
                    <a:pt x="0" y="7151"/>
                    <a:pt x="2066" y="9216"/>
                    <a:pt x="4603" y="9216"/>
                  </a:cubicBezTo>
                  <a:cubicBezTo>
                    <a:pt x="7150" y="9216"/>
                    <a:pt x="9216" y="7151"/>
                    <a:pt x="9216" y="4603"/>
                  </a:cubicBezTo>
                  <a:cubicBezTo>
                    <a:pt x="9216" y="2066"/>
                    <a:pt x="7150" y="1"/>
                    <a:pt x="46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2"/>
            <p:cNvSpPr/>
            <p:nvPr/>
          </p:nvSpPr>
          <p:spPr>
            <a:xfrm>
              <a:off x="6033919" y="2214793"/>
              <a:ext cx="294197" cy="598413"/>
            </a:xfrm>
            <a:custGeom>
              <a:rect b="b" l="l" r="r" t="t"/>
              <a:pathLst>
                <a:path extrusionOk="0" h="12245" w="6020">
                  <a:moveTo>
                    <a:pt x="1869" y="1"/>
                  </a:moveTo>
                  <a:lnTo>
                    <a:pt x="0" y="10652"/>
                  </a:lnTo>
                  <a:lnTo>
                    <a:pt x="5380" y="12245"/>
                  </a:lnTo>
                  <a:lnTo>
                    <a:pt x="6019" y="40"/>
                  </a:lnTo>
                  <a:lnTo>
                    <a:pt x="1869" y="1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2"/>
            <p:cNvSpPr/>
            <p:nvPr/>
          </p:nvSpPr>
          <p:spPr>
            <a:xfrm>
              <a:off x="7165312" y="2142221"/>
              <a:ext cx="362420" cy="236042"/>
            </a:xfrm>
            <a:custGeom>
              <a:rect b="b" l="l" r="r" t="t"/>
              <a:pathLst>
                <a:path extrusionOk="0" h="4830" w="7416">
                  <a:moveTo>
                    <a:pt x="7416" y="1"/>
                  </a:moveTo>
                  <a:lnTo>
                    <a:pt x="915" y="1781"/>
                  </a:lnTo>
                  <a:lnTo>
                    <a:pt x="0" y="2027"/>
                  </a:lnTo>
                  <a:lnTo>
                    <a:pt x="0" y="4829"/>
                  </a:lnTo>
                  <a:lnTo>
                    <a:pt x="7416" y="3669"/>
                  </a:lnTo>
                  <a:lnTo>
                    <a:pt x="7416" y="1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2"/>
            <p:cNvSpPr/>
            <p:nvPr/>
          </p:nvSpPr>
          <p:spPr>
            <a:xfrm>
              <a:off x="7164824" y="2214207"/>
              <a:ext cx="290337" cy="129652"/>
            </a:xfrm>
            <a:custGeom>
              <a:rect b="b" l="l" r="r" t="t"/>
              <a:pathLst>
                <a:path extrusionOk="0" h="2653" w="5941">
                  <a:moveTo>
                    <a:pt x="3885" y="0"/>
                  </a:moveTo>
                  <a:cubicBezTo>
                    <a:pt x="2893" y="0"/>
                    <a:pt x="1902" y="104"/>
                    <a:pt x="925" y="308"/>
                  </a:cubicBezTo>
                  <a:lnTo>
                    <a:pt x="0" y="554"/>
                  </a:lnTo>
                  <a:lnTo>
                    <a:pt x="0" y="2619"/>
                  </a:lnTo>
                  <a:cubicBezTo>
                    <a:pt x="145" y="2635"/>
                    <a:pt x="290" y="2651"/>
                    <a:pt x="434" y="2651"/>
                  </a:cubicBezTo>
                  <a:cubicBezTo>
                    <a:pt x="467" y="2651"/>
                    <a:pt x="499" y="2650"/>
                    <a:pt x="532" y="2648"/>
                  </a:cubicBezTo>
                  <a:cubicBezTo>
                    <a:pt x="600" y="2651"/>
                    <a:pt x="668" y="2652"/>
                    <a:pt x="736" y="2652"/>
                  </a:cubicBezTo>
                  <a:cubicBezTo>
                    <a:pt x="1661" y="2652"/>
                    <a:pt x="2583" y="2410"/>
                    <a:pt x="3462" y="2117"/>
                  </a:cubicBezTo>
                  <a:cubicBezTo>
                    <a:pt x="4131" y="1901"/>
                    <a:pt x="4790" y="1635"/>
                    <a:pt x="5331" y="1183"/>
                  </a:cubicBezTo>
                  <a:cubicBezTo>
                    <a:pt x="5655" y="917"/>
                    <a:pt x="5931" y="554"/>
                    <a:pt x="5941" y="150"/>
                  </a:cubicBezTo>
                  <a:cubicBezTo>
                    <a:pt x="5258" y="50"/>
                    <a:pt x="4571" y="0"/>
                    <a:pt x="3885" y="0"/>
                  </a:cubicBezTo>
                  <a:close/>
                </a:path>
              </a:pathLst>
            </a:custGeom>
            <a:solidFill>
              <a:srgbClr val="000000">
                <a:alpha val="3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2"/>
            <p:cNvSpPr/>
            <p:nvPr/>
          </p:nvSpPr>
          <p:spPr>
            <a:xfrm>
              <a:off x="6932202" y="1473679"/>
              <a:ext cx="690240" cy="798145"/>
            </a:xfrm>
            <a:custGeom>
              <a:rect b="b" l="l" r="r" t="t"/>
              <a:pathLst>
                <a:path extrusionOk="0" h="16332" w="14124">
                  <a:moveTo>
                    <a:pt x="7052" y="0"/>
                  </a:moveTo>
                  <a:cubicBezTo>
                    <a:pt x="3157" y="0"/>
                    <a:pt x="0" y="3266"/>
                    <a:pt x="0" y="7288"/>
                  </a:cubicBezTo>
                  <a:cubicBezTo>
                    <a:pt x="0" y="7593"/>
                    <a:pt x="20" y="7888"/>
                    <a:pt x="50" y="8193"/>
                  </a:cubicBezTo>
                  <a:cubicBezTo>
                    <a:pt x="50" y="10081"/>
                    <a:pt x="295" y="14733"/>
                    <a:pt x="669" y="15294"/>
                  </a:cubicBezTo>
                  <a:cubicBezTo>
                    <a:pt x="1182" y="16065"/>
                    <a:pt x="2759" y="16331"/>
                    <a:pt x="4545" y="16331"/>
                  </a:cubicBezTo>
                  <a:cubicBezTo>
                    <a:pt x="7040" y="16331"/>
                    <a:pt x="9943" y="15811"/>
                    <a:pt x="10917" y="15421"/>
                  </a:cubicBezTo>
                  <a:cubicBezTo>
                    <a:pt x="11743" y="15087"/>
                    <a:pt x="12255" y="13425"/>
                    <a:pt x="12559" y="11851"/>
                  </a:cubicBezTo>
                  <a:cubicBezTo>
                    <a:pt x="13572" y="10543"/>
                    <a:pt x="14123" y="8940"/>
                    <a:pt x="14113" y="7288"/>
                  </a:cubicBezTo>
                  <a:cubicBezTo>
                    <a:pt x="14113" y="3266"/>
                    <a:pt x="10956" y="0"/>
                    <a:pt x="7052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2"/>
            <p:cNvSpPr/>
            <p:nvPr/>
          </p:nvSpPr>
          <p:spPr>
            <a:xfrm>
              <a:off x="7293157" y="1505396"/>
              <a:ext cx="446525" cy="761834"/>
            </a:xfrm>
            <a:custGeom>
              <a:rect b="b" l="l" r="r" t="t"/>
              <a:pathLst>
                <a:path extrusionOk="0" h="15589" w="9137">
                  <a:moveTo>
                    <a:pt x="6265" y="1"/>
                  </a:moveTo>
                  <a:cubicBezTo>
                    <a:pt x="4505" y="197"/>
                    <a:pt x="2036" y="699"/>
                    <a:pt x="286" y="1023"/>
                  </a:cubicBezTo>
                  <a:cubicBezTo>
                    <a:pt x="0" y="1790"/>
                    <a:pt x="59" y="2646"/>
                    <a:pt x="453" y="3374"/>
                  </a:cubicBezTo>
                  <a:cubicBezTo>
                    <a:pt x="866" y="4052"/>
                    <a:pt x="1554" y="4515"/>
                    <a:pt x="2341" y="4623"/>
                  </a:cubicBezTo>
                  <a:cubicBezTo>
                    <a:pt x="1800" y="5597"/>
                    <a:pt x="1544" y="6806"/>
                    <a:pt x="1977" y="7839"/>
                  </a:cubicBezTo>
                  <a:cubicBezTo>
                    <a:pt x="2380" y="8832"/>
                    <a:pt x="3325" y="9481"/>
                    <a:pt x="4249" y="10022"/>
                  </a:cubicBezTo>
                  <a:cubicBezTo>
                    <a:pt x="4524" y="9727"/>
                    <a:pt x="4770" y="9452"/>
                    <a:pt x="5154" y="9324"/>
                  </a:cubicBezTo>
                  <a:cubicBezTo>
                    <a:pt x="5296" y="9271"/>
                    <a:pt x="5451" y="9243"/>
                    <a:pt x="5603" y="9243"/>
                  </a:cubicBezTo>
                  <a:cubicBezTo>
                    <a:pt x="5850" y="9243"/>
                    <a:pt x="6093" y="9317"/>
                    <a:pt x="6275" y="9481"/>
                  </a:cubicBezTo>
                  <a:cubicBezTo>
                    <a:pt x="6708" y="9865"/>
                    <a:pt x="6639" y="10563"/>
                    <a:pt x="6413" y="11094"/>
                  </a:cubicBezTo>
                  <a:cubicBezTo>
                    <a:pt x="6236" y="11488"/>
                    <a:pt x="6000" y="11842"/>
                    <a:pt x="5695" y="12146"/>
                  </a:cubicBezTo>
                  <a:cubicBezTo>
                    <a:pt x="5400" y="12451"/>
                    <a:pt x="5046" y="12697"/>
                    <a:pt x="4800" y="13032"/>
                  </a:cubicBezTo>
                  <a:cubicBezTo>
                    <a:pt x="4318" y="13681"/>
                    <a:pt x="4760" y="14782"/>
                    <a:pt x="4780" y="15589"/>
                  </a:cubicBezTo>
                  <a:cubicBezTo>
                    <a:pt x="5016" y="14910"/>
                    <a:pt x="5282" y="14310"/>
                    <a:pt x="5960" y="14064"/>
                  </a:cubicBezTo>
                  <a:cubicBezTo>
                    <a:pt x="6629" y="13818"/>
                    <a:pt x="7367" y="13632"/>
                    <a:pt x="7888" y="13130"/>
                  </a:cubicBezTo>
                  <a:cubicBezTo>
                    <a:pt x="8566" y="12481"/>
                    <a:pt x="8694" y="11360"/>
                    <a:pt x="8281" y="10514"/>
                  </a:cubicBezTo>
                  <a:cubicBezTo>
                    <a:pt x="8212" y="10396"/>
                    <a:pt x="8173" y="10268"/>
                    <a:pt x="8163" y="10140"/>
                  </a:cubicBezTo>
                  <a:cubicBezTo>
                    <a:pt x="8183" y="10003"/>
                    <a:pt x="8242" y="9875"/>
                    <a:pt x="8340" y="9766"/>
                  </a:cubicBezTo>
                  <a:cubicBezTo>
                    <a:pt x="9107" y="8635"/>
                    <a:pt x="9137" y="7170"/>
                    <a:pt x="9117" y="5803"/>
                  </a:cubicBezTo>
                  <a:cubicBezTo>
                    <a:pt x="9098" y="4564"/>
                    <a:pt x="9127" y="3256"/>
                    <a:pt x="8557" y="2145"/>
                  </a:cubicBezTo>
                  <a:cubicBezTo>
                    <a:pt x="8055" y="1191"/>
                    <a:pt x="7249" y="433"/>
                    <a:pt x="6265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2"/>
            <p:cNvSpPr/>
            <p:nvPr/>
          </p:nvSpPr>
          <p:spPr>
            <a:xfrm>
              <a:off x="6966313" y="1895672"/>
              <a:ext cx="75504" cy="31765"/>
            </a:xfrm>
            <a:custGeom>
              <a:rect b="b" l="l" r="r" t="t"/>
              <a:pathLst>
                <a:path extrusionOk="0" fill="none" h="650" w="1545">
                  <a:moveTo>
                    <a:pt x="1" y="286"/>
                  </a:moveTo>
                  <a:cubicBezTo>
                    <a:pt x="532" y="0"/>
                    <a:pt x="1191" y="158"/>
                    <a:pt x="1545" y="649"/>
                  </a:cubicBezTo>
                </a:path>
              </a:pathLst>
            </a:custGeom>
            <a:solidFill>
              <a:schemeClr val="lt2"/>
            </a:solidFill>
            <a:ln cap="rnd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2"/>
            <p:cNvSpPr/>
            <p:nvPr/>
          </p:nvSpPr>
          <p:spPr>
            <a:xfrm>
              <a:off x="7219607" y="1897920"/>
              <a:ext cx="69591" cy="58839"/>
            </a:xfrm>
            <a:custGeom>
              <a:rect b="b" l="l" r="r" t="t"/>
              <a:pathLst>
                <a:path extrusionOk="0" h="1204" w="1424">
                  <a:moveTo>
                    <a:pt x="640" y="1"/>
                  </a:moveTo>
                  <a:cubicBezTo>
                    <a:pt x="621" y="1"/>
                    <a:pt x="601" y="2"/>
                    <a:pt x="581" y="4"/>
                  </a:cubicBezTo>
                  <a:cubicBezTo>
                    <a:pt x="247" y="33"/>
                    <a:pt x="1" y="318"/>
                    <a:pt x="40" y="653"/>
                  </a:cubicBezTo>
                  <a:cubicBezTo>
                    <a:pt x="65" y="992"/>
                    <a:pt x="352" y="1203"/>
                    <a:pt x="645" y="1203"/>
                  </a:cubicBezTo>
                  <a:cubicBezTo>
                    <a:pt x="810" y="1203"/>
                    <a:pt x="978" y="1136"/>
                    <a:pt x="1102" y="987"/>
                  </a:cubicBezTo>
                  <a:cubicBezTo>
                    <a:pt x="1424" y="590"/>
                    <a:pt x="1135" y="1"/>
                    <a:pt x="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2"/>
            <p:cNvSpPr/>
            <p:nvPr/>
          </p:nvSpPr>
          <p:spPr>
            <a:xfrm>
              <a:off x="7054768" y="1864493"/>
              <a:ext cx="55810" cy="151839"/>
            </a:xfrm>
            <a:custGeom>
              <a:rect b="b" l="l" r="r" t="t"/>
              <a:pathLst>
                <a:path extrusionOk="0" h="3107" w="1142">
                  <a:moveTo>
                    <a:pt x="857" y="0"/>
                  </a:moveTo>
                  <a:cubicBezTo>
                    <a:pt x="797" y="0"/>
                    <a:pt x="737" y="46"/>
                    <a:pt x="748" y="127"/>
                  </a:cubicBezTo>
                  <a:lnTo>
                    <a:pt x="876" y="1042"/>
                  </a:lnTo>
                  <a:cubicBezTo>
                    <a:pt x="915" y="1356"/>
                    <a:pt x="758" y="1661"/>
                    <a:pt x="482" y="1819"/>
                  </a:cubicBezTo>
                  <a:lnTo>
                    <a:pt x="69" y="2045"/>
                  </a:lnTo>
                  <a:cubicBezTo>
                    <a:pt x="20" y="2064"/>
                    <a:pt x="0" y="2114"/>
                    <a:pt x="10" y="2163"/>
                  </a:cubicBezTo>
                  <a:lnTo>
                    <a:pt x="246" y="3028"/>
                  </a:lnTo>
                  <a:cubicBezTo>
                    <a:pt x="256" y="3077"/>
                    <a:pt x="295" y="3107"/>
                    <a:pt x="345" y="3107"/>
                  </a:cubicBezTo>
                  <a:cubicBezTo>
                    <a:pt x="413" y="3107"/>
                    <a:pt x="472" y="3038"/>
                    <a:pt x="453" y="2969"/>
                  </a:cubicBezTo>
                  <a:lnTo>
                    <a:pt x="246" y="2192"/>
                  </a:lnTo>
                  <a:lnTo>
                    <a:pt x="590" y="2005"/>
                  </a:lnTo>
                  <a:cubicBezTo>
                    <a:pt x="944" y="1809"/>
                    <a:pt x="1141" y="1415"/>
                    <a:pt x="1092" y="1012"/>
                  </a:cubicBezTo>
                  <a:lnTo>
                    <a:pt x="964" y="97"/>
                  </a:lnTo>
                  <a:cubicBezTo>
                    <a:pt x="955" y="31"/>
                    <a:pt x="906" y="0"/>
                    <a:pt x="8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2"/>
            <p:cNvSpPr/>
            <p:nvPr/>
          </p:nvSpPr>
          <p:spPr>
            <a:xfrm>
              <a:off x="7084090" y="2017749"/>
              <a:ext cx="89481" cy="53415"/>
            </a:xfrm>
            <a:custGeom>
              <a:rect b="b" l="l" r="r" t="t"/>
              <a:pathLst>
                <a:path extrusionOk="0" h="1093" w="1831">
                  <a:moveTo>
                    <a:pt x="1708" y="1"/>
                  </a:moveTo>
                  <a:cubicBezTo>
                    <a:pt x="1658" y="1"/>
                    <a:pt x="1608" y="31"/>
                    <a:pt x="1603" y="99"/>
                  </a:cubicBezTo>
                  <a:cubicBezTo>
                    <a:pt x="1556" y="573"/>
                    <a:pt x="1158" y="879"/>
                    <a:pt x="742" y="879"/>
                  </a:cubicBezTo>
                  <a:cubicBezTo>
                    <a:pt x="554" y="879"/>
                    <a:pt x="362" y="817"/>
                    <a:pt x="197" y="679"/>
                  </a:cubicBezTo>
                  <a:cubicBezTo>
                    <a:pt x="176" y="663"/>
                    <a:pt x="152" y="655"/>
                    <a:pt x="129" y="655"/>
                  </a:cubicBezTo>
                  <a:cubicBezTo>
                    <a:pt x="95" y="655"/>
                    <a:pt x="62" y="670"/>
                    <a:pt x="40" y="699"/>
                  </a:cubicBezTo>
                  <a:cubicBezTo>
                    <a:pt x="0" y="738"/>
                    <a:pt x="10" y="807"/>
                    <a:pt x="59" y="846"/>
                  </a:cubicBezTo>
                  <a:cubicBezTo>
                    <a:pt x="256" y="1013"/>
                    <a:pt x="502" y="1092"/>
                    <a:pt x="748" y="1092"/>
                  </a:cubicBezTo>
                  <a:cubicBezTo>
                    <a:pt x="895" y="1092"/>
                    <a:pt x="1033" y="1072"/>
                    <a:pt x="1161" y="1013"/>
                  </a:cubicBezTo>
                  <a:cubicBezTo>
                    <a:pt x="1525" y="856"/>
                    <a:pt x="1780" y="522"/>
                    <a:pt x="1820" y="118"/>
                  </a:cubicBezTo>
                  <a:cubicBezTo>
                    <a:pt x="1830" y="44"/>
                    <a:pt x="1769" y="1"/>
                    <a:pt x="17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2"/>
            <p:cNvSpPr/>
            <p:nvPr/>
          </p:nvSpPr>
          <p:spPr>
            <a:xfrm>
              <a:off x="7204702" y="1785763"/>
              <a:ext cx="110495" cy="66561"/>
            </a:xfrm>
            <a:custGeom>
              <a:rect b="b" l="l" r="r" t="t"/>
              <a:pathLst>
                <a:path extrusionOk="0" h="1362" w="2261">
                  <a:moveTo>
                    <a:pt x="868" y="1"/>
                  </a:moveTo>
                  <a:cubicBezTo>
                    <a:pt x="689" y="1"/>
                    <a:pt x="524" y="31"/>
                    <a:pt x="404" y="96"/>
                  </a:cubicBezTo>
                  <a:cubicBezTo>
                    <a:pt x="266" y="164"/>
                    <a:pt x="158" y="273"/>
                    <a:pt x="79" y="400"/>
                  </a:cubicBezTo>
                  <a:cubicBezTo>
                    <a:pt x="11" y="528"/>
                    <a:pt x="1" y="695"/>
                    <a:pt x="70" y="833"/>
                  </a:cubicBezTo>
                  <a:cubicBezTo>
                    <a:pt x="138" y="961"/>
                    <a:pt x="256" y="1059"/>
                    <a:pt x="394" y="1118"/>
                  </a:cubicBezTo>
                  <a:cubicBezTo>
                    <a:pt x="552" y="1197"/>
                    <a:pt x="709" y="1266"/>
                    <a:pt x="886" y="1315"/>
                  </a:cubicBezTo>
                  <a:cubicBezTo>
                    <a:pt x="984" y="1346"/>
                    <a:pt x="1103" y="1362"/>
                    <a:pt x="1228" y="1362"/>
                  </a:cubicBezTo>
                  <a:cubicBezTo>
                    <a:pt x="1704" y="1362"/>
                    <a:pt x="2260" y="1127"/>
                    <a:pt x="2027" y="558"/>
                  </a:cubicBezTo>
                  <a:cubicBezTo>
                    <a:pt x="1872" y="198"/>
                    <a:pt x="1323" y="1"/>
                    <a:pt x="868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2"/>
            <p:cNvSpPr/>
            <p:nvPr/>
          </p:nvSpPr>
          <p:spPr>
            <a:xfrm>
              <a:off x="6955268" y="1800571"/>
              <a:ext cx="118754" cy="65339"/>
            </a:xfrm>
            <a:custGeom>
              <a:rect b="b" l="l" r="r" t="t"/>
              <a:pathLst>
                <a:path extrusionOk="0" h="1337" w="2430">
                  <a:moveTo>
                    <a:pt x="1200" y="1"/>
                  </a:moveTo>
                  <a:cubicBezTo>
                    <a:pt x="822" y="1"/>
                    <a:pt x="421" y="132"/>
                    <a:pt x="237" y="333"/>
                  </a:cubicBezTo>
                  <a:cubicBezTo>
                    <a:pt x="128" y="432"/>
                    <a:pt x="50" y="570"/>
                    <a:pt x="30" y="717"/>
                  </a:cubicBezTo>
                  <a:cubicBezTo>
                    <a:pt x="0" y="865"/>
                    <a:pt x="50" y="1022"/>
                    <a:pt x="148" y="1130"/>
                  </a:cubicBezTo>
                  <a:cubicBezTo>
                    <a:pt x="266" y="1228"/>
                    <a:pt x="404" y="1287"/>
                    <a:pt x="551" y="1297"/>
                  </a:cubicBezTo>
                  <a:cubicBezTo>
                    <a:pt x="728" y="1327"/>
                    <a:pt x="895" y="1337"/>
                    <a:pt x="1072" y="1337"/>
                  </a:cubicBezTo>
                  <a:cubicBezTo>
                    <a:pt x="1564" y="1327"/>
                    <a:pt x="2430" y="845"/>
                    <a:pt x="1918" y="255"/>
                  </a:cubicBezTo>
                  <a:cubicBezTo>
                    <a:pt x="1761" y="77"/>
                    <a:pt x="1487" y="1"/>
                    <a:pt x="1200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2"/>
            <p:cNvSpPr/>
            <p:nvPr/>
          </p:nvSpPr>
          <p:spPr>
            <a:xfrm>
              <a:off x="7435907" y="1927389"/>
              <a:ext cx="238437" cy="218693"/>
            </a:xfrm>
            <a:custGeom>
              <a:rect b="b" l="l" r="r" t="t"/>
              <a:pathLst>
                <a:path extrusionOk="0" h="4475" w="4879">
                  <a:moveTo>
                    <a:pt x="2442" y="1"/>
                  </a:moveTo>
                  <a:cubicBezTo>
                    <a:pt x="2288" y="1"/>
                    <a:pt x="2133" y="16"/>
                    <a:pt x="1977" y="50"/>
                  </a:cubicBezTo>
                  <a:cubicBezTo>
                    <a:pt x="767" y="305"/>
                    <a:pt x="0" y="1495"/>
                    <a:pt x="256" y="2705"/>
                  </a:cubicBezTo>
                  <a:cubicBezTo>
                    <a:pt x="479" y="3750"/>
                    <a:pt x="1411" y="4475"/>
                    <a:pt x="2441" y="4475"/>
                  </a:cubicBezTo>
                  <a:cubicBezTo>
                    <a:pt x="2593" y="4475"/>
                    <a:pt x="2747" y="4459"/>
                    <a:pt x="2902" y="4426"/>
                  </a:cubicBezTo>
                  <a:cubicBezTo>
                    <a:pt x="4111" y="4161"/>
                    <a:pt x="4878" y="2980"/>
                    <a:pt x="4623" y="1771"/>
                  </a:cubicBezTo>
                  <a:cubicBezTo>
                    <a:pt x="4400" y="718"/>
                    <a:pt x="3470" y="1"/>
                    <a:pt x="2442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2"/>
            <p:cNvSpPr/>
            <p:nvPr/>
          </p:nvSpPr>
          <p:spPr>
            <a:xfrm>
              <a:off x="7512779" y="1961011"/>
              <a:ext cx="99548" cy="144264"/>
            </a:xfrm>
            <a:custGeom>
              <a:rect b="b" l="l" r="r" t="t"/>
              <a:pathLst>
                <a:path extrusionOk="0" h="2952" w="2037">
                  <a:moveTo>
                    <a:pt x="1722" y="0"/>
                  </a:moveTo>
                  <a:cubicBezTo>
                    <a:pt x="1706" y="0"/>
                    <a:pt x="1690" y="4"/>
                    <a:pt x="1673" y="11"/>
                  </a:cubicBezTo>
                  <a:cubicBezTo>
                    <a:pt x="620" y="552"/>
                    <a:pt x="1" y="1663"/>
                    <a:pt x="89" y="2843"/>
                  </a:cubicBezTo>
                  <a:cubicBezTo>
                    <a:pt x="99" y="2902"/>
                    <a:pt x="148" y="2942"/>
                    <a:pt x="207" y="2951"/>
                  </a:cubicBezTo>
                  <a:lnTo>
                    <a:pt x="227" y="2951"/>
                  </a:lnTo>
                  <a:cubicBezTo>
                    <a:pt x="286" y="2942"/>
                    <a:pt x="335" y="2882"/>
                    <a:pt x="335" y="2823"/>
                  </a:cubicBezTo>
                  <a:cubicBezTo>
                    <a:pt x="335" y="2676"/>
                    <a:pt x="384" y="2528"/>
                    <a:pt x="483" y="2410"/>
                  </a:cubicBezTo>
                  <a:cubicBezTo>
                    <a:pt x="650" y="2174"/>
                    <a:pt x="856" y="1978"/>
                    <a:pt x="1102" y="1820"/>
                  </a:cubicBezTo>
                  <a:cubicBezTo>
                    <a:pt x="1306" y="1688"/>
                    <a:pt x="1549" y="1611"/>
                    <a:pt x="1795" y="1611"/>
                  </a:cubicBezTo>
                  <a:cubicBezTo>
                    <a:pt x="1823" y="1611"/>
                    <a:pt x="1851" y="1612"/>
                    <a:pt x="1879" y="1614"/>
                  </a:cubicBezTo>
                  <a:cubicBezTo>
                    <a:pt x="2027" y="1614"/>
                    <a:pt x="2037" y="1397"/>
                    <a:pt x="1899" y="1378"/>
                  </a:cubicBezTo>
                  <a:cubicBezTo>
                    <a:pt x="1869" y="1376"/>
                    <a:pt x="1839" y="1375"/>
                    <a:pt x="1810" y="1375"/>
                  </a:cubicBezTo>
                  <a:cubicBezTo>
                    <a:pt x="1515" y="1375"/>
                    <a:pt x="1225" y="1463"/>
                    <a:pt x="975" y="1624"/>
                  </a:cubicBezTo>
                  <a:cubicBezTo>
                    <a:pt x="729" y="1781"/>
                    <a:pt x="512" y="1988"/>
                    <a:pt x="335" y="2224"/>
                  </a:cubicBezTo>
                  <a:cubicBezTo>
                    <a:pt x="463" y="1368"/>
                    <a:pt x="1004" y="621"/>
                    <a:pt x="1781" y="227"/>
                  </a:cubicBezTo>
                  <a:cubicBezTo>
                    <a:pt x="1902" y="167"/>
                    <a:pt x="1833" y="0"/>
                    <a:pt x="17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2"/>
            <p:cNvSpPr/>
            <p:nvPr/>
          </p:nvSpPr>
          <p:spPr>
            <a:xfrm>
              <a:off x="6899996" y="1438102"/>
              <a:ext cx="717167" cy="234723"/>
            </a:xfrm>
            <a:custGeom>
              <a:rect b="b" l="l" r="r" t="t"/>
              <a:pathLst>
                <a:path extrusionOk="0" h="4803" w="14675">
                  <a:moveTo>
                    <a:pt x="6039" y="1"/>
                  </a:moveTo>
                  <a:cubicBezTo>
                    <a:pt x="4111" y="1"/>
                    <a:pt x="2184" y="45"/>
                    <a:pt x="286" y="99"/>
                  </a:cubicBezTo>
                  <a:cubicBezTo>
                    <a:pt x="0" y="679"/>
                    <a:pt x="276" y="1437"/>
                    <a:pt x="797" y="1830"/>
                  </a:cubicBezTo>
                  <a:cubicBezTo>
                    <a:pt x="1249" y="2180"/>
                    <a:pt x="1828" y="2300"/>
                    <a:pt x="2397" y="2300"/>
                  </a:cubicBezTo>
                  <a:cubicBezTo>
                    <a:pt x="2484" y="2300"/>
                    <a:pt x="2570" y="2297"/>
                    <a:pt x="2656" y="2292"/>
                  </a:cubicBezTo>
                  <a:cubicBezTo>
                    <a:pt x="3536" y="3793"/>
                    <a:pt x="5232" y="4802"/>
                    <a:pt x="6957" y="4802"/>
                  </a:cubicBezTo>
                  <a:cubicBezTo>
                    <a:pt x="7198" y="4802"/>
                    <a:pt x="7441" y="4782"/>
                    <a:pt x="7681" y="4741"/>
                  </a:cubicBezTo>
                  <a:cubicBezTo>
                    <a:pt x="8478" y="4603"/>
                    <a:pt x="9216" y="4249"/>
                    <a:pt x="9953" y="3905"/>
                  </a:cubicBezTo>
                  <a:cubicBezTo>
                    <a:pt x="9970" y="3888"/>
                    <a:pt x="9994" y="3871"/>
                    <a:pt x="10001" y="3855"/>
                  </a:cubicBezTo>
                  <a:lnTo>
                    <a:pt x="10001" y="3855"/>
                  </a:lnTo>
                  <a:lnTo>
                    <a:pt x="10553" y="3836"/>
                  </a:lnTo>
                  <a:cubicBezTo>
                    <a:pt x="11065" y="3866"/>
                    <a:pt x="11556" y="4121"/>
                    <a:pt x="12078" y="4131"/>
                  </a:cubicBezTo>
                  <a:cubicBezTo>
                    <a:pt x="12343" y="4131"/>
                    <a:pt x="12599" y="4082"/>
                    <a:pt x="12855" y="4003"/>
                  </a:cubicBezTo>
                  <a:cubicBezTo>
                    <a:pt x="13238" y="3895"/>
                    <a:pt x="13622" y="3748"/>
                    <a:pt x="13986" y="3581"/>
                  </a:cubicBezTo>
                  <a:cubicBezTo>
                    <a:pt x="14271" y="3443"/>
                    <a:pt x="14654" y="3276"/>
                    <a:pt x="14654" y="2961"/>
                  </a:cubicBezTo>
                  <a:cubicBezTo>
                    <a:pt x="14674" y="2125"/>
                    <a:pt x="14448" y="1220"/>
                    <a:pt x="13789" y="699"/>
                  </a:cubicBezTo>
                  <a:cubicBezTo>
                    <a:pt x="13238" y="276"/>
                    <a:pt x="12491" y="207"/>
                    <a:pt x="11792" y="168"/>
                  </a:cubicBezTo>
                  <a:cubicBezTo>
                    <a:pt x="9894" y="45"/>
                    <a:pt x="7967" y="1"/>
                    <a:pt x="6039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2"/>
            <p:cNvSpPr/>
            <p:nvPr/>
          </p:nvSpPr>
          <p:spPr>
            <a:xfrm>
              <a:off x="6254519" y="2283553"/>
              <a:ext cx="1638025" cy="1513504"/>
            </a:xfrm>
            <a:custGeom>
              <a:rect b="b" l="l" r="r" t="t"/>
              <a:pathLst>
                <a:path extrusionOk="0" h="30970" w="33518">
                  <a:moveTo>
                    <a:pt x="26505" y="0"/>
                  </a:moveTo>
                  <a:lnTo>
                    <a:pt x="17939" y="915"/>
                  </a:lnTo>
                  <a:lnTo>
                    <a:pt x="17260" y="2783"/>
                  </a:lnTo>
                  <a:cubicBezTo>
                    <a:pt x="17260" y="2783"/>
                    <a:pt x="12304" y="2960"/>
                    <a:pt x="10160" y="3737"/>
                  </a:cubicBezTo>
                  <a:cubicBezTo>
                    <a:pt x="8016" y="4514"/>
                    <a:pt x="3639" y="20682"/>
                    <a:pt x="3639" y="20682"/>
                  </a:cubicBezTo>
                  <a:lnTo>
                    <a:pt x="0" y="30970"/>
                  </a:lnTo>
                  <a:lnTo>
                    <a:pt x="22906" y="30970"/>
                  </a:lnTo>
                  <a:lnTo>
                    <a:pt x="25777" y="21184"/>
                  </a:lnTo>
                  <a:cubicBezTo>
                    <a:pt x="25777" y="21184"/>
                    <a:pt x="30596" y="17171"/>
                    <a:pt x="32062" y="11428"/>
                  </a:cubicBezTo>
                  <a:cubicBezTo>
                    <a:pt x="33517" y="5694"/>
                    <a:pt x="26731" y="1515"/>
                    <a:pt x="26731" y="1515"/>
                  </a:cubicBezTo>
                  <a:lnTo>
                    <a:pt x="265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2"/>
            <p:cNvSpPr/>
            <p:nvPr/>
          </p:nvSpPr>
          <p:spPr>
            <a:xfrm>
              <a:off x="5891658" y="2466181"/>
              <a:ext cx="1083839" cy="916117"/>
            </a:xfrm>
            <a:custGeom>
              <a:rect b="b" l="l" r="r" t="t"/>
              <a:pathLst>
                <a:path extrusionOk="0" h="18746" w="22178">
                  <a:moveTo>
                    <a:pt x="17575" y="0"/>
                  </a:moveTo>
                  <a:lnTo>
                    <a:pt x="8743" y="6786"/>
                  </a:lnTo>
                  <a:lnTo>
                    <a:pt x="8832" y="4957"/>
                  </a:lnTo>
                  <a:lnTo>
                    <a:pt x="2547" y="4455"/>
                  </a:lnTo>
                  <a:lnTo>
                    <a:pt x="2233" y="7288"/>
                  </a:lnTo>
                  <a:cubicBezTo>
                    <a:pt x="2233" y="7288"/>
                    <a:pt x="0" y="9019"/>
                    <a:pt x="413" y="12618"/>
                  </a:cubicBezTo>
                  <a:cubicBezTo>
                    <a:pt x="775" y="15848"/>
                    <a:pt x="2095" y="18745"/>
                    <a:pt x="5659" y="18745"/>
                  </a:cubicBezTo>
                  <a:cubicBezTo>
                    <a:pt x="6067" y="18745"/>
                    <a:pt x="6504" y="18707"/>
                    <a:pt x="6973" y="18627"/>
                  </a:cubicBezTo>
                  <a:cubicBezTo>
                    <a:pt x="11526" y="17850"/>
                    <a:pt x="17899" y="12933"/>
                    <a:pt x="17899" y="12933"/>
                  </a:cubicBezTo>
                  <a:lnTo>
                    <a:pt x="22178" y="7199"/>
                  </a:lnTo>
                  <a:lnTo>
                    <a:pt x="175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2"/>
            <p:cNvSpPr/>
            <p:nvPr/>
          </p:nvSpPr>
          <p:spPr>
            <a:xfrm>
              <a:off x="6784174" y="2599889"/>
              <a:ext cx="72034" cy="254173"/>
            </a:xfrm>
            <a:custGeom>
              <a:rect b="b" l="l" r="r" t="t"/>
              <a:pathLst>
                <a:path extrusionOk="0" h="5201" w="1474">
                  <a:moveTo>
                    <a:pt x="1344" y="1"/>
                  </a:moveTo>
                  <a:cubicBezTo>
                    <a:pt x="1300" y="1"/>
                    <a:pt x="1256" y="26"/>
                    <a:pt x="1239" y="87"/>
                  </a:cubicBezTo>
                  <a:lnTo>
                    <a:pt x="10" y="5073"/>
                  </a:lnTo>
                  <a:cubicBezTo>
                    <a:pt x="0" y="5132"/>
                    <a:pt x="30" y="5191"/>
                    <a:pt x="89" y="5201"/>
                  </a:cubicBezTo>
                  <a:lnTo>
                    <a:pt x="118" y="5201"/>
                  </a:lnTo>
                  <a:cubicBezTo>
                    <a:pt x="167" y="5201"/>
                    <a:pt x="207" y="5171"/>
                    <a:pt x="227" y="5122"/>
                  </a:cubicBezTo>
                  <a:lnTo>
                    <a:pt x="1456" y="136"/>
                  </a:lnTo>
                  <a:cubicBezTo>
                    <a:pt x="1473" y="55"/>
                    <a:pt x="1408" y="1"/>
                    <a:pt x="13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2"/>
            <p:cNvSpPr/>
            <p:nvPr/>
          </p:nvSpPr>
          <p:spPr>
            <a:xfrm>
              <a:off x="6028641" y="1237686"/>
              <a:ext cx="882446" cy="454344"/>
            </a:xfrm>
            <a:custGeom>
              <a:rect b="b" l="l" r="r" t="t"/>
              <a:pathLst>
                <a:path extrusionOk="0" h="9297" w="18057">
                  <a:moveTo>
                    <a:pt x="2529" y="1"/>
                  </a:moveTo>
                  <a:cubicBezTo>
                    <a:pt x="1131" y="1"/>
                    <a:pt x="0" y="1098"/>
                    <a:pt x="59" y="2430"/>
                  </a:cubicBezTo>
                  <a:lnTo>
                    <a:pt x="266" y="7062"/>
                  </a:lnTo>
                  <a:cubicBezTo>
                    <a:pt x="323" y="8310"/>
                    <a:pt x="1412" y="9296"/>
                    <a:pt x="2727" y="9296"/>
                  </a:cubicBezTo>
                  <a:cubicBezTo>
                    <a:pt x="2759" y="9296"/>
                    <a:pt x="2791" y="9296"/>
                    <a:pt x="2823" y="9294"/>
                  </a:cubicBezTo>
                  <a:lnTo>
                    <a:pt x="15372" y="8881"/>
                  </a:lnTo>
                  <a:cubicBezTo>
                    <a:pt x="16660" y="8832"/>
                    <a:pt x="17693" y="7878"/>
                    <a:pt x="17762" y="6669"/>
                  </a:cubicBezTo>
                  <a:lnTo>
                    <a:pt x="17978" y="2538"/>
                  </a:lnTo>
                  <a:cubicBezTo>
                    <a:pt x="18057" y="1220"/>
                    <a:pt x="16936" y="99"/>
                    <a:pt x="15519" y="89"/>
                  </a:cubicBezTo>
                  <a:lnTo>
                    <a:pt x="2547" y="1"/>
                  </a:lnTo>
                  <a:cubicBezTo>
                    <a:pt x="2541" y="1"/>
                    <a:pt x="2535" y="1"/>
                    <a:pt x="25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2"/>
            <p:cNvSpPr/>
            <p:nvPr/>
          </p:nvSpPr>
          <p:spPr>
            <a:xfrm>
              <a:off x="6095446" y="1237686"/>
              <a:ext cx="882446" cy="454344"/>
            </a:xfrm>
            <a:custGeom>
              <a:rect b="b" l="l" r="r" t="t"/>
              <a:pathLst>
                <a:path extrusionOk="0" h="9297" w="18057">
                  <a:moveTo>
                    <a:pt x="2528" y="1"/>
                  </a:moveTo>
                  <a:cubicBezTo>
                    <a:pt x="1121" y="1"/>
                    <a:pt x="0" y="1098"/>
                    <a:pt x="59" y="2430"/>
                  </a:cubicBezTo>
                  <a:lnTo>
                    <a:pt x="266" y="7062"/>
                  </a:lnTo>
                  <a:cubicBezTo>
                    <a:pt x="323" y="8310"/>
                    <a:pt x="1412" y="9296"/>
                    <a:pt x="2727" y="9296"/>
                  </a:cubicBezTo>
                  <a:cubicBezTo>
                    <a:pt x="2759" y="9296"/>
                    <a:pt x="2791" y="9296"/>
                    <a:pt x="2823" y="9294"/>
                  </a:cubicBezTo>
                  <a:lnTo>
                    <a:pt x="15372" y="8881"/>
                  </a:lnTo>
                  <a:cubicBezTo>
                    <a:pt x="16660" y="8832"/>
                    <a:pt x="17693" y="7878"/>
                    <a:pt x="17762" y="6669"/>
                  </a:cubicBezTo>
                  <a:lnTo>
                    <a:pt x="17978" y="2538"/>
                  </a:lnTo>
                  <a:cubicBezTo>
                    <a:pt x="18057" y="1220"/>
                    <a:pt x="16936" y="99"/>
                    <a:pt x="15529" y="89"/>
                  </a:cubicBezTo>
                  <a:lnTo>
                    <a:pt x="2547" y="1"/>
                  </a:lnTo>
                  <a:cubicBezTo>
                    <a:pt x="2541" y="1"/>
                    <a:pt x="2535" y="1"/>
                    <a:pt x="25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2"/>
            <p:cNvSpPr/>
            <p:nvPr/>
          </p:nvSpPr>
          <p:spPr>
            <a:xfrm>
              <a:off x="6215569" y="1349207"/>
              <a:ext cx="246598" cy="246598"/>
            </a:xfrm>
            <a:custGeom>
              <a:rect b="b" l="l" r="r" t="t"/>
              <a:pathLst>
                <a:path extrusionOk="0" fill="none" h="5046" w="5046">
                  <a:moveTo>
                    <a:pt x="2902" y="207"/>
                  </a:moveTo>
                  <a:cubicBezTo>
                    <a:pt x="4181" y="413"/>
                    <a:pt x="5046" y="1613"/>
                    <a:pt x="4839" y="2892"/>
                  </a:cubicBezTo>
                  <a:cubicBezTo>
                    <a:pt x="4633" y="4170"/>
                    <a:pt x="3433" y="5046"/>
                    <a:pt x="2155" y="4839"/>
                  </a:cubicBezTo>
                  <a:cubicBezTo>
                    <a:pt x="876" y="4632"/>
                    <a:pt x="1" y="3433"/>
                    <a:pt x="207" y="2144"/>
                  </a:cubicBezTo>
                  <a:cubicBezTo>
                    <a:pt x="414" y="866"/>
                    <a:pt x="1623" y="0"/>
                    <a:pt x="2902" y="207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accent6"/>
              </a:solidFill>
              <a:prstDash val="solid"/>
              <a:miter lim="983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2"/>
            <p:cNvSpPr/>
            <p:nvPr/>
          </p:nvSpPr>
          <p:spPr>
            <a:xfrm>
              <a:off x="6613079" y="1341486"/>
              <a:ext cx="261992" cy="261552"/>
            </a:xfrm>
            <a:custGeom>
              <a:rect b="b" l="l" r="r" t="t"/>
              <a:pathLst>
                <a:path extrusionOk="0" fill="none" h="5352" w="5361">
                  <a:moveTo>
                    <a:pt x="3855" y="650"/>
                  </a:moveTo>
                  <a:cubicBezTo>
                    <a:pt x="4977" y="1299"/>
                    <a:pt x="5360" y="2735"/>
                    <a:pt x="4711" y="3856"/>
                  </a:cubicBezTo>
                  <a:cubicBezTo>
                    <a:pt x="4052" y="4977"/>
                    <a:pt x="2616" y="5351"/>
                    <a:pt x="1505" y="4702"/>
                  </a:cubicBezTo>
                  <a:cubicBezTo>
                    <a:pt x="384" y="4053"/>
                    <a:pt x="0" y="2617"/>
                    <a:pt x="649" y="1496"/>
                  </a:cubicBezTo>
                  <a:cubicBezTo>
                    <a:pt x="1308" y="375"/>
                    <a:pt x="2744" y="1"/>
                    <a:pt x="3855" y="65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accent6"/>
              </a:solidFill>
              <a:prstDash val="solid"/>
              <a:miter lim="983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2"/>
            <p:cNvSpPr/>
            <p:nvPr/>
          </p:nvSpPr>
          <p:spPr>
            <a:xfrm>
              <a:off x="6821169" y="1897089"/>
              <a:ext cx="141821" cy="82737"/>
            </a:xfrm>
            <a:custGeom>
              <a:rect b="b" l="l" r="r" t="t"/>
              <a:pathLst>
                <a:path extrusionOk="0" h="1693" w="2902">
                  <a:moveTo>
                    <a:pt x="1" y="1"/>
                  </a:moveTo>
                  <a:lnTo>
                    <a:pt x="1" y="1692"/>
                  </a:lnTo>
                  <a:lnTo>
                    <a:pt x="2902" y="1692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2"/>
            <p:cNvSpPr/>
            <p:nvPr/>
          </p:nvSpPr>
          <p:spPr>
            <a:xfrm>
              <a:off x="6908157" y="1847144"/>
              <a:ext cx="57276" cy="175443"/>
            </a:xfrm>
            <a:custGeom>
              <a:rect b="b" l="l" r="r" t="t"/>
              <a:pathLst>
                <a:path extrusionOk="0" h="3590" w="1172">
                  <a:moveTo>
                    <a:pt x="1171" y="0"/>
                  </a:moveTo>
                  <a:lnTo>
                    <a:pt x="1" y="1938"/>
                  </a:lnTo>
                  <a:lnTo>
                    <a:pt x="1171" y="3590"/>
                  </a:lnTo>
                  <a:lnTo>
                    <a:pt x="11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2"/>
            <p:cNvSpPr/>
            <p:nvPr/>
          </p:nvSpPr>
          <p:spPr>
            <a:xfrm>
              <a:off x="5986808" y="1694278"/>
              <a:ext cx="869006" cy="589177"/>
            </a:xfrm>
            <a:custGeom>
              <a:rect b="b" l="l" r="r" t="t"/>
              <a:pathLst>
                <a:path extrusionOk="0" h="12056" w="17782">
                  <a:moveTo>
                    <a:pt x="16582" y="1"/>
                  </a:moveTo>
                  <a:lnTo>
                    <a:pt x="8488" y="69"/>
                  </a:lnTo>
                  <a:lnTo>
                    <a:pt x="8232" y="69"/>
                  </a:lnTo>
                  <a:lnTo>
                    <a:pt x="6796" y="79"/>
                  </a:lnTo>
                  <a:lnTo>
                    <a:pt x="6531" y="79"/>
                  </a:lnTo>
                  <a:lnTo>
                    <a:pt x="3128" y="109"/>
                  </a:lnTo>
                  <a:cubicBezTo>
                    <a:pt x="3000" y="109"/>
                    <a:pt x="2872" y="119"/>
                    <a:pt x="2744" y="148"/>
                  </a:cubicBezTo>
                  <a:cubicBezTo>
                    <a:pt x="1662" y="315"/>
                    <a:pt x="1131" y="1181"/>
                    <a:pt x="836" y="2341"/>
                  </a:cubicBezTo>
                  <a:lnTo>
                    <a:pt x="836" y="2371"/>
                  </a:lnTo>
                  <a:cubicBezTo>
                    <a:pt x="374" y="4239"/>
                    <a:pt x="0" y="7032"/>
                    <a:pt x="836" y="9796"/>
                  </a:cubicBezTo>
                  <a:cubicBezTo>
                    <a:pt x="856" y="9855"/>
                    <a:pt x="876" y="9924"/>
                    <a:pt x="895" y="9993"/>
                  </a:cubicBezTo>
                  <a:cubicBezTo>
                    <a:pt x="1092" y="10602"/>
                    <a:pt x="1299" y="11124"/>
                    <a:pt x="1594" y="11478"/>
                  </a:cubicBezTo>
                  <a:cubicBezTo>
                    <a:pt x="1603" y="11488"/>
                    <a:pt x="1603" y="11488"/>
                    <a:pt x="1613" y="11497"/>
                  </a:cubicBezTo>
                  <a:cubicBezTo>
                    <a:pt x="1731" y="11645"/>
                    <a:pt x="1889" y="11773"/>
                    <a:pt x="2056" y="11871"/>
                  </a:cubicBezTo>
                  <a:cubicBezTo>
                    <a:pt x="2076" y="11881"/>
                    <a:pt x="2105" y="11891"/>
                    <a:pt x="2125" y="11901"/>
                  </a:cubicBezTo>
                  <a:lnTo>
                    <a:pt x="2135" y="11901"/>
                  </a:lnTo>
                  <a:cubicBezTo>
                    <a:pt x="2331" y="11989"/>
                    <a:pt x="2548" y="12038"/>
                    <a:pt x="2774" y="12048"/>
                  </a:cubicBezTo>
                  <a:cubicBezTo>
                    <a:pt x="2823" y="12053"/>
                    <a:pt x="2872" y="12056"/>
                    <a:pt x="2920" y="12056"/>
                  </a:cubicBezTo>
                  <a:cubicBezTo>
                    <a:pt x="2968" y="12056"/>
                    <a:pt x="3015" y="12053"/>
                    <a:pt x="3059" y="12048"/>
                  </a:cubicBezTo>
                  <a:lnTo>
                    <a:pt x="7426" y="11832"/>
                  </a:lnTo>
                  <a:lnTo>
                    <a:pt x="7652" y="11822"/>
                  </a:lnTo>
                  <a:lnTo>
                    <a:pt x="9147" y="11743"/>
                  </a:lnTo>
                  <a:lnTo>
                    <a:pt x="9383" y="11733"/>
                  </a:lnTo>
                  <a:lnTo>
                    <a:pt x="16680" y="11379"/>
                  </a:lnTo>
                  <a:cubicBezTo>
                    <a:pt x="16680" y="11379"/>
                    <a:pt x="17782" y="9678"/>
                    <a:pt x="17693" y="5852"/>
                  </a:cubicBezTo>
                  <a:cubicBezTo>
                    <a:pt x="17683" y="5715"/>
                    <a:pt x="17683" y="5567"/>
                    <a:pt x="17674" y="5420"/>
                  </a:cubicBezTo>
                  <a:cubicBezTo>
                    <a:pt x="17654" y="4967"/>
                    <a:pt x="17624" y="4544"/>
                    <a:pt x="17595" y="4161"/>
                  </a:cubicBezTo>
                  <a:cubicBezTo>
                    <a:pt x="17310" y="1014"/>
                    <a:pt x="16582" y="1"/>
                    <a:pt x="165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2"/>
            <p:cNvSpPr/>
            <p:nvPr/>
          </p:nvSpPr>
          <p:spPr>
            <a:xfrm>
              <a:off x="5991108" y="1701023"/>
              <a:ext cx="256225" cy="582091"/>
            </a:xfrm>
            <a:custGeom>
              <a:rect b="b" l="l" r="r" t="t"/>
              <a:pathLst>
                <a:path extrusionOk="0" h="11911" w="5243">
                  <a:moveTo>
                    <a:pt x="2627" y="0"/>
                  </a:moveTo>
                  <a:cubicBezTo>
                    <a:pt x="1171" y="0"/>
                    <a:pt x="1" y="2666"/>
                    <a:pt x="1" y="5950"/>
                  </a:cubicBezTo>
                  <a:cubicBezTo>
                    <a:pt x="1" y="9245"/>
                    <a:pt x="1171" y="11910"/>
                    <a:pt x="2627" y="11910"/>
                  </a:cubicBezTo>
                  <a:cubicBezTo>
                    <a:pt x="4072" y="11910"/>
                    <a:pt x="5243" y="9245"/>
                    <a:pt x="5243" y="5950"/>
                  </a:cubicBezTo>
                  <a:cubicBezTo>
                    <a:pt x="5243" y="2666"/>
                    <a:pt x="4072" y="0"/>
                    <a:pt x="26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2"/>
            <p:cNvSpPr/>
            <p:nvPr/>
          </p:nvSpPr>
          <p:spPr>
            <a:xfrm>
              <a:off x="5864730" y="1715928"/>
              <a:ext cx="316287" cy="516703"/>
            </a:xfrm>
            <a:custGeom>
              <a:rect b="b" l="l" r="r" t="t"/>
              <a:pathLst>
                <a:path extrusionOk="0" h="10573" w="6472">
                  <a:moveTo>
                    <a:pt x="325" y="0"/>
                  </a:moveTo>
                  <a:lnTo>
                    <a:pt x="0" y="40"/>
                  </a:lnTo>
                  <a:lnTo>
                    <a:pt x="0" y="10573"/>
                  </a:lnTo>
                  <a:lnTo>
                    <a:pt x="689" y="10573"/>
                  </a:lnTo>
                  <a:lnTo>
                    <a:pt x="6472" y="7878"/>
                  </a:lnTo>
                  <a:lnTo>
                    <a:pt x="6472" y="3924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2"/>
            <p:cNvSpPr/>
            <p:nvPr/>
          </p:nvSpPr>
          <p:spPr>
            <a:xfrm>
              <a:off x="6306419" y="1698139"/>
              <a:ext cx="91387" cy="574369"/>
            </a:xfrm>
            <a:custGeom>
              <a:rect b="b" l="l" r="r" t="t"/>
              <a:pathLst>
                <a:path extrusionOk="0" h="11753" w="1870">
                  <a:moveTo>
                    <a:pt x="1" y="0"/>
                  </a:moveTo>
                  <a:cubicBezTo>
                    <a:pt x="718" y="1151"/>
                    <a:pt x="1181" y="2636"/>
                    <a:pt x="1387" y="4485"/>
                  </a:cubicBezTo>
                  <a:cubicBezTo>
                    <a:pt x="1653" y="6924"/>
                    <a:pt x="1476" y="9383"/>
                    <a:pt x="876" y="11753"/>
                  </a:cubicBezTo>
                  <a:lnTo>
                    <a:pt x="1112" y="11743"/>
                  </a:lnTo>
                  <a:cubicBezTo>
                    <a:pt x="1702" y="9363"/>
                    <a:pt x="1869" y="6894"/>
                    <a:pt x="1604" y="4465"/>
                  </a:cubicBezTo>
                  <a:cubicBezTo>
                    <a:pt x="1397" y="2636"/>
                    <a:pt x="954" y="1161"/>
                    <a:pt x="256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2"/>
            <p:cNvSpPr/>
            <p:nvPr/>
          </p:nvSpPr>
          <p:spPr>
            <a:xfrm>
              <a:off x="6389107" y="1697162"/>
              <a:ext cx="91827" cy="571046"/>
            </a:xfrm>
            <a:custGeom>
              <a:rect b="b" l="l" r="r" t="t"/>
              <a:pathLst>
                <a:path extrusionOk="0" h="11685" w="1879">
                  <a:moveTo>
                    <a:pt x="0" y="1"/>
                  </a:moveTo>
                  <a:cubicBezTo>
                    <a:pt x="728" y="1161"/>
                    <a:pt x="1190" y="2646"/>
                    <a:pt x="1397" y="4505"/>
                  </a:cubicBezTo>
                  <a:cubicBezTo>
                    <a:pt x="1662" y="6914"/>
                    <a:pt x="1495" y="9344"/>
                    <a:pt x="915" y="11684"/>
                  </a:cubicBezTo>
                  <a:lnTo>
                    <a:pt x="1151" y="11674"/>
                  </a:lnTo>
                  <a:cubicBezTo>
                    <a:pt x="1721" y="9324"/>
                    <a:pt x="1879" y="6895"/>
                    <a:pt x="1613" y="4485"/>
                  </a:cubicBezTo>
                  <a:cubicBezTo>
                    <a:pt x="1416" y="2646"/>
                    <a:pt x="974" y="1171"/>
                    <a:pt x="266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2"/>
            <p:cNvSpPr/>
            <p:nvPr/>
          </p:nvSpPr>
          <p:spPr>
            <a:xfrm>
              <a:off x="6565480" y="1913949"/>
              <a:ext cx="206231" cy="90849"/>
            </a:xfrm>
            <a:custGeom>
              <a:rect b="b" l="l" r="r" t="t"/>
              <a:pathLst>
                <a:path extrusionOk="0" h="1859" w="4220">
                  <a:moveTo>
                    <a:pt x="4003" y="226"/>
                  </a:moveTo>
                  <a:lnTo>
                    <a:pt x="4003" y="1633"/>
                  </a:lnTo>
                  <a:lnTo>
                    <a:pt x="227" y="1633"/>
                  </a:lnTo>
                  <a:lnTo>
                    <a:pt x="227" y="226"/>
                  </a:lnTo>
                  <a:close/>
                  <a:moveTo>
                    <a:pt x="118" y="0"/>
                  </a:moveTo>
                  <a:cubicBezTo>
                    <a:pt x="50" y="0"/>
                    <a:pt x="0" y="49"/>
                    <a:pt x="0" y="108"/>
                  </a:cubicBezTo>
                  <a:lnTo>
                    <a:pt x="0" y="1751"/>
                  </a:lnTo>
                  <a:cubicBezTo>
                    <a:pt x="0" y="1810"/>
                    <a:pt x="50" y="1859"/>
                    <a:pt x="118" y="1859"/>
                  </a:cubicBezTo>
                  <a:lnTo>
                    <a:pt x="4111" y="1859"/>
                  </a:lnTo>
                  <a:cubicBezTo>
                    <a:pt x="4170" y="1859"/>
                    <a:pt x="4220" y="1810"/>
                    <a:pt x="4220" y="1751"/>
                  </a:cubicBezTo>
                  <a:lnTo>
                    <a:pt x="4220" y="108"/>
                  </a:lnTo>
                  <a:cubicBezTo>
                    <a:pt x="4220" y="49"/>
                    <a:pt x="4170" y="0"/>
                    <a:pt x="4111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2"/>
            <p:cNvSpPr/>
            <p:nvPr/>
          </p:nvSpPr>
          <p:spPr>
            <a:xfrm>
              <a:off x="5651314" y="1715928"/>
              <a:ext cx="247087" cy="525353"/>
            </a:xfrm>
            <a:custGeom>
              <a:rect b="b" l="l" r="r" t="t"/>
              <a:pathLst>
                <a:path extrusionOk="0" h="10750" w="5056">
                  <a:moveTo>
                    <a:pt x="4692" y="0"/>
                  </a:moveTo>
                  <a:lnTo>
                    <a:pt x="30" y="295"/>
                  </a:lnTo>
                  <a:lnTo>
                    <a:pt x="1" y="10750"/>
                  </a:lnTo>
                  <a:lnTo>
                    <a:pt x="5056" y="10573"/>
                  </a:lnTo>
                  <a:lnTo>
                    <a:pt x="46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2"/>
            <p:cNvSpPr/>
            <p:nvPr/>
          </p:nvSpPr>
          <p:spPr>
            <a:xfrm>
              <a:off x="6263657" y="2170517"/>
              <a:ext cx="513819" cy="787833"/>
            </a:xfrm>
            <a:custGeom>
              <a:rect b="b" l="l" r="r" t="t"/>
              <a:pathLst>
                <a:path extrusionOk="0" h="16121" w="10514">
                  <a:moveTo>
                    <a:pt x="6783" y="0"/>
                  </a:moveTo>
                  <a:cubicBezTo>
                    <a:pt x="6781" y="0"/>
                    <a:pt x="6779" y="1"/>
                    <a:pt x="6776" y="2"/>
                  </a:cubicBezTo>
                  <a:cubicBezTo>
                    <a:pt x="6413" y="179"/>
                    <a:pt x="5960" y="3011"/>
                    <a:pt x="5960" y="3011"/>
                  </a:cubicBezTo>
                  <a:lnTo>
                    <a:pt x="3728" y="1870"/>
                  </a:lnTo>
                  <a:cubicBezTo>
                    <a:pt x="3728" y="1870"/>
                    <a:pt x="876" y="2047"/>
                    <a:pt x="777" y="2175"/>
                  </a:cubicBezTo>
                  <a:cubicBezTo>
                    <a:pt x="689" y="2303"/>
                    <a:pt x="777" y="3778"/>
                    <a:pt x="777" y="3778"/>
                  </a:cubicBezTo>
                  <a:cubicBezTo>
                    <a:pt x="777" y="3778"/>
                    <a:pt x="177" y="4516"/>
                    <a:pt x="89" y="5283"/>
                  </a:cubicBezTo>
                  <a:cubicBezTo>
                    <a:pt x="0" y="6050"/>
                    <a:pt x="4101" y="9837"/>
                    <a:pt x="4101" y="9837"/>
                  </a:cubicBezTo>
                  <a:lnTo>
                    <a:pt x="4957" y="16121"/>
                  </a:lnTo>
                  <a:lnTo>
                    <a:pt x="10514" y="15029"/>
                  </a:lnTo>
                  <a:cubicBezTo>
                    <a:pt x="10514" y="15029"/>
                    <a:pt x="7189" y="0"/>
                    <a:pt x="6783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2"/>
            <p:cNvSpPr/>
            <p:nvPr/>
          </p:nvSpPr>
          <p:spPr>
            <a:xfrm>
              <a:off x="6258379" y="2229112"/>
              <a:ext cx="211021" cy="426928"/>
            </a:xfrm>
            <a:custGeom>
              <a:rect b="b" l="l" r="r" t="t"/>
              <a:pathLst>
                <a:path extrusionOk="0" h="8736" w="4318">
                  <a:moveTo>
                    <a:pt x="1059" y="1"/>
                  </a:moveTo>
                  <a:cubicBezTo>
                    <a:pt x="1018" y="1"/>
                    <a:pt x="976" y="28"/>
                    <a:pt x="954" y="72"/>
                  </a:cubicBezTo>
                  <a:cubicBezTo>
                    <a:pt x="944" y="101"/>
                    <a:pt x="541" y="986"/>
                    <a:pt x="826" y="2432"/>
                  </a:cubicBezTo>
                  <a:cubicBezTo>
                    <a:pt x="679" y="2658"/>
                    <a:pt x="0" y="3740"/>
                    <a:pt x="226" y="4359"/>
                  </a:cubicBezTo>
                  <a:cubicBezTo>
                    <a:pt x="462" y="5018"/>
                    <a:pt x="3973" y="8559"/>
                    <a:pt x="4121" y="8706"/>
                  </a:cubicBezTo>
                  <a:cubicBezTo>
                    <a:pt x="4140" y="8726"/>
                    <a:pt x="4170" y="8736"/>
                    <a:pt x="4199" y="8736"/>
                  </a:cubicBezTo>
                  <a:cubicBezTo>
                    <a:pt x="4229" y="8736"/>
                    <a:pt x="4259" y="8726"/>
                    <a:pt x="4278" y="8706"/>
                  </a:cubicBezTo>
                  <a:cubicBezTo>
                    <a:pt x="4318" y="8667"/>
                    <a:pt x="4318" y="8598"/>
                    <a:pt x="4278" y="8549"/>
                  </a:cubicBezTo>
                  <a:cubicBezTo>
                    <a:pt x="3265" y="7536"/>
                    <a:pt x="610" y="4792"/>
                    <a:pt x="433" y="4291"/>
                  </a:cubicBezTo>
                  <a:cubicBezTo>
                    <a:pt x="266" y="3809"/>
                    <a:pt x="806" y="2845"/>
                    <a:pt x="1033" y="2520"/>
                  </a:cubicBezTo>
                  <a:cubicBezTo>
                    <a:pt x="1052" y="2491"/>
                    <a:pt x="1062" y="2461"/>
                    <a:pt x="1052" y="2432"/>
                  </a:cubicBezTo>
                  <a:cubicBezTo>
                    <a:pt x="767" y="1035"/>
                    <a:pt x="1161" y="170"/>
                    <a:pt x="1161" y="160"/>
                  </a:cubicBezTo>
                  <a:cubicBezTo>
                    <a:pt x="1180" y="101"/>
                    <a:pt x="1161" y="42"/>
                    <a:pt x="1102" y="13"/>
                  </a:cubicBezTo>
                  <a:cubicBezTo>
                    <a:pt x="1088" y="5"/>
                    <a:pt x="1074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2"/>
            <p:cNvSpPr/>
            <p:nvPr/>
          </p:nvSpPr>
          <p:spPr>
            <a:xfrm>
              <a:off x="6439248" y="2253401"/>
              <a:ext cx="169530" cy="134490"/>
            </a:xfrm>
            <a:custGeom>
              <a:rect b="b" l="l" r="r" t="t"/>
              <a:pathLst>
                <a:path extrusionOk="0" h="2752" w="3469">
                  <a:moveTo>
                    <a:pt x="164" y="0"/>
                  </a:moveTo>
                  <a:cubicBezTo>
                    <a:pt x="59" y="0"/>
                    <a:pt x="1" y="164"/>
                    <a:pt x="135" y="214"/>
                  </a:cubicBezTo>
                  <a:cubicBezTo>
                    <a:pt x="744" y="519"/>
                    <a:pt x="2397" y="1374"/>
                    <a:pt x="2662" y="1728"/>
                  </a:cubicBezTo>
                  <a:cubicBezTo>
                    <a:pt x="2888" y="2033"/>
                    <a:pt x="3075" y="2358"/>
                    <a:pt x="3242" y="2692"/>
                  </a:cubicBezTo>
                  <a:cubicBezTo>
                    <a:pt x="3262" y="2731"/>
                    <a:pt x="3301" y="2751"/>
                    <a:pt x="3341" y="2751"/>
                  </a:cubicBezTo>
                  <a:cubicBezTo>
                    <a:pt x="3360" y="2751"/>
                    <a:pt x="3380" y="2751"/>
                    <a:pt x="3390" y="2741"/>
                  </a:cubicBezTo>
                  <a:cubicBezTo>
                    <a:pt x="3449" y="2712"/>
                    <a:pt x="3469" y="2653"/>
                    <a:pt x="3449" y="2594"/>
                  </a:cubicBezTo>
                  <a:cubicBezTo>
                    <a:pt x="3272" y="2250"/>
                    <a:pt x="3075" y="1915"/>
                    <a:pt x="2839" y="1600"/>
                  </a:cubicBezTo>
                  <a:cubicBezTo>
                    <a:pt x="2485" y="1128"/>
                    <a:pt x="321" y="66"/>
                    <a:pt x="223" y="17"/>
                  </a:cubicBezTo>
                  <a:cubicBezTo>
                    <a:pt x="202" y="5"/>
                    <a:pt x="182" y="0"/>
                    <a:pt x="1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2"/>
            <p:cNvSpPr/>
            <p:nvPr/>
          </p:nvSpPr>
          <p:spPr>
            <a:xfrm>
              <a:off x="6392430" y="2565191"/>
              <a:ext cx="1275165" cy="1094932"/>
            </a:xfrm>
            <a:custGeom>
              <a:rect b="b" l="l" r="r" t="t"/>
              <a:pathLst>
                <a:path extrusionOk="0" h="22405" w="26093">
                  <a:moveTo>
                    <a:pt x="20152" y="0"/>
                  </a:moveTo>
                  <a:lnTo>
                    <a:pt x="8469" y="7278"/>
                  </a:lnTo>
                  <a:lnTo>
                    <a:pt x="7682" y="4711"/>
                  </a:lnTo>
                  <a:lnTo>
                    <a:pt x="817" y="5872"/>
                  </a:lnTo>
                  <a:lnTo>
                    <a:pt x="1643" y="10582"/>
                  </a:lnTo>
                  <a:cubicBezTo>
                    <a:pt x="1643" y="10582"/>
                    <a:pt x="1" y="12431"/>
                    <a:pt x="748" y="15441"/>
                  </a:cubicBezTo>
                  <a:cubicBezTo>
                    <a:pt x="1454" y="18235"/>
                    <a:pt x="3218" y="22404"/>
                    <a:pt x="8204" y="22404"/>
                  </a:cubicBezTo>
                  <a:cubicBezTo>
                    <a:pt x="8570" y="22404"/>
                    <a:pt x="8953" y="22382"/>
                    <a:pt x="9354" y="22335"/>
                  </a:cubicBezTo>
                  <a:cubicBezTo>
                    <a:pt x="15235" y="21656"/>
                    <a:pt x="21795" y="17073"/>
                    <a:pt x="21795" y="17073"/>
                  </a:cubicBezTo>
                  <a:lnTo>
                    <a:pt x="26093" y="8055"/>
                  </a:lnTo>
                  <a:lnTo>
                    <a:pt x="201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2"/>
            <p:cNvSpPr/>
            <p:nvPr/>
          </p:nvSpPr>
          <p:spPr>
            <a:xfrm>
              <a:off x="6398197" y="2540707"/>
              <a:ext cx="1032916" cy="1113601"/>
            </a:xfrm>
            <a:custGeom>
              <a:rect b="b" l="l" r="r" t="t"/>
              <a:pathLst>
                <a:path extrusionOk="0" h="22787" w="21136">
                  <a:moveTo>
                    <a:pt x="21004" y="1"/>
                  </a:moveTo>
                  <a:cubicBezTo>
                    <a:pt x="20974" y="1"/>
                    <a:pt x="20945" y="13"/>
                    <a:pt x="20929" y="39"/>
                  </a:cubicBezTo>
                  <a:lnTo>
                    <a:pt x="12029" y="10385"/>
                  </a:lnTo>
                  <a:cubicBezTo>
                    <a:pt x="11606" y="9549"/>
                    <a:pt x="11104" y="8753"/>
                    <a:pt x="10524" y="8025"/>
                  </a:cubicBezTo>
                  <a:cubicBezTo>
                    <a:pt x="10233" y="7644"/>
                    <a:pt x="9577" y="7558"/>
                    <a:pt x="9051" y="7558"/>
                  </a:cubicBezTo>
                  <a:cubicBezTo>
                    <a:pt x="8761" y="7558"/>
                    <a:pt x="8510" y="7584"/>
                    <a:pt x="8380" y="7602"/>
                  </a:cubicBezTo>
                  <a:lnTo>
                    <a:pt x="7672" y="5143"/>
                  </a:lnTo>
                  <a:cubicBezTo>
                    <a:pt x="7664" y="5092"/>
                    <a:pt x="7617" y="5063"/>
                    <a:pt x="7573" y="5063"/>
                  </a:cubicBezTo>
                  <a:cubicBezTo>
                    <a:pt x="7567" y="5063"/>
                    <a:pt x="7560" y="5063"/>
                    <a:pt x="7554" y="5065"/>
                  </a:cubicBezTo>
                  <a:lnTo>
                    <a:pt x="355" y="6569"/>
                  </a:lnTo>
                  <a:cubicBezTo>
                    <a:pt x="296" y="6579"/>
                    <a:pt x="267" y="6628"/>
                    <a:pt x="276" y="6687"/>
                  </a:cubicBezTo>
                  <a:lnTo>
                    <a:pt x="866" y="9893"/>
                  </a:lnTo>
                  <a:cubicBezTo>
                    <a:pt x="1" y="11280"/>
                    <a:pt x="21" y="12775"/>
                    <a:pt x="178" y="13788"/>
                  </a:cubicBezTo>
                  <a:cubicBezTo>
                    <a:pt x="571" y="16188"/>
                    <a:pt x="1083" y="18676"/>
                    <a:pt x="2676" y="20515"/>
                  </a:cubicBezTo>
                  <a:cubicBezTo>
                    <a:pt x="3886" y="21892"/>
                    <a:pt x="5459" y="22649"/>
                    <a:pt x="7357" y="22767"/>
                  </a:cubicBezTo>
                  <a:cubicBezTo>
                    <a:pt x="7534" y="22787"/>
                    <a:pt x="7702" y="22787"/>
                    <a:pt x="7879" y="22787"/>
                  </a:cubicBezTo>
                  <a:cubicBezTo>
                    <a:pt x="11488" y="22787"/>
                    <a:pt x="15609" y="20554"/>
                    <a:pt x="18195" y="18253"/>
                  </a:cubicBezTo>
                  <a:cubicBezTo>
                    <a:pt x="18280" y="18176"/>
                    <a:pt x="18207" y="18056"/>
                    <a:pt x="18120" y="18056"/>
                  </a:cubicBezTo>
                  <a:cubicBezTo>
                    <a:pt x="18096" y="18056"/>
                    <a:pt x="18071" y="18065"/>
                    <a:pt x="18048" y="18086"/>
                  </a:cubicBezTo>
                  <a:cubicBezTo>
                    <a:pt x="15495" y="20366"/>
                    <a:pt x="11429" y="22566"/>
                    <a:pt x="7883" y="22566"/>
                  </a:cubicBezTo>
                  <a:cubicBezTo>
                    <a:pt x="7713" y="22566"/>
                    <a:pt x="7544" y="22561"/>
                    <a:pt x="7377" y="22551"/>
                  </a:cubicBezTo>
                  <a:cubicBezTo>
                    <a:pt x="5528" y="22433"/>
                    <a:pt x="4014" y="21695"/>
                    <a:pt x="2843" y="20358"/>
                  </a:cubicBezTo>
                  <a:cubicBezTo>
                    <a:pt x="1279" y="18568"/>
                    <a:pt x="798" y="16207"/>
                    <a:pt x="404" y="13749"/>
                  </a:cubicBezTo>
                  <a:cubicBezTo>
                    <a:pt x="247" y="12775"/>
                    <a:pt x="227" y="11319"/>
                    <a:pt x="1063" y="9992"/>
                  </a:cubicBezTo>
                  <a:cubicBezTo>
                    <a:pt x="1102" y="9923"/>
                    <a:pt x="1152" y="9844"/>
                    <a:pt x="1083" y="9785"/>
                  </a:cubicBezTo>
                  <a:lnTo>
                    <a:pt x="1063" y="9775"/>
                  </a:lnTo>
                  <a:lnTo>
                    <a:pt x="503" y="6756"/>
                  </a:lnTo>
                  <a:lnTo>
                    <a:pt x="7495" y="5301"/>
                  </a:lnTo>
                  <a:lnTo>
                    <a:pt x="8193" y="7749"/>
                  </a:lnTo>
                  <a:cubicBezTo>
                    <a:pt x="8211" y="7793"/>
                    <a:pt x="8252" y="7830"/>
                    <a:pt x="8303" y="7830"/>
                  </a:cubicBezTo>
                  <a:cubicBezTo>
                    <a:pt x="8309" y="7830"/>
                    <a:pt x="8315" y="7829"/>
                    <a:pt x="8321" y="7828"/>
                  </a:cubicBezTo>
                  <a:cubicBezTo>
                    <a:pt x="8481" y="7803"/>
                    <a:pt x="8748" y="7776"/>
                    <a:pt x="9041" y="7776"/>
                  </a:cubicBezTo>
                  <a:cubicBezTo>
                    <a:pt x="9544" y="7776"/>
                    <a:pt x="10121" y="7854"/>
                    <a:pt x="10357" y="8153"/>
                  </a:cubicBezTo>
                  <a:cubicBezTo>
                    <a:pt x="10957" y="8910"/>
                    <a:pt x="11478" y="9746"/>
                    <a:pt x="11891" y="10631"/>
                  </a:cubicBezTo>
                  <a:cubicBezTo>
                    <a:pt x="11901" y="10660"/>
                    <a:pt x="11931" y="10690"/>
                    <a:pt x="11970" y="10700"/>
                  </a:cubicBezTo>
                  <a:cubicBezTo>
                    <a:pt x="12009" y="10700"/>
                    <a:pt x="12049" y="10690"/>
                    <a:pt x="12078" y="10660"/>
                  </a:cubicBezTo>
                  <a:lnTo>
                    <a:pt x="21097" y="186"/>
                  </a:lnTo>
                  <a:cubicBezTo>
                    <a:pt x="21136" y="137"/>
                    <a:pt x="21126" y="68"/>
                    <a:pt x="21077" y="29"/>
                  </a:cubicBezTo>
                  <a:cubicBezTo>
                    <a:pt x="21058" y="11"/>
                    <a:pt x="21031" y="1"/>
                    <a:pt x="210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2"/>
            <p:cNvSpPr/>
            <p:nvPr/>
          </p:nvSpPr>
          <p:spPr>
            <a:xfrm>
              <a:off x="7829116" y="2201745"/>
              <a:ext cx="384460" cy="573050"/>
            </a:xfrm>
            <a:custGeom>
              <a:rect b="b" l="l" r="r" t="t"/>
              <a:pathLst>
                <a:path extrusionOk="0" h="11726" w="7867">
                  <a:moveTo>
                    <a:pt x="2812" y="3287"/>
                  </a:moveTo>
                  <a:cubicBezTo>
                    <a:pt x="3156" y="3287"/>
                    <a:pt x="3500" y="3366"/>
                    <a:pt x="3805" y="3513"/>
                  </a:cubicBezTo>
                  <a:cubicBezTo>
                    <a:pt x="3776" y="3661"/>
                    <a:pt x="3736" y="3798"/>
                    <a:pt x="3668" y="3936"/>
                  </a:cubicBezTo>
                  <a:cubicBezTo>
                    <a:pt x="3382" y="4595"/>
                    <a:pt x="2733" y="5057"/>
                    <a:pt x="2074" y="5057"/>
                  </a:cubicBezTo>
                  <a:cubicBezTo>
                    <a:pt x="1907" y="5057"/>
                    <a:pt x="1740" y="5018"/>
                    <a:pt x="1592" y="4929"/>
                  </a:cubicBezTo>
                  <a:cubicBezTo>
                    <a:pt x="1327" y="4752"/>
                    <a:pt x="1238" y="4349"/>
                    <a:pt x="1396" y="4015"/>
                  </a:cubicBezTo>
                  <a:cubicBezTo>
                    <a:pt x="1573" y="3690"/>
                    <a:pt x="1887" y="3454"/>
                    <a:pt x="2251" y="3366"/>
                  </a:cubicBezTo>
                  <a:cubicBezTo>
                    <a:pt x="2438" y="3316"/>
                    <a:pt x="2625" y="3287"/>
                    <a:pt x="2812" y="3287"/>
                  </a:cubicBezTo>
                  <a:close/>
                  <a:moveTo>
                    <a:pt x="4615" y="6797"/>
                  </a:moveTo>
                  <a:cubicBezTo>
                    <a:pt x="4637" y="6797"/>
                    <a:pt x="4659" y="6797"/>
                    <a:pt x="4681" y="6798"/>
                  </a:cubicBezTo>
                  <a:cubicBezTo>
                    <a:pt x="4946" y="6798"/>
                    <a:pt x="5221" y="6837"/>
                    <a:pt x="5487" y="6926"/>
                  </a:cubicBezTo>
                  <a:cubicBezTo>
                    <a:pt x="5477" y="7014"/>
                    <a:pt x="5467" y="7103"/>
                    <a:pt x="5448" y="7191"/>
                  </a:cubicBezTo>
                  <a:cubicBezTo>
                    <a:pt x="5369" y="7722"/>
                    <a:pt x="5162" y="8440"/>
                    <a:pt x="4612" y="8844"/>
                  </a:cubicBezTo>
                  <a:cubicBezTo>
                    <a:pt x="4395" y="8993"/>
                    <a:pt x="4138" y="9075"/>
                    <a:pt x="3876" y="9075"/>
                  </a:cubicBezTo>
                  <a:cubicBezTo>
                    <a:pt x="3793" y="9075"/>
                    <a:pt x="3710" y="9067"/>
                    <a:pt x="3628" y="9050"/>
                  </a:cubicBezTo>
                  <a:cubicBezTo>
                    <a:pt x="3382" y="9011"/>
                    <a:pt x="3166" y="8883"/>
                    <a:pt x="3028" y="8676"/>
                  </a:cubicBezTo>
                  <a:cubicBezTo>
                    <a:pt x="2881" y="8440"/>
                    <a:pt x="2861" y="8155"/>
                    <a:pt x="2959" y="7899"/>
                  </a:cubicBezTo>
                  <a:cubicBezTo>
                    <a:pt x="3127" y="7447"/>
                    <a:pt x="3481" y="7083"/>
                    <a:pt x="3943" y="6916"/>
                  </a:cubicBezTo>
                  <a:cubicBezTo>
                    <a:pt x="4159" y="6844"/>
                    <a:pt x="4383" y="6797"/>
                    <a:pt x="4615" y="6797"/>
                  </a:cubicBezTo>
                  <a:close/>
                  <a:moveTo>
                    <a:pt x="1447" y="0"/>
                  </a:moveTo>
                  <a:cubicBezTo>
                    <a:pt x="983" y="0"/>
                    <a:pt x="521" y="141"/>
                    <a:pt x="127" y="415"/>
                  </a:cubicBezTo>
                  <a:cubicBezTo>
                    <a:pt x="1" y="518"/>
                    <a:pt x="90" y="697"/>
                    <a:pt x="217" y="697"/>
                  </a:cubicBezTo>
                  <a:cubicBezTo>
                    <a:pt x="248" y="697"/>
                    <a:pt x="281" y="686"/>
                    <a:pt x="314" y="661"/>
                  </a:cubicBezTo>
                  <a:cubicBezTo>
                    <a:pt x="651" y="425"/>
                    <a:pt x="1044" y="306"/>
                    <a:pt x="1441" y="306"/>
                  </a:cubicBezTo>
                  <a:cubicBezTo>
                    <a:pt x="1705" y="306"/>
                    <a:pt x="1970" y="358"/>
                    <a:pt x="2222" y="464"/>
                  </a:cubicBezTo>
                  <a:cubicBezTo>
                    <a:pt x="2841" y="740"/>
                    <a:pt x="3343" y="1251"/>
                    <a:pt x="3609" y="1890"/>
                  </a:cubicBezTo>
                  <a:cubicBezTo>
                    <a:pt x="3795" y="2294"/>
                    <a:pt x="3874" y="2746"/>
                    <a:pt x="3854" y="3198"/>
                  </a:cubicBezTo>
                  <a:cubicBezTo>
                    <a:pt x="3531" y="3055"/>
                    <a:pt x="3185" y="2984"/>
                    <a:pt x="2838" y="2984"/>
                  </a:cubicBezTo>
                  <a:cubicBezTo>
                    <a:pt x="2615" y="2984"/>
                    <a:pt x="2392" y="3013"/>
                    <a:pt x="2173" y="3071"/>
                  </a:cubicBezTo>
                  <a:cubicBezTo>
                    <a:pt x="1720" y="3179"/>
                    <a:pt x="1337" y="3484"/>
                    <a:pt x="1120" y="3887"/>
                  </a:cubicBezTo>
                  <a:cubicBezTo>
                    <a:pt x="904" y="4359"/>
                    <a:pt x="1042" y="4929"/>
                    <a:pt x="1425" y="5185"/>
                  </a:cubicBezTo>
                  <a:cubicBezTo>
                    <a:pt x="1608" y="5304"/>
                    <a:pt x="1816" y="5363"/>
                    <a:pt x="2026" y="5363"/>
                  </a:cubicBezTo>
                  <a:cubicBezTo>
                    <a:pt x="2042" y="5363"/>
                    <a:pt x="2058" y="5363"/>
                    <a:pt x="2074" y="5362"/>
                  </a:cubicBezTo>
                  <a:cubicBezTo>
                    <a:pt x="2851" y="5362"/>
                    <a:pt x="3618" y="4831"/>
                    <a:pt x="3953" y="4064"/>
                  </a:cubicBezTo>
                  <a:cubicBezTo>
                    <a:pt x="4012" y="3936"/>
                    <a:pt x="4061" y="3798"/>
                    <a:pt x="4090" y="3661"/>
                  </a:cubicBezTo>
                  <a:cubicBezTo>
                    <a:pt x="4376" y="3838"/>
                    <a:pt x="4631" y="4064"/>
                    <a:pt x="4828" y="4339"/>
                  </a:cubicBezTo>
                  <a:cubicBezTo>
                    <a:pt x="5280" y="4939"/>
                    <a:pt x="5516" y="5755"/>
                    <a:pt x="5487" y="6611"/>
                  </a:cubicBezTo>
                  <a:cubicBezTo>
                    <a:pt x="5228" y="6531"/>
                    <a:pt x="4960" y="6492"/>
                    <a:pt x="4692" y="6492"/>
                  </a:cubicBezTo>
                  <a:cubicBezTo>
                    <a:pt x="4400" y="6492"/>
                    <a:pt x="4107" y="6538"/>
                    <a:pt x="3825" y="6631"/>
                  </a:cubicBezTo>
                  <a:cubicBezTo>
                    <a:pt x="3284" y="6837"/>
                    <a:pt x="2861" y="7260"/>
                    <a:pt x="2655" y="7801"/>
                  </a:cubicBezTo>
                  <a:cubicBezTo>
                    <a:pt x="2389" y="8489"/>
                    <a:pt x="2832" y="9257"/>
                    <a:pt x="3559" y="9355"/>
                  </a:cubicBezTo>
                  <a:cubicBezTo>
                    <a:pt x="3659" y="9373"/>
                    <a:pt x="3759" y="9383"/>
                    <a:pt x="3860" y="9383"/>
                  </a:cubicBezTo>
                  <a:cubicBezTo>
                    <a:pt x="4186" y="9383"/>
                    <a:pt x="4508" y="9285"/>
                    <a:pt x="4779" y="9089"/>
                  </a:cubicBezTo>
                  <a:cubicBezTo>
                    <a:pt x="5418" y="8627"/>
                    <a:pt x="5654" y="7831"/>
                    <a:pt x="5743" y="7240"/>
                  </a:cubicBezTo>
                  <a:cubicBezTo>
                    <a:pt x="5753" y="7162"/>
                    <a:pt x="5762" y="7113"/>
                    <a:pt x="5772" y="7044"/>
                  </a:cubicBezTo>
                  <a:cubicBezTo>
                    <a:pt x="6274" y="7270"/>
                    <a:pt x="6687" y="7644"/>
                    <a:pt x="6962" y="8126"/>
                  </a:cubicBezTo>
                  <a:cubicBezTo>
                    <a:pt x="7533" y="9129"/>
                    <a:pt x="7405" y="10506"/>
                    <a:pt x="6647" y="11479"/>
                  </a:cubicBezTo>
                  <a:cubicBezTo>
                    <a:pt x="6579" y="11578"/>
                    <a:pt x="6647" y="11725"/>
                    <a:pt x="6775" y="11725"/>
                  </a:cubicBezTo>
                  <a:cubicBezTo>
                    <a:pt x="6825" y="11725"/>
                    <a:pt x="6874" y="11705"/>
                    <a:pt x="6903" y="11666"/>
                  </a:cubicBezTo>
                  <a:cubicBezTo>
                    <a:pt x="7729" y="10604"/>
                    <a:pt x="7867" y="9070"/>
                    <a:pt x="7238" y="7968"/>
                  </a:cubicBezTo>
                  <a:cubicBezTo>
                    <a:pt x="6913" y="7408"/>
                    <a:pt x="6402" y="6965"/>
                    <a:pt x="5802" y="6719"/>
                  </a:cubicBezTo>
                  <a:cubicBezTo>
                    <a:pt x="5841" y="5746"/>
                    <a:pt x="5595" y="4831"/>
                    <a:pt x="5084" y="4152"/>
                  </a:cubicBezTo>
                  <a:cubicBezTo>
                    <a:pt x="4828" y="3818"/>
                    <a:pt x="4513" y="3543"/>
                    <a:pt x="4149" y="3336"/>
                  </a:cubicBezTo>
                  <a:cubicBezTo>
                    <a:pt x="4199" y="2795"/>
                    <a:pt x="4110" y="2254"/>
                    <a:pt x="3894" y="1763"/>
                  </a:cubicBezTo>
                  <a:cubicBezTo>
                    <a:pt x="3599" y="1054"/>
                    <a:pt x="3038" y="484"/>
                    <a:pt x="2330" y="179"/>
                  </a:cubicBezTo>
                  <a:cubicBezTo>
                    <a:pt x="2048" y="59"/>
                    <a:pt x="1747" y="0"/>
                    <a:pt x="14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2"/>
            <p:cNvSpPr/>
            <p:nvPr/>
          </p:nvSpPr>
          <p:spPr>
            <a:xfrm>
              <a:off x="5715725" y="2878742"/>
              <a:ext cx="156237" cy="404057"/>
            </a:xfrm>
            <a:custGeom>
              <a:rect b="b" l="l" r="r" t="t"/>
              <a:pathLst>
                <a:path extrusionOk="0" h="8268" w="3197">
                  <a:moveTo>
                    <a:pt x="2157" y="2869"/>
                  </a:moveTo>
                  <a:cubicBezTo>
                    <a:pt x="2403" y="2869"/>
                    <a:pt x="2649" y="2976"/>
                    <a:pt x="2754" y="3193"/>
                  </a:cubicBezTo>
                  <a:cubicBezTo>
                    <a:pt x="2853" y="3419"/>
                    <a:pt x="2803" y="3684"/>
                    <a:pt x="2636" y="3861"/>
                  </a:cubicBezTo>
                  <a:cubicBezTo>
                    <a:pt x="2449" y="4058"/>
                    <a:pt x="2194" y="4166"/>
                    <a:pt x="1938" y="4166"/>
                  </a:cubicBezTo>
                  <a:cubicBezTo>
                    <a:pt x="1623" y="4166"/>
                    <a:pt x="1309" y="4068"/>
                    <a:pt x="1063" y="3881"/>
                  </a:cubicBezTo>
                  <a:cubicBezTo>
                    <a:pt x="1063" y="3881"/>
                    <a:pt x="1063" y="3881"/>
                    <a:pt x="1073" y="3871"/>
                  </a:cubicBezTo>
                  <a:cubicBezTo>
                    <a:pt x="1250" y="3399"/>
                    <a:pt x="1486" y="3094"/>
                    <a:pt x="1810" y="2947"/>
                  </a:cubicBezTo>
                  <a:cubicBezTo>
                    <a:pt x="1914" y="2895"/>
                    <a:pt x="2036" y="2869"/>
                    <a:pt x="2157" y="2869"/>
                  </a:cubicBezTo>
                  <a:close/>
                  <a:moveTo>
                    <a:pt x="2407" y="1"/>
                  </a:moveTo>
                  <a:cubicBezTo>
                    <a:pt x="1552" y="1"/>
                    <a:pt x="754" y="600"/>
                    <a:pt x="384" y="1324"/>
                  </a:cubicBezTo>
                  <a:cubicBezTo>
                    <a:pt x="40" y="1944"/>
                    <a:pt x="1" y="2691"/>
                    <a:pt x="256" y="3350"/>
                  </a:cubicBezTo>
                  <a:cubicBezTo>
                    <a:pt x="364" y="3596"/>
                    <a:pt x="512" y="3802"/>
                    <a:pt x="699" y="3980"/>
                  </a:cubicBezTo>
                  <a:cubicBezTo>
                    <a:pt x="414" y="4815"/>
                    <a:pt x="453" y="5730"/>
                    <a:pt x="797" y="6546"/>
                  </a:cubicBezTo>
                  <a:cubicBezTo>
                    <a:pt x="1191" y="7441"/>
                    <a:pt x="1997" y="8081"/>
                    <a:pt x="2961" y="8267"/>
                  </a:cubicBezTo>
                  <a:lnTo>
                    <a:pt x="2990" y="8267"/>
                  </a:lnTo>
                  <a:cubicBezTo>
                    <a:pt x="3177" y="8267"/>
                    <a:pt x="3197" y="8002"/>
                    <a:pt x="3010" y="7963"/>
                  </a:cubicBezTo>
                  <a:cubicBezTo>
                    <a:pt x="2204" y="7835"/>
                    <a:pt x="1446" y="7225"/>
                    <a:pt x="1082" y="6419"/>
                  </a:cubicBezTo>
                  <a:cubicBezTo>
                    <a:pt x="778" y="5710"/>
                    <a:pt x="738" y="4924"/>
                    <a:pt x="964" y="4186"/>
                  </a:cubicBezTo>
                  <a:lnTo>
                    <a:pt x="964" y="4186"/>
                  </a:lnTo>
                  <a:cubicBezTo>
                    <a:pt x="1238" y="4374"/>
                    <a:pt x="1565" y="4482"/>
                    <a:pt x="1903" y="4482"/>
                  </a:cubicBezTo>
                  <a:cubicBezTo>
                    <a:pt x="1918" y="4482"/>
                    <a:pt x="1933" y="4481"/>
                    <a:pt x="1948" y="4481"/>
                  </a:cubicBezTo>
                  <a:cubicBezTo>
                    <a:pt x="2292" y="4471"/>
                    <a:pt x="2626" y="4324"/>
                    <a:pt x="2862" y="4078"/>
                  </a:cubicBezTo>
                  <a:cubicBezTo>
                    <a:pt x="3108" y="3802"/>
                    <a:pt x="3177" y="3399"/>
                    <a:pt x="3030" y="3065"/>
                  </a:cubicBezTo>
                  <a:cubicBezTo>
                    <a:pt x="2870" y="2725"/>
                    <a:pt x="2511" y="2566"/>
                    <a:pt x="2156" y="2566"/>
                  </a:cubicBezTo>
                  <a:cubicBezTo>
                    <a:pt x="1987" y="2566"/>
                    <a:pt x="1818" y="2602"/>
                    <a:pt x="1672" y="2671"/>
                  </a:cubicBezTo>
                  <a:cubicBezTo>
                    <a:pt x="1309" y="2849"/>
                    <a:pt x="1033" y="3173"/>
                    <a:pt x="817" y="3665"/>
                  </a:cubicBezTo>
                  <a:cubicBezTo>
                    <a:pt x="699" y="3537"/>
                    <a:pt x="610" y="3389"/>
                    <a:pt x="541" y="3232"/>
                  </a:cubicBezTo>
                  <a:cubicBezTo>
                    <a:pt x="315" y="2652"/>
                    <a:pt x="355" y="2003"/>
                    <a:pt x="659" y="1462"/>
                  </a:cubicBezTo>
                  <a:cubicBezTo>
                    <a:pt x="975" y="847"/>
                    <a:pt x="1684" y="311"/>
                    <a:pt x="2413" y="311"/>
                  </a:cubicBezTo>
                  <a:cubicBezTo>
                    <a:pt x="2570" y="311"/>
                    <a:pt x="2727" y="336"/>
                    <a:pt x="2882" y="390"/>
                  </a:cubicBezTo>
                  <a:cubicBezTo>
                    <a:pt x="2901" y="397"/>
                    <a:pt x="2920" y="400"/>
                    <a:pt x="2937" y="400"/>
                  </a:cubicBezTo>
                  <a:cubicBezTo>
                    <a:pt x="3086" y="400"/>
                    <a:pt x="3148" y="157"/>
                    <a:pt x="2980" y="95"/>
                  </a:cubicBezTo>
                  <a:cubicBezTo>
                    <a:pt x="2789" y="30"/>
                    <a:pt x="2597" y="1"/>
                    <a:pt x="24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2"/>
            <p:cNvSpPr/>
            <p:nvPr/>
          </p:nvSpPr>
          <p:spPr>
            <a:xfrm>
              <a:off x="7441136" y="3226550"/>
              <a:ext cx="485426" cy="173537"/>
            </a:xfrm>
            <a:custGeom>
              <a:rect b="b" l="l" r="r" t="t"/>
              <a:pathLst>
                <a:path extrusionOk="0" h="3551" w="9933">
                  <a:moveTo>
                    <a:pt x="5283" y="305"/>
                  </a:moveTo>
                  <a:cubicBezTo>
                    <a:pt x="5332" y="305"/>
                    <a:pt x="5391" y="314"/>
                    <a:pt x="5440" y="324"/>
                  </a:cubicBezTo>
                  <a:cubicBezTo>
                    <a:pt x="5725" y="364"/>
                    <a:pt x="5981" y="521"/>
                    <a:pt x="6138" y="767"/>
                  </a:cubicBezTo>
                  <a:cubicBezTo>
                    <a:pt x="6414" y="1209"/>
                    <a:pt x="6365" y="1839"/>
                    <a:pt x="6001" y="2311"/>
                  </a:cubicBezTo>
                  <a:cubicBezTo>
                    <a:pt x="5883" y="2468"/>
                    <a:pt x="5735" y="2616"/>
                    <a:pt x="5568" y="2724"/>
                  </a:cubicBezTo>
                  <a:cubicBezTo>
                    <a:pt x="5470" y="2665"/>
                    <a:pt x="5371" y="2606"/>
                    <a:pt x="5283" y="2537"/>
                  </a:cubicBezTo>
                  <a:cubicBezTo>
                    <a:pt x="4889" y="2232"/>
                    <a:pt x="4634" y="1908"/>
                    <a:pt x="4525" y="1554"/>
                  </a:cubicBezTo>
                  <a:cubicBezTo>
                    <a:pt x="4398" y="1150"/>
                    <a:pt x="4506" y="708"/>
                    <a:pt x="4781" y="482"/>
                  </a:cubicBezTo>
                  <a:cubicBezTo>
                    <a:pt x="4919" y="364"/>
                    <a:pt x="5096" y="305"/>
                    <a:pt x="5283" y="305"/>
                  </a:cubicBezTo>
                  <a:close/>
                  <a:moveTo>
                    <a:pt x="5284" y="0"/>
                  </a:moveTo>
                  <a:cubicBezTo>
                    <a:pt x="5034" y="0"/>
                    <a:pt x="4785" y="84"/>
                    <a:pt x="4584" y="246"/>
                  </a:cubicBezTo>
                  <a:cubicBezTo>
                    <a:pt x="4211" y="560"/>
                    <a:pt x="4073" y="1121"/>
                    <a:pt x="4230" y="1652"/>
                  </a:cubicBezTo>
                  <a:cubicBezTo>
                    <a:pt x="4358" y="2065"/>
                    <a:pt x="4653" y="2439"/>
                    <a:pt x="5096" y="2783"/>
                  </a:cubicBezTo>
                  <a:cubicBezTo>
                    <a:pt x="5155" y="2822"/>
                    <a:pt x="5214" y="2862"/>
                    <a:pt x="5273" y="2901"/>
                  </a:cubicBezTo>
                  <a:cubicBezTo>
                    <a:pt x="5047" y="3019"/>
                    <a:pt x="4801" y="3108"/>
                    <a:pt x="4535" y="3157"/>
                  </a:cubicBezTo>
                  <a:cubicBezTo>
                    <a:pt x="4286" y="3211"/>
                    <a:pt x="4033" y="3238"/>
                    <a:pt x="3779" y="3238"/>
                  </a:cubicBezTo>
                  <a:cubicBezTo>
                    <a:pt x="2388" y="3238"/>
                    <a:pt x="993" y="2449"/>
                    <a:pt x="336" y="1209"/>
                  </a:cubicBezTo>
                  <a:cubicBezTo>
                    <a:pt x="304" y="1152"/>
                    <a:pt x="254" y="1127"/>
                    <a:pt x="204" y="1127"/>
                  </a:cubicBezTo>
                  <a:cubicBezTo>
                    <a:pt x="102" y="1127"/>
                    <a:pt x="1" y="1231"/>
                    <a:pt x="60" y="1357"/>
                  </a:cubicBezTo>
                  <a:cubicBezTo>
                    <a:pt x="778" y="2695"/>
                    <a:pt x="2283" y="3550"/>
                    <a:pt x="3788" y="3550"/>
                  </a:cubicBezTo>
                  <a:cubicBezTo>
                    <a:pt x="4063" y="3550"/>
                    <a:pt x="4339" y="3521"/>
                    <a:pt x="4614" y="3452"/>
                  </a:cubicBezTo>
                  <a:cubicBezTo>
                    <a:pt x="4948" y="3383"/>
                    <a:pt x="5283" y="3265"/>
                    <a:pt x="5588" y="3088"/>
                  </a:cubicBezTo>
                  <a:cubicBezTo>
                    <a:pt x="6084" y="3357"/>
                    <a:pt x="6631" y="3494"/>
                    <a:pt x="7185" y="3494"/>
                  </a:cubicBezTo>
                  <a:cubicBezTo>
                    <a:pt x="7400" y="3494"/>
                    <a:pt x="7616" y="3473"/>
                    <a:pt x="7830" y="3432"/>
                  </a:cubicBezTo>
                  <a:cubicBezTo>
                    <a:pt x="8823" y="3216"/>
                    <a:pt x="9640" y="2458"/>
                    <a:pt x="9885" y="1544"/>
                  </a:cubicBezTo>
                  <a:cubicBezTo>
                    <a:pt x="9932" y="1421"/>
                    <a:pt x="9836" y="1340"/>
                    <a:pt x="9741" y="1340"/>
                  </a:cubicBezTo>
                  <a:cubicBezTo>
                    <a:pt x="9675" y="1340"/>
                    <a:pt x="9610" y="1378"/>
                    <a:pt x="9590" y="1465"/>
                  </a:cubicBezTo>
                  <a:cubicBezTo>
                    <a:pt x="9374" y="2272"/>
                    <a:pt x="8646" y="2940"/>
                    <a:pt x="7771" y="3137"/>
                  </a:cubicBezTo>
                  <a:cubicBezTo>
                    <a:pt x="7581" y="3172"/>
                    <a:pt x="7388" y="3190"/>
                    <a:pt x="7195" y="3190"/>
                  </a:cubicBezTo>
                  <a:cubicBezTo>
                    <a:pt x="6740" y="3190"/>
                    <a:pt x="6287" y="3091"/>
                    <a:pt x="5873" y="2891"/>
                  </a:cubicBezTo>
                  <a:cubicBezTo>
                    <a:pt x="6020" y="2773"/>
                    <a:pt x="6148" y="2645"/>
                    <a:pt x="6256" y="2498"/>
                  </a:cubicBezTo>
                  <a:cubicBezTo>
                    <a:pt x="6689" y="1927"/>
                    <a:pt x="6748" y="1141"/>
                    <a:pt x="6404" y="600"/>
                  </a:cubicBezTo>
                  <a:cubicBezTo>
                    <a:pt x="6197" y="285"/>
                    <a:pt x="5863" y="69"/>
                    <a:pt x="5489" y="19"/>
                  </a:cubicBezTo>
                  <a:cubicBezTo>
                    <a:pt x="5421" y="7"/>
                    <a:pt x="5352" y="0"/>
                    <a:pt x="52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3" name="Google Shape;303;p22"/>
          <p:cNvGrpSpPr/>
          <p:nvPr/>
        </p:nvGrpSpPr>
        <p:grpSpPr>
          <a:xfrm>
            <a:off x="766835" y="287350"/>
            <a:ext cx="959783" cy="901561"/>
            <a:chOff x="220838" y="-10150"/>
            <a:chExt cx="1417700" cy="1331700"/>
          </a:xfrm>
        </p:grpSpPr>
        <p:sp>
          <p:nvSpPr>
            <p:cNvPr id="304" name="Google Shape;304;p22"/>
            <p:cNvSpPr/>
            <p:nvPr/>
          </p:nvSpPr>
          <p:spPr>
            <a:xfrm>
              <a:off x="220838" y="-10150"/>
              <a:ext cx="1241175" cy="540250"/>
            </a:xfrm>
            <a:custGeom>
              <a:rect b="b" l="l" r="r" t="t"/>
              <a:pathLst>
                <a:path extrusionOk="0" h="21610" w="49647">
                  <a:moveTo>
                    <a:pt x="46637" y="0"/>
                  </a:moveTo>
                  <a:cubicBezTo>
                    <a:pt x="46539" y="0"/>
                    <a:pt x="46440" y="21"/>
                    <a:pt x="46342" y="62"/>
                  </a:cubicBezTo>
                  <a:lnTo>
                    <a:pt x="44296" y="750"/>
                  </a:lnTo>
                  <a:cubicBezTo>
                    <a:pt x="44228" y="760"/>
                    <a:pt x="44159" y="780"/>
                    <a:pt x="44090" y="799"/>
                  </a:cubicBezTo>
                  <a:lnTo>
                    <a:pt x="40569" y="1989"/>
                  </a:lnTo>
                  <a:cubicBezTo>
                    <a:pt x="40490" y="2019"/>
                    <a:pt x="40422" y="2048"/>
                    <a:pt x="40353" y="2088"/>
                  </a:cubicBezTo>
                  <a:lnTo>
                    <a:pt x="36773" y="3307"/>
                  </a:lnTo>
                  <a:cubicBezTo>
                    <a:pt x="36694" y="3317"/>
                    <a:pt x="36615" y="3337"/>
                    <a:pt x="36537" y="3357"/>
                  </a:cubicBezTo>
                  <a:lnTo>
                    <a:pt x="33006" y="4556"/>
                  </a:lnTo>
                  <a:cubicBezTo>
                    <a:pt x="32927" y="4586"/>
                    <a:pt x="32859" y="4615"/>
                    <a:pt x="32790" y="4665"/>
                  </a:cubicBezTo>
                  <a:lnTo>
                    <a:pt x="28797" y="6012"/>
                  </a:lnTo>
                  <a:cubicBezTo>
                    <a:pt x="28708" y="6022"/>
                    <a:pt x="28620" y="6041"/>
                    <a:pt x="28541" y="6071"/>
                  </a:cubicBezTo>
                  <a:lnTo>
                    <a:pt x="25010" y="7261"/>
                  </a:lnTo>
                  <a:cubicBezTo>
                    <a:pt x="24932" y="7290"/>
                    <a:pt x="24853" y="7330"/>
                    <a:pt x="24774" y="7379"/>
                  </a:cubicBezTo>
                  <a:lnTo>
                    <a:pt x="20850" y="8707"/>
                  </a:lnTo>
                  <a:cubicBezTo>
                    <a:pt x="20762" y="8716"/>
                    <a:pt x="20673" y="8736"/>
                    <a:pt x="20585" y="8766"/>
                  </a:cubicBezTo>
                  <a:lnTo>
                    <a:pt x="17054" y="9965"/>
                  </a:lnTo>
                  <a:cubicBezTo>
                    <a:pt x="16966" y="9995"/>
                    <a:pt x="16887" y="10034"/>
                    <a:pt x="16808" y="10083"/>
                  </a:cubicBezTo>
                  <a:lnTo>
                    <a:pt x="12914" y="11411"/>
                  </a:lnTo>
                  <a:cubicBezTo>
                    <a:pt x="12815" y="11411"/>
                    <a:pt x="12727" y="11431"/>
                    <a:pt x="12628" y="11460"/>
                  </a:cubicBezTo>
                  <a:lnTo>
                    <a:pt x="9098" y="12660"/>
                  </a:lnTo>
                  <a:cubicBezTo>
                    <a:pt x="9009" y="12690"/>
                    <a:pt x="8921" y="12739"/>
                    <a:pt x="8832" y="12788"/>
                  </a:cubicBezTo>
                  <a:lnTo>
                    <a:pt x="905" y="15483"/>
                  </a:lnTo>
                  <a:cubicBezTo>
                    <a:pt x="305" y="15689"/>
                    <a:pt x="1" y="16348"/>
                    <a:pt x="227" y="16938"/>
                  </a:cubicBezTo>
                  <a:lnTo>
                    <a:pt x="1781" y="20912"/>
                  </a:lnTo>
                  <a:cubicBezTo>
                    <a:pt x="1948" y="21334"/>
                    <a:pt x="2351" y="21610"/>
                    <a:pt x="2813" y="21610"/>
                  </a:cubicBezTo>
                  <a:cubicBezTo>
                    <a:pt x="2931" y="21610"/>
                    <a:pt x="3049" y="21590"/>
                    <a:pt x="3167" y="21551"/>
                  </a:cubicBezTo>
                  <a:lnTo>
                    <a:pt x="5744" y="20675"/>
                  </a:lnTo>
                  <a:cubicBezTo>
                    <a:pt x="5783" y="20685"/>
                    <a:pt x="5823" y="20685"/>
                    <a:pt x="5872" y="20685"/>
                  </a:cubicBezTo>
                  <a:cubicBezTo>
                    <a:pt x="5980" y="20685"/>
                    <a:pt x="6098" y="20666"/>
                    <a:pt x="6206" y="20636"/>
                  </a:cubicBezTo>
                  <a:lnTo>
                    <a:pt x="9786" y="19485"/>
                  </a:lnTo>
                  <a:cubicBezTo>
                    <a:pt x="9983" y="19417"/>
                    <a:pt x="10150" y="19299"/>
                    <a:pt x="10288" y="19141"/>
                  </a:cubicBezTo>
                  <a:lnTo>
                    <a:pt x="13169" y="18168"/>
                  </a:lnTo>
                  <a:cubicBezTo>
                    <a:pt x="13228" y="18158"/>
                    <a:pt x="13287" y="18148"/>
                    <a:pt x="13336" y="18128"/>
                  </a:cubicBezTo>
                  <a:lnTo>
                    <a:pt x="16916" y="16978"/>
                  </a:lnTo>
                  <a:cubicBezTo>
                    <a:pt x="17044" y="16938"/>
                    <a:pt x="17162" y="16869"/>
                    <a:pt x="17270" y="16791"/>
                  </a:cubicBezTo>
                  <a:lnTo>
                    <a:pt x="20988" y="15532"/>
                  </a:lnTo>
                  <a:cubicBezTo>
                    <a:pt x="21106" y="15532"/>
                    <a:pt x="21224" y="15512"/>
                    <a:pt x="21342" y="15473"/>
                  </a:cubicBezTo>
                  <a:lnTo>
                    <a:pt x="22473" y="15089"/>
                  </a:lnTo>
                  <a:cubicBezTo>
                    <a:pt x="23260" y="14824"/>
                    <a:pt x="24066" y="14548"/>
                    <a:pt x="24883" y="14273"/>
                  </a:cubicBezTo>
                  <a:cubicBezTo>
                    <a:pt x="24991" y="14234"/>
                    <a:pt x="25099" y="14175"/>
                    <a:pt x="25197" y="14106"/>
                  </a:cubicBezTo>
                  <a:lnTo>
                    <a:pt x="28964" y="12827"/>
                  </a:lnTo>
                  <a:cubicBezTo>
                    <a:pt x="29082" y="12827"/>
                    <a:pt x="29200" y="12808"/>
                    <a:pt x="29308" y="12778"/>
                  </a:cubicBezTo>
                  <a:cubicBezTo>
                    <a:pt x="30488" y="12375"/>
                    <a:pt x="31659" y="11982"/>
                    <a:pt x="32839" y="11578"/>
                  </a:cubicBezTo>
                  <a:cubicBezTo>
                    <a:pt x="32937" y="11539"/>
                    <a:pt x="33036" y="11490"/>
                    <a:pt x="33124" y="11431"/>
                  </a:cubicBezTo>
                  <a:lnTo>
                    <a:pt x="36999" y="10123"/>
                  </a:lnTo>
                  <a:cubicBezTo>
                    <a:pt x="37097" y="10113"/>
                    <a:pt x="37206" y="10093"/>
                    <a:pt x="37304" y="10064"/>
                  </a:cubicBezTo>
                  <a:lnTo>
                    <a:pt x="38759" y="9572"/>
                  </a:lnTo>
                  <a:cubicBezTo>
                    <a:pt x="39458" y="9336"/>
                    <a:pt x="40156" y="9100"/>
                    <a:pt x="40835" y="8864"/>
                  </a:cubicBezTo>
                  <a:cubicBezTo>
                    <a:pt x="40923" y="8834"/>
                    <a:pt x="41012" y="8795"/>
                    <a:pt x="41090" y="8746"/>
                  </a:cubicBezTo>
                  <a:lnTo>
                    <a:pt x="44591" y="7566"/>
                  </a:lnTo>
                  <a:cubicBezTo>
                    <a:pt x="44680" y="7556"/>
                    <a:pt x="44769" y="7536"/>
                    <a:pt x="44857" y="7507"/>
                  </a:cubicBezTo>
                  <a:cubicBezTo>
                    <a:pt x="45722" y="7212"/>
                    <a:pt x="46529" y="6936"/>
                    <a:pt x="47276" y="6681"/>
                  </a:cubicBezTo>
                  <a:lnTo>
                    <a:pt x="48388" y="6307"/>
                  </a:lnTo>
                  <a:cubicBezTo>
                    <a:pt x="48457" y="6277"/>
                    <a:pt x="48525" y="6248"/>
                    <a:pt x="48594" y="6209"/>
                  </a:cubicBezTo>
                  <a:lnTo>
                    <a:pt x="48732" y="6159"/>
                  </a:lnTo>
                  <a:cubicBezTo>
                    <a:pt x="49342" y="5953"/>
                    <a:pt x="49647" y="5274"/>
                    <a:pt x="49401" y="4684"/>
                  </a:cubicBezTo>
                  <a:lnTo>
                    <a:pt x="47719" y="681"/>
                  </a:lnTo>
                  <a:cubicBezTo>
                    <a:pt x="47545" y="276"/>
                    <a:pt x="47162" y="3"/>
                    <a:pt x="46720" y="3"/>
                  </a:cubicBezTo>
                  <a:cubicBezTo>
                    <a:pt x="46712" y="3"/>
                    <a:pt x="46704" y="3"/>
                    <a:pt x="46696" y="3"/>
                  </a:cubicBezTo>
                  <a:cubicBezTo>
                    <a:pt x="46676" y="1"/>
                    <a:pt x="46657" y="0"/>
                    <a:pt x="46637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762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2"/>
            <p:cNvSpPr/>
            <p:nvPr/>
          </p:nvSpPr>
          <p:spPr>
            <a:xfrm>
              <a:off x="259938" y="212725"/>
              <a:ext cx="1378600" cy="1108825"/>
            </a:xfrm>
            <a:custGeom>
              <a:rect b="b" l="l" r="r" t="t"/>
              <a:pathLst>
                <a:path extrusionOk="0" h="44353" w="55144">
                  <a:moveTo>
                    <a:pt x="47660" y="0"/>
                  </a:moveTo>
                  <a:cubicBezTo>
                    <a:pt x="47578" y="0"/>
                    <a:pt x="47496" y="9"/>
                    <a:pt x="47414" y="28"/>
                  </a:cubicBezTo>
                  <a:lnTo>
                    <a:pt x="46735" y="185"/>
                  </a:lnTo>
                  <a:lnTo>
                    <a:pt x="46676" y="195"/>
                  </a:lnTo>
                  <a:lnTo>
                    <a:pt x="43037" y="1021"/>
                  </a:lnTo>
                  <a:lnTo>
                    <a:pt x="42949" y="1041"/>
                  </a:lnTo>
                  <a:lnTo>
                    <a:pt x="42909" y="1050"/>
                  </a:lnTo>
                  <a:lnTo>
                    <a:pt x="39713" y="1768"/>
                  </a:lnTo>
                  <a:cubicBezTo>
                    <a:pt x="39654" y="1759"/>
                    <a:pt x="39595" y="1759"/>
                    <a:pt x="39536" y="1759"/>
                  </a:cubicBezTo>
                  <a:cubicBezTo>
                    <a:pt x="39448" y="1759"/>
                    <a:pt x="39369" y="1768"/>
                    <a:pt x="39290" y="1788"/>
                  </a:cubicBezTo>
                  <a:lnTo>
                    <a:pt x="35651" y="2604"/>
                  </a:lnTo>
                  <a:cubicBezTo>
                    <a:pt x="35504" y="2634"/>
                    <a:pt x="35376" y="2703"/>
                    <a:pt x="35248" y="2781"/>
                  </a:cubicBezTo>
                  <a:lnTo>
                    <a:pt x="31521" y="3627"/>
                  </a:lnTo>
                  <a:cubicBezTo>
                    <a:pt x="31462" y="3617"/>
                    <a:pt x="31403" y="3607"/>
                    <a:pt x="31334" y="3607"/>
                  </a:cubicBezTo>
                  <a:cubicBezTo>
                    <a:pt x="31255" y="3607"/>
                    <a:pt x="31167" y="3617"/>
                    <a:pt x="31088" y="3637"/>
                  </a:cubicBezTo>
                  <a:lnTo>
                    <a:pt x="27449" y="4463"/>
                  </a:lnTo>
                  <a:cubicBezTo>
                    <a:pt x="27311" y="4493"/>
                    <a:pt x="27174" y="4552"/>
                    <a:pt x="27056" y="4640"/>
                  </a:cubicBezTo>
                  <a:lnTo>
                    <a:pt x="23328" y="5486"/>
                  </a:lnTo>
                  <a:cubicBezTo>
                    <a:pt x="23269" y="5466"/>
                    <a:pt x="23201" y="5466"/>
                    <a:pt x="23132" y="5466"/>
                  </a:cubicBezTo>
                  <a:cubicBezTo>
                    <a:pt x="23053" y="5466"/>
                    <a:pt x="22974" y="5476"/>
                    <a:pt x="22886" y="5496"/>
                  </a:cubicBezTo>
                  <a:lnTo>
                    <a:pt x="19257" y="6312"/>
                  </a:lnTo>
                  <a:cubicBezTo>
                    <a:pt x="19109" y="6342"/>
                    <a:pt x="18972" y="6410"/>
                    <a:pt x="18854" y="6499"/>
                  </a:cubicBezTo>
                  <a:lnTo>
                    <a:pt x="15097" y="7345"/>
                  </a:lnTo>
                  <a:cubicBezTo>
                    <a:pt x="15028" y="7335"/>
                    <a:pt x="14969" y="7325"/>
                    <a:pt x="14900" y="7325"/>
                  </a:cubicBezTo>
                  <a:cubicBezTo>
                    <a:pt x="14821" y="7325"/>
                    <a:pt x="14733" y="7335"/>
                    <a:pt x="14654" y="7355"/>
                  </a:cubicBezTo>
                  <a:lnTo>
                    <a:pt x="11015" y="8181"/>
                  </a:lnTo>
                  <a:cubicBezTo>
                    <a:pt x="10868" y="8210"/>
                    <a:pt x="10730" y="8269"/>
                    <a:pt x="10612" y="8358"/>
                  </a:cubicBezTo>
                  <a:lnTo>
                    <a:pt x="7317" y="9105"/>
                  </a:lnTo>
                  <a:cubicBezTo>
                    <a:pt x="7249" y="9091"/>
                    <a:pt x="7178" y="9084"/>
                    <a:pt x="7109" y="9084"/>
                  </a:cubicBezTo>
                  <a:cubicBezTo>
                    <a:pt x="7028" y="9084"/>
                    <a:pt x="6949" y="9094"/>
                    <a:pt x="6875" y="9115"/>
                  </a:cubicBezTo>
                  <a:lnTo>
                    <a:pt x="3236" y="9941"/>
                  </a:lnTo>
                  <a:cubicBezTo>
                    <a:pt x="3088" y="9971"/>
                    <a:pt x="2951" y="10030"/>
                    <a:pt x="2833" y="10118"/>
                  </a:cubicBezTo>
                  <a:lnTo>
                    <a:pt x="964" y="10541"/>
                  </a:lnTo>
                  <a:cubicBezTo>
                    <a:pt x="374" y="10679"/>
                    <a:pt x="0" y="11259"/>
                    <a:pt x="128" y="11859"/>
                  </a:cubicBezTo>
                  <a:lnTo>
                    <a:pt x="1013" y="15999"/>
                  </a:lnTo>
                  <a:cubicBezTo>
                    <a:pt x="1023" y="16019"/>
                    <a:pt x="1023" y="16029"/>
                    <a:pt x="1023" y="16048"/>
                  </a:cubicBezTo>
                  <a:lnTo>
                    <a:pt x="1023" y="16058"/>
                  </a:lnTo>
                  <a:lnTo>
                    <a:pt x="1033" y="16107"/>
                  </a:lnTo>
                  <a:lnTo>
                    <a:pt x="6855" y="43478"/>
                  </a:lnTo>
                  <a:cubicBezTo>
                    <a:pt x="6963" y="43989"/>
                    <a:pt x="7416" y="44353"/>
                    <a:pt x="7937" y="44353"/>
                  </a:cubicBezTo>
                  <a:cubicBezTo>
                    <a:pt x="8016" y="44353"/>
                    <a:pt x="8094" y="44343"/>
                    <a:pt x="8173" y="44323"/>
                  </a:cubicBezTo>
                  <a:lnTo>
                    <a:pt x="54170" y="34489"/>
                  </a:lnTo>
                  <a:cubicBezTo>
                    <a:pt x="54760" y="34371"/>
                    <a:pt x="55144" y="33790"/>
                    <a:pt x="55026" y="33200"/>
                  </a:cubicBezTo>
                  <a:lnTo>
                    <a:pt x="48751" y="893"/>
                  </a:lnTo>
                  <a:cubicBezTo>
                    <a:pt x="48649" y="366"/>
                    <a:pt x="48179" y="0"/>
                    <a:pt x="47660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762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2"/>
            <p:cNvSpPr/>
            <p:nvPr/>
          </p:nvSpPr>
          <p:spPr>
            <a:xfrm>
              <a:off x="248725" y="11400"/>
              <a:ext cx="1178225" cy="485125"/>
            </a:xfrm>
            <a:custGeom>
              <a:rect b="b" l="l" r="r" t="t"/>
              <a:pathLst>
                <a:path extrusionOk="0" h="19405" w="47129">
                  <a:moveTo>
                    <a:pt x="45447" y="1"/>
                  </a:moveTo>
                  <a:lnTo>
                    <a:pt x="1" y="15431"/>
                  </a:lnTo>
                  <a:lnTo>
                    <a:pt x="1555" y="19405"/>
                  </a:lnTo>
                  <a:lnTo>
                    <a:pt x="47129" y="4013"/>
                  </a:lnTo>
                  <a:lnTo>
                    <a:pt x="45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2"/>
            <p:cNvSpPr/>
            <p:nvPr/>
          </p:nvSpPr>
          <p:spPr>
            <a:xfrm>
              <a:off x="453775" y="296600"/>
              <a:ext cx="177800" cy="114375"/>
            </a:xfrm>
            <a:custGeom>
              <a:rect b="b" l="l" r="r" t="t"/>
              <a:pathLst>
                <a:path extrusionOk="0" h="4575" w="7112">
                  <a:moveTo>
                    <a:pt x="3532" y="1"/>
                  </a:moveTo>
                  <a:lnTo>
                    <a:pt x="1" y="1201"/>
                  </a:lnTo>
                  <a:lnTo>
                    <a:pt x="3532" y="4574"/>
                  </a:lnTo>
                  <a:lnTo>
                    <a:pt x="7111" y="3423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2"/>
            <p:cNvSpPr/>
            <p:nvPr/>
          </p:nvSpPr>
          <p:spPr>
            <a:xfrm>
              <a:off x="275525" y="359300"/>
              <a:ext cx="177800" cy="114350"/>
            </a:xfrm>
            <a:custGeom>
              <a:rect b="b" l="l" r="r" t="t"/>
              <a:pathLst>
                <a:path extrusionOk="0" h="4574" w="7112">
                  <a:moveTo>
                    <a:pt x="3531" y="1"/>
                  </a:moveTo>
                  <a:lnTo>
                    <a:pt x="1" y="1201"/>
                  </a:lnTo>
                  <a:lnTo>
                    <a:pt x="3531" y="4574"/>
                  </a:lnTo>
                  <a:lnTo>
                    <a:pt x="7111" y="3413"/>
                  </a:ln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2"/>
            <p:cNvSpPr/>
            <p:nvPr/>
          </p:nvSpPr>
          <p:spPr>
            <a:xfrm>
              <a:off x="652700" y="229250"/>
              <a:ext cx="177775" cy="115325"/>
            </a:xfrm>
            <a:custGeom>
              <a:rect b="b" l="l" r="r" t="t"/>
              <a:pathLst>
                <a:path extrusionOk="0" h="4613" w="7111">
                  <a:moveTo>
                    <a:pt x="3531" y="0"/>
                  </a:moveTo>
                  <a:lnTo>
                    <a:pt x="0" y="1200"/>
                  </a:lnTo>
                  <a:lnTo>
                    <a:pt x="3570" y="4613"/>
                  </a:lnTo>
                  <a:lnTo>
                    <a:pt x="7111" y="3413"/>
                  </a:ln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2"/>
            <p:cNvSpPr/>
            <p:nvPr/>
          </p:nvSpPr>
          <p:spPr>
            <a:xfrm>
              <a:off x="851600" y="161875"/>
              <a:ext cx="177800" cy="115350"/>
            </a:xfrm>
            <a:custGeom>
              <a:rect b="b" l="l" r="r" t="t"/>
              <a:pathLst>
                <a:path extrusionOk="0" h="4614" w="7112">
                  <a:moveTo>
                    <a:pt x="3531" y="1"/>
                  </a:moveTo>
                  <a:lnTo>
                    <a:pt x="1" y="1191"/>
                  </a:lnTo>
                  <a:lnTo>
                    <a:pt x="3580" y="4613"/>
                  </a:lnTo>
                  <a:cubicBezTo>
                    <a:pt x="4761" y="4210"/>
                    <a:pt x="5931" y="3816"/>
                    <a:pt x="7111" y="3413"/>
                  </a:cubicBez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2"/>
            <p:cNvSpPr/>
            <p:nvPr/>
          </p:nvSpPr>
          <p:spPr>
            <a:xfrm>
              <a:off x="1051500" y="94025"/>
              <a:ext cx="177775" cy="115325"/>
            </a:xfrm>
            <a:custGeom>
              <a:rect b="b" l="l" r="r" t="t"/>
              <a:pathLst>
                <a:path extrusionOk="0" h="4613" w="7111">
                  <a:moveTo>
                    <a:pt x="3531" y="0"/>
                  </a:moveTo>
                  <a:lnTo>
                    <a:pt x="0" y="1200"/>
                  </a:lnTo>
                  <a:lnTo>
                    <a:pt x="3580" y="4613"/>
                  </a:lnTo>
                  <a:cubicBezTo>
                    <a:pt x="4790" y="4200"/>
                    <a:pt x="5970" y="3806"/>
                    <a:pt x="7111" y="3423"/>
                  </a:cubicBez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2"/>
            <p:cNvSpPr/>
            <p:nvPr/>
          </p:nvSpPr>
          <p:spPr>
            <a:xfrm>
              <a:off x="286600" y="234650"/>
              <a:ext cx="1318125" cy="1053325"/>
            </a:xfrm>
            <a:custGeom>
              <a:rect b="b" l="l" r="r" t="t"/>
              <a:pathLst>
                <a:path extrusionOk="0" h="42133" w="52725">
                  <a:moveTo>
                    <a:pt x="46450" y="1"/>
                  </a:moveTo>
                  <a:lnTo>
                    <a:pt x="45703" y="168"/>
                  </a:lnTo>
                  <a:lnTo>
                    <a:pt x="43627" y="2292"/>
                  </a:lnTo>
                  <a:lnTo>
                    <a:pt x="41946" y="1014"/>
                  </a:lnTo>
                  <a:lnTo>
                    <a:pt x="0" y="10514"/>
                  </a:lnTo>
                  <a:lnTo>
                    <a:pt x="6737" y="42133"/>
                  </a:lnTo>
                  <a:lnTo>
                    <a:pt x="52725" y="32298"/>
                  </a:lnTo>
                  <a:lnTo>
                    <a:pt x="464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2"/>
            <p:cNvSpPr/>
            <p:nvPr/>
          </p:nvSpPr>
          <p:spPr>
            <a:xfrm>
              <a:off x="413450" y="645750"/>
              <a:ext cx="67650" cy="67150"/>
            </a:xfrm>
            <a:custGeom>
              <a:rect b="b" l="l" r="r" t="t"/>
              <a:pathLst>
                <a:path extrusionOk="0" h="2686" w="2706">
                  <a:moveTo>
                    <a:pt x="1313" y="234"/>
                  </a:moveTo>
                  <a:cubicBezTo>
                    <a:pt x="1819" y="234"/>
                    <a:pt x="2194" y="542"/>
                    <a:pt x="2302" y="1033"/>
                  </a:cubicBezTo>
                  <a:cubicBezTo>
                    <a:pt x="2420" y="1613"/>
                    <a:pt x="2096" y="2115"/>
                    <a:pt x="1447" y="2252"/>
                  </a:cubicBezTo>
                  <a:lnTo>
                    <a:pt x="729" y="2410"/>
                  </a:lnTo>
                  <a:lnTo>
                    <a:pt x="306" y="423"/>
                  </a:lnTo>
                  <a:lnTo>
                    <a:pt x="1024" y="266"/>
                  </a:lnTo>
                  <a:cubicBezTo>
                    <a:pt x="1124" y="245"/>
                    <a:pt x="1221" y="234"/>
                    <a:pt x="1313" y="234"/>
                  </a:cubicBezTo>
                  <a:close/>
                  <a:moveTo>
                    <a:pt x="1341" y="1"/>
                  </a:moveTo>
                  <a:cubicBezTo>
                    <a:pt x="1227" y="1"/>
                    <a:pt x="1108" y="13"/>
                    <a:pt x="984" y="40"/>
                  </a:cubicBezTo>
                  <a:lnTo>
                    <a:pt x="1" y="246"/>
                  </a:lnTo>
                  <a:lnTo>
                    <a:pt x="522" y="2685"/>
                  </a:lnTo>
                  <a:lnTo>
                    <a:pt x="1506" y="2469"/>
                  </a:lnTo>
                  <a:cubicBezTo>
                    <a:pt x="2292" y="2302"/>
                    <a:pt x="2706" y="1692"/>
                    <a:pt x="2548" y="974"/>
                  </a:cubicBezTo>
                  <a:cubicBezTo>
                    <a:pt x="2424" y="368"/>
                    <a:pt x="1957" y="1"/>
                    <a:pt x="1341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2"/>
            <p:cNvSpPr/>
            <p:nvPr/>
          </p:nvSpPr>
          <p:spPr>
            <a:xfrm>
              <a:off x="489425" y="634425"/>
              <a:ext cx="19450" cy="62250"/>
            </a:xfrm>
            <a:custGeom>
              <a:rect b="b" l="l" r="r" t="t"/>
              <a:pathLst>
                <a:path extrusionOk="0" h="2490" w="778">
                  <a:moveTo>
                    <a:pt x="257" y="1"/>
                  </a:moveTo>
                  <a:lnTo>
                    <a:pt x="1" y="50"/>
                  </a:lnTo>
                  <a:lnTo>
                    <a:pt x="522" y="2489"/>
                  </a:lnTo>
                  <a:lnTo>
                    <a:pt x="778" y="2430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2"/>
            <p:cNvSpPr/>
            <p:nvPr/>
          </p:nvSpPr>
          <p:spPr>
            <a:xfrm>
              <a:off x="520175" y="623400"/>
              <a:ext cx="61475" cy="66625"/>
            </a:xfrm>
            <a:custGeom>
              <a:rect b="b" l="l" r="r" t="t"/>
              <a:pathLst>
                <a:path extrusionOk="0" h="2665" w="2459">
                  <a:moveTo>
                    <a:pt x="1202" y="227"/>
                  </a:moveTo>
                  <a:cubicBezTo>
                    <a:pt x="1543" y="227"/>
                    <a:pt x="1756" y="396"/>
                    <a:pt x="1820" y="707"/>
                  </a:cubicBezTo>
                  <a:lnTo>
                    <a:pt x="1820" y="717"/>
                  </a:lnTo>
                  <a:cubicBezTo>
                    <a:pt x="1908" y="1101"/>
                    <a:pt x="170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3" y="227"/>
                    <a:pt x="1202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26"/>
                  </a:lnTo>
                  <a:lnTo>
                    <a:pt x="522" y="2665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6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1"/>
                  </a:lnTo>
                  <a:lnTo>
                    <a:pt x="2459" y="2252"/>
                  </a:lnTo>
                  <a:lnTo>
                    <a:pt x="1692" y="1543"/>
                  </a:lnTo>
                  <a:cubicBezTo>
                    <a:pt x="2007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2"/>
            <p:cNvSpPr/>
            <p:nvPr/>
          </p:nvSpPr>
          <p:spPr>
            <a:xfrm>
              <a:off x="587300" y="605925"/>
              <a:ext cx="56075" cy="69850"/>
            </a:xfrm>
            <a:custGeom>
              <a:rect b="b" l="l" r="r" t="t"/>
              <a:pathLst>
                <a:path extrusionOk="0" h="2794" w="2243">
                  <a:moveTo>
                    <a:pt x="1672" y="0"/>
                  </a:moveTo>
                  <a:lnTo>
                    <a:pt x="0" y="354"/>
                  </a:lnTo>
                  <a:lnTo>
                    <a:pt x="521" y="2793"/>
                  </a:lnTo>
                  <a:lnTo>
                    <a:pt x="2242" y="2419"/>
                  </a:lnTo>
                  <a:lnTo>
                    <a:pt x="2193" y="2203"/>
                  </a:lnTo>
                  <a:lnTo>
                    <a:pt x="738" y="2508"/>
                  </a:lnTo>
                  <a:lnTo>
                    <a:pt x="541" y="1603"/>
                  </a:lnTo>
                  <a:lnTo>
                    <a:pt x="1800" y="1338"/>
                  </a:lnTo>
                  <a:lnTo>
                    <a:pt x="1751" y="1121"/>
                  </a:lnTo>
                  <a:lnTo>
                    <a:pt x="492" y="1387"/>
                  </a:lnTo>
                  <a:lnTo>
                    <a:pt x="305" y="521"/>
                  </a:lnTo>
                  <a:lnTo>
                    <a:pt x="1711" y="216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2"/>
            <p:cNvSpPr/>
            <p:nvPr/>
          </p:nvSpPr>
          <p:spPr>
            <a:xfrm>
              <a:off x="646800" y="594325"/>
              <a:ext cx="62725" cy="63825"/>
            </a:xfrm>
            <a:custGeom>
              <a:rect b="b" l="l" r="r" t="t"/>
              <a:pathLst>
                <a:path extrusionOk="0" h="2553" w="2509">
                  <a:moveTo>
                    <a:pt x="1469" y="1"/>
                  </a:moveTo>
                  <a:cubicBezTo>
                    <a:pt x="1366" y="1"/>
                    <a:pt x="1263" y="14"/>
                    <a:pt x="1161" y="41"/>
                  </a:cubicBezTo>
                  <a:cubicBezTo>
                    <a:pt x="423" y="199"/>
                    <a:pt x="0" y="838"/>
                    <a:pt x="148" y="1546"/>
                  </a:cubicBezTo>
                  <a:cubicBezTo>
                    <a:pt x="283" y="2161"/>
                    <a:pt x="779" y="2553"/>
                    <a:pt x="1383" y="2553"/>
                  </a:cubicBezTo>
                  <a:cubicBezTo>
                    <a:pt x="1483" y="2553"/>
                    <a:pt x="1587" y="2542"/>
                    <a:pt x="1692" y="2520"/>
                  </a:cubicBezTo>
                  <a:cubicBezTo>
                    <a:pt x="2026" y="2461"/>
                    <a:pt x="2331" y="2254"/>
                    <a:pt x="2508" y="1969"/>
                  </a:cubicBezTo>
                  <a:lnTo>
                    <a:pt x="2311" y="1841"/>
                  </a:lnTo>
                  <a:cubicBezTo>
                    <a:pt x="2164" y="2067"/>
                    <a:pt x="1928" y="2234"/>
                    <a:pt x="1652" y="2284"/>
                  </a:cubicBezTo>
                  <a:cubicBezTo>
                    <a:pt x="1581" y="2299"/>
                    <a:pt x="1510" y="2306"/>
                    <a:pt x="1439" y="2306"/>
                  </a:cubicBezTo>
                  <a:cubicBezTo>
                    <a:pt x="966" y="2306"/>
                    <a:pt x="536" y="1975"/>
                    <a:pt x="433" y="1487"/>
                  </a:cubicBezTo>
                  <a:cubicBezTo>
                    <a:pt x="315" y="936"/>
                    <a:pt x="669" y="385"/>
                    <a:pt x="1220" y="267"/>
                  </a:cubicBezTo>
                  <a:cubicBezTo>
                    <a:pt x="1301" y="247"/>
                    <a:pt x="1382" y="237"/>
                    <a:pt x="1463" y="237"/>
                  </a:cubicBezTo>
                  <a:cubicBezTo>
                    <a:pt x="1654" y="237"/>
                    <a:pt x="1840" y="294"/>
                    <a:pt x="2006" y="405"/>
                  </a:cubicBezTo>
                  <a:lnTo>
                    <a:pt x="2124" y="199"/>
                  </a:lnTo>
                  <a:cubicBezTo>
                    <a:pt x="1927" y="69"/>
                    <a:pt x="1700" y="1"/>
                    <a:pt x="1469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2"/>
            <p:cNvSpPr/>
            <p:nvPr/>
          </p:nvSpPr>
          <p:spPr>
            <a:xfrm>
              <a:off x="705800" y="578875"/>
              <a:ext cx="50425" cy="66900"/>
            </a:xfrm>
            <a:custGeom>
              <a:rect b="b" l="l" r="r" t="t"/>
              <a:pathLst>
                <a:path extrusionOk="0" h="2676" w="2017">
                  <a:moveTo>
                    <a:pt x="1967" y="0"/>
                  </a:moveTo>
                  <a:lnTo>
                    <a:pt x="1" y="423"/>
                  </a:lnTo>
                  <a:lnTo>
                    <a:pt x="50" y="640"/>
                  </a:lnTo>
                  <a:lnTo>
                    <a:pt x="905" y="462"/>
                  </a:lnTo>
                  <a:lnTo>
                    <a:pt x="1368" y="2675"/>
                  </a:lnTo>
                  <a:lnTo>
                    <a:pt x="1623" y="2616"/>
                  </a:lnTo>
                  <a:lnTo>
                    <a:pt x="1151" y="403"/>
                  </a:lnTo>
                  <a:lnTo>
                    <a:pt x="2017" y="217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2"/>
            <p:cNvSpPr/>
            <p:nvPr/>
          </p:nvSpPr>
          <p:spPr>
            <a:xfrm>
              <a:off x="766050" y="568850"/>
              <a:ext cx="71550" cy="63575"/>
            </a:xfrm>
            <a:custGeom>
              <a:rect b="b" l="l" r="r" t="t"/>
              <a:pathLst>
                <a:path extrusionOk="0" h="2543" w="2862">
                  <a:moveTo>
                    <a:pt x="1420" y="215"/>
                  </a:moveTo>
                  <a:cubicBezTo>
                    <a:pt x="1882" y="215"/>
                    <a:pt x="2339" y="515"/>
                    <a:pt x="2449" y="1050"/>
                  </a:cubicBezTo>
                  <a:lnTo>
                    <a:pt x="2459" y="1050"/>
                  </a:lnTo>
                  <a:cubicBezTo>
                    <a:pt x="2596" y="1621"/>
                    <a:pt x="2223" y="2181"/>
                    <a:pt x="1652" y="2280"/>
                  </a:cubicBezTo>
                  <a:cubicBezTo>
                    <a:pt x="1573" y="2297"/>
                    <a:pt x="1496" y="2305"/>
                    <a:pt x="1421" y="2305"/>
                  </a:cubicBezTo>
                  <a:cubicBezTo>
                    <a:pt x="626" y="2305"/>
                    <a:pt x="84" y="1405"/>
                    <a:pt x="551" y="686"/>
                  </a:cubicBezTo>
                  <a:cubicBezTo>
                    <a:pt x="763" y="365"/>
                    <a:pt x="1093" y="215"/>
                    <a:pt x="1420" y="215"/>
                  </a:cubicBezTo>
                  <a:close/>
                  <a:moveTo>
                    <a:pt x="1494" y="0"/>
                  </a:moveTo>
                  <a:cubicBezTo>
                    <a:pt x="1389" y="0"/>
                    <a:pt x="1281" y="12"/>
                    <a:pt x="1170" y="37"/>
                  </a:cubicBezTo>
                  <a:cubicBezTo>
                    <a:pt x="433" y="195"/>
                    <a:pt x="0" y="834"/>
                    <a:pt x="157" y="1542"/>
                  </a:cubicBezTo>
                  <a:cubicBezTo>
                    <a:pt x="283" y="2153"/>
                    <a:pt x="778" y="2543"/>
                    <a:pt x="1378" y="2543"/>
                  </a:cubicBezTo>
                  <a:cubicBezTo>
                    <a:pt x="1483" y="2543"/>
                    <a:pt x="1591" y="2531"/>
                    <a:pt x="1701" y="2506"/>
                  </a:cubicBezTo>
                  <a:cubicBezTo>
                    <a:pt x="2429" y="2349"/>
                    <a:pt x="2862" y="1709"/>
                    <a:pt x="2705" y="1001"/>
                  </a:cubicBezTo>
                  <a:cubicBezTo>
                    <a:pt x="2579" y="390"/>
                    <a:pt x="2091" y="0"/>
                    <a:pt x="1494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2"/>
            <p:cNvSpPr/>
            <p:nvPr/>
          </p:nvSpPr>
          <p:spPr>
            <a:xfrm>
              <a:off x="846200" y="553575"/>
              <a:ext cx="61475" cy="66625"/>
            </a:xfrm>
            <a:custGeom>
              <a:rect b="b" l="l" r="r" t="t"/>
              <a:pathLst>
                <a:path extrusionOk="0" h="2665" w="2459">
                  <a:moveTo>
                    <a:pt x="1201" y="227"/>
                  </a:moveTo>
                  <a:cubicBezTo>
                    <a:pt x="1543" y="227"/>
                    <a:pt x="1756" y="398"/>
                    <a:pt x="1820" y="717"/>
                  </a:cubicBezTo>
                  <a:cubicBezTo>
                    <a:pt x="1908" y="1101"/>
                    <a:pt x="169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2" y="227"/>
                    <a:pt x="1201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35"/>
                  </a:lnTo>
                  <a:lnTo>
                    <a:pt x="521" y="2664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5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0"/>
                  </a:lnTo>
                  <a:lnTo>
                    <a:pt x="2459" y="2251"/>
                  </a:lnTo>
                  <a:lnTo>
                    <a:pt x="1692" y="1543"/>
                  </a:lnTo>
                  <a:cubicBezTo>
                    <a:pt x="2006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2"/>
            <p:cNvSpPr/>
            <p:nvPr/>
          </p:nvSpPr>
          <p:spPr>
            <a:xfrm>
              <a:off x="525575" y="1019700"/>
              <a:ext cx="71075" cy="69375"/>
            </a:xfrm>
            <a:custGeom>
              <a:rect b="b" l="l" r="r" t="t"/>
              <a:pathLst>
                <a:path extrusionOk="0" h="2775" w="2843">
                  <a:moveTo>
                    <a:pt x="2351" y="1"/>
                  </a:moveTo>
                  <a:lnTo>
                    <a:pt x="2164" y="50"/>
                  </a:lnTo>
                  <a:lnTo>
                    <a:pt x="1545" y="1938"/>
                  </a:lnTo>
                  <a:lnTo>
                    <a:pt x="197" y="463"/>
                  </a:lnTo>
                  <a:lnTo>
                    <a:pt x="1" y="503"/>
                  </a:lnTo>
                  <a:lnTo>
                    <a:pt x="492" y="2774"/>
                  </a:lnTo>
                  <a:lnTo>
                    <a:pt x="719" y="2725"/>
                  </a:lnTo>
                  <a:lnTo>
                    <a:pt x="325" y="916"/>
                  </a:lnTo>
                  <a:lnTo>
                    <a:pt x="1545" y="2243"/>
                  </a:lnTo>
                  <a:lnTo>
                    <a:pt x="1663" y="2224"/>
                  </a:lnTo>
                  <a:lnTo>
                    <a:pt x="2223" y="503"/>
                  </a:lnTo>
                  <a:lnTo>
                    <a:pt x="2617" y="2312"/>
                  </a:lnTo>
                  <a:lnTo>
                    <a:pt x="2843" y="2263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2"/>
            <p:cNvSpPr/>
            <p:nvPr/>
          </p:nvSpPr>
          <p:spPr>
            <a:xfrm>
              <a:off x="604500" y="1008100"/>
              <a:ext cx="66650" cy="59375"/>
            </a:xfrm>
            <a:custGeom>
              <a:rect b="b" l="l" r="r" t="t"/>
              <a:pathLst>
                <a:path extrusionOk="0" h="2375" w="2666">
                  <a:moveTo>
                    <a:pt x="1324" y="202"/>
                  </a:moveTo>
                  <a:cubicBezTo>
                    <a:pt x="1757" y="202"/>
                    <a:pt x="2184" y="484"/>
                    <a:pt x="2282" y="986"/>
                  </a:cubicBezTo>
                  <a:cubicBezTo>
                    <a:pt x="2410" y="1507"/>
                    <a:pt x="2066" y="2039"/>
                    <a:pt x="1535" y="2127"/>
                  </a:cubicBezTo>
                  <a:cubicBezTo>
                    <a:pt x="1461" y="2143"/>
                    <a:pt x="1389" y="2151"/>
                    <a:pt x="1319" y="2151"/>
                  </a:cubicBezTo>
                  <a:cubicBezTo>
                    <a:pt x="584" y="2151"/>
                    <a:pt x="81" y="1306"/>
                    <a:pt x="512" y="642"/>
                  </a:cubicBezTo>
                  <a:cubicBezTo>
                    <a:pt x="711" y="341"/>
                    <a:pt x="1019" y="202"/>
                    <a:pt x="1324" y="202"/>
                  </a:cubicBezTo>
                  <a:close/>
                  <a:moveTo>
                    <a:pt x="1382" y="1"/>
                  </a:moveTo>
                  <a:cubicBezTo>
                    <a:pt x="1288" y="1"/>
                    <a:pt x="1191" y="11"/>
                    <a:pt x="1092" y="32"/>
                  </a:cubicBezTo>
                  <a:cubicBezTo>
                    <a:pt x="404" y="180"/>
                    <a:pt x="1" y="780"/>
                    <a:pt x="138" y="1448"/>
                  </a:cubicBezTo>
                  <a:cubicBezTo>
                    <a:pt x="265" y="2013"/>
                    <a:pt x="737" y="2375"/>
                    <a:pt x="1296" y="2375"/>
                  </a:cubicBezTo>
                  <a:cubicBezTo>
                    <a:pt x="1390" y="2375"/>
                    <a:pt x="1486" y="2365"/>
                    <a:pt x="1584" y="2343"/>
                  </a:cubicBezTo>
                  <a:cubicBezTo>
                    <a:pt x="2263" y="2196"/>
                    <a:pt x="2666" y="1596"/>
                    <a:pt x="2528" y="937"/>
                  </a:cubicBezTo>
                  <a:cubicBezTo>
                    <a:pt x="2402" y="364"/>
                    <a:pt x="1944" y="1"/>
                    <a:pt x="138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2"/>
            <p:cNvSpPr/>
            <p:nvPr/>
          </p:nvSpPr>
          <p:spPr>
            <a:xfrm>
              <a:off x="668425" y="989725"/>
              <a:ext cx="56075" cy="63200"/>
            </a:xfrm>
            <a:custGeom>
              <a:rect b="b" l="l" r="r" t="t"/>
              <a:pathLst>
                <a:path extrusionOk="0" h="2528" w="2243">
                  <a:moveTo>
                    <a:pt x="2243" y="0"/>
                  </a:moveTo>
                  <a:lnTo>
                    <a:pt x="2007" y="49"/>
                  </a:lnTo>
                  <a:lnTo>
                    <a:pt x="1555" y="2203"/>
                  </a:lnTo>
                  <a:lnTo>
                    <a:pt x="256" y="423"/>
                  </a:lnTo>
                  <a:lnTo>
                    <a:pt x="1" y="472"/>
                  </a:lnTo>
                  <a:lnTo>
                    <a:pt x="1496" y="2528"/>
                  </a:lnTo>
                  <a:lnTo>
                    <a:pt x="1732" y="2478"/>
                  </a:lnTo>
                  <a:lnTo>
                    <a:pt x="2243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2"/>
            <p:cNvSpPr/>
            <p:nvPr/>
          </p:nvSpPr>
          <p:spPr>
            <a:xfrm>
              <a:off x="736775" y="985775"/>
              <a:ext cx="18475" cy="58050"/>
            </a:xfrm>
            <a:custGeom>
              <a:rect b="b" l="l" r="r" t="t"/>
              <a:pathLst>
                <a:path extrusionOk="0" h="2322" w="739">
                  <a:moveTo>
                    <a:pt x="247" y="1"/>
                  </a:moveTo>
                  <a:lnTo>
                    <a:pt x="1" y="50"/>
                  </a:lnTo>
                  <a:lnTo>
                    <a:pt x="492" y="2322"/>
                  </a:lnTo>
                  <a:lnTo>
                    <a:pt x="738" y="2263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2"/>
            <p:cNvSpPr/>
            <p:nvPr/>
          </p:nvSpPr>
          <p:spPr>
            <a:xfrm>
              <a:off x="765300" y="972500"/>
              <a:ext cx="52400" cy="65175"/>
            </a:xfrm>
            <a:custGeom>
              <a:rect b="b" l="l" r="r" t="t"/>
              <a:pathLst>
                <a:path extrusionOk="0" h="2607" w="2096">
                  <a:moveTo>
                    <a:pt x="1554" y="1"/>
                  </a:moveTo>
                  <a:lnTo>
                    <a:pt x="1" y="335"/>
                  </a:lnTo>
                  <a:lnTo>
                    <a:pt x="492" y="2607"/>
                  </a:lnTo>
                  <a:lnTo>
                    <a:pt x="2095" y="2263"/>
                  </a:lnTo>
                  <a:lnTo>
                    <a:pt x="2056" y="2056"/>
                  </a:lnTo>
                  <a:lnTo>
                    <a:pt x="679" y="2341"/>
                  </a:lnTo>
                  <a:lnTo>
                    <a:pt x="502" y="1496"/>
                  </a:lnTo>
                  <a:lnTo>
                    <a:pt x="1672" y="1250"/>
                  </a:lnTo>
                  <a:lnTo>
                    <a:pt x="1633" y="1043"/>
                  </a:lnTo>
                  <a:lnTo>
                    <a:pt x="453" y="1299"/>
                  </a:lnTo>
                  <a:lnTo>
                    <a:pt x="286" y="492"/>
                  </a:lnTo>
                  <a:lnTo>
                    <a:pt x="1604" y="207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2"/>
            <p:cNvSpPr/>
            <p:nvPr/>
          </p:nvSpPr>
          <p:spPr>
            <a:xfrm>
              <a:off x="1121825" y="278425"/>
              <a:ext cx="122700" cy="140400"/>
            </a:xfrm>
            <a:custGeom>
              <a:rect b="b" l="l" r="r" t="t"/>
              <a:pathLst>
                <a:path extrusionOk="0" h="5616" w="4908">
                  <a:moveTo>
                    <a:pt x="4908" y="0"/>
                  </a:moveTo>
                  <a:lnTo>
                    <a:pt x="1269" y="826"/>
                  </a:lnTo>
                  <a:lnTo>
                    <a:pt x="0" y="5616"/>
                  </a:lnTo>
                  <a:lnTo>
                    <a:pt x="0" y="5616"/>
                  </a:lnTo>
                  <a:lnTo>
                    <a:pt x="3777" y="4829"/>
                  </a:lnTo>
                  <a:lnTo>
                    <a:pt x="49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2"/>
            <p:cNvSpPr/>
            <p:nvPr/>
          </p:nvSpPr>
          <p:spPr>
            <a:xfrm>
              <a:off x="1306450" y="238825"/>
              <a:ext cx="122725" cy="140175"/>
            </a:xfrm>
            <a:custGeom>
              <a:rect b="b" l="l" r="r" t="t"/>
              <a:pathLst>
                <a:path extrusionOk="0" h="5607" w="4909">
                  <a:moveTo>
                    <a:pt x="4909" y="1"/>
                  </a:moveTo>
                  <a:lnTo>
                    <a:pt x="1270" y="817"/>
                  </a:lnTo>
                  <a:lnTo>
                    <a:pt x="1" y="5607"/>
                  </a:lnTo>
                  <a:lnTo>
                    <a:pt x="3650" y="4721"/>
                  </a:lnTo>
                  <a:lnTo>
                    <a:pt x="49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917000" y="324875"/>
              <a:ext cx="122725" cy="140175"/>
            </a:xfrm>
            <a:custGeom>
              <a:rect b="b" l="l" r="r" t="t"/>
              <a:pathLst>
                <a:path extrusionOk="0" h="5607" w="4909">
                  <a:moveTo>
                    <a:pt x="4908" y="1"/>
                  </a:moveTo>
                  <a:lnTo>
                    <a:pt x="1269" y="817"/>
                  </a:lnTo>
                  <a:lnTo>
                    <a:pt x="1" y="5607"/>
                  </a:lnTo>
                  <a:cubicBezTo>
                    <a:pt x="1250" y="5322"/>
                    <a:pt x="2469" y="5046"/>
                    <a:pt x="3639" y="4781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712200" y="371100"/>
              <a:ext cx="122450" cy="140175"/>
            </a:xfrm>
            <a:custGeom>
              <a:rect b="b" l="l" r="r" t="t"/>
              <a:pathLst>
                <a:path extrusionOk="0" h="5607" w="4898">
                  <a:moveTo>
                    <a:pt x="4898" y="1"/>
                  </a:moveTo>
                  <a:lnTo>
                    <a:pt x="1259" y="827"/>
                  </a:lnTo>
                  <a:lnTo>
                    <a:pt x="0" y="5607"/>
                  </a:lnTo>
                  <a:cubicBezTo>
                    <a:pt x="1210" y="5331"/>
                    <a:pt x="2420" y="5066"/>
                    <a:pt x="3629" y="4790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506150" y="417825"/>
              <a:ext cx="122725" cy="140175"/>
            </a:xfrm>
            <a:custGeom>
              <a:rect b="b" l="l" r="r" t="t"/>
              <a:pathLst>
                <a:path extrusionOk="0" h="5607" w="4909">
                  <a:moveTo>
                    <a:pt x="4908" y="1"/>
                  </a:moveTo>
                  <a:lnTo>
                    <a:pt x="1269" y="817"/>
                  </a:lnTo>
                  <a:lnTo>
                    <a:pt x="1" y="5606"/>
                  </a:lnTo>
                  <a:cubicBezTo>
                    <a:pt x="1181" y="5341"/>
                    <a:pt x="2391" y="5065"/>
                    <a:pt x="3640" y="4780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311675" y="461825"/>
              <a:ext cx="122475" cy="139925"/>
            </a:xfrm>
            <a:custGeom>
              <a:rect b="b" l="l" r="r" t="t"/>
              <a:pathLst>
                <a:path extrusionOk="0" h="5597" w="4899">
                  <a:moveTo>
                    <a:pt x="4898" y="1"/>
                  </a:moveTo>
                  <a:lnTo>
                    <a:pt x="1269" y="817"/>
                  </a:lnTo>
                  <a:lnTo>
                    <a:pt x="0" y="5597"/>
                  </a:lnTo>
                  <a:cubicBezTo>
                    <a:pt x="1053" y="5361"/>
                    <a:pt x="2282" y="5085"/>
                    <a:pt x="3639" y="4781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307725" y="342050"/>
              <a:ext cx="1160800" cy="262650"/>
            </a:xfrm>
            <a:custGeom>
              <a:rect b="b" l="l" r="r" t="t"/>
              <a:pathLst>
                <a:path extrusionOk="0" h="10506" w="46432">
                  <a:moveTo>
                    <a:pt x="46302" y="1"/>
                  </a:moveTo>
                  <a:cubicBezTo>
                    <a:pt x="46296" y="1"/>
                    <a:pt x="46290" y="1"/>
                    <a:pt x="46284" y="2"/>
                  </a:cubicBezTo>
                  <a:lnTo>
                    <a:pt x="129" y="10280"/>
                  </a:lnTo>
                  <a:cubicBezTo>
                    <a:pt x="1" y="10309"/>
                    <a:pt x="21" y="10506"/>
                    <a:pt x="158" y="10506"/>
                  </a:cubicBezTo>
                  <a:lnTo>
                    <a:pt x="178" y="10496"/>
                  </a:lnTo>
                  <a:lnTo>
                    <a:pt x="46333" y="219"/>
                  </a:lnTo>
                  <a:cubicBezTo>
                    <a:pt x="46392" y="209"/>
                    <a:pt x="46431" y="150"/>
                    <a:pt x="46411" y="91"/>
                  </a:cubicBezTo>
                  <a:cubicBezTo>
                    <a:pt x="46403" y="38"/>
                    <a:pt x="46354" y="1"/>
                    <a:pt x="463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414775" y="555250"/>
              <a:ext cx="1012100" cy="219375"/>
            </a:xfrm>
            <a:custGeom>
              <a:rect b="b" l="l" r="r" t="t"/>
              <a:pathLst>
                <a:path extrusionOk="0" h="8775" w="40484">
                  <a:moveTo>
                    <a:pt x="40320" y="1"/>
                  </a:moveTo>
                  <a:cubicBezTo>
                    <a:pt x="40317" y="1"/>
                    <a:pt x="40313" y="1"/>
                    <a:pt x="40310" y="1"/>
                  </a:cubicBezTo>
                  <a:lnTo>
                    <a:pt x="145" y="8548"/>
                  </a:lnTo>
                  <a:cubicBezTo>
                    <a:pt x="0" y="8567"/>
                    <a:pt x="16" y="8774"/>
                    <a:pt x="155" y="8774"/>
                  </a:cubicBezTo>
                  <a:cubicBezTo>
                    <a:pt x="158" y="8774"/>
                    <a:pt x="161" y="8774"/>
                    <a:pt x="164" y="8774"/>
                  </a:cubicBezTo>
                  <a:cubicBezTo>
                    <a:pt x="174" y="8774"/>
                    <a:pt x="184" y="8764"/>
                    <a:pt x="194" y="8764"/>
                  </a:cubicBezTo>
                  <a:lnTo>
                    <a:pt x="40359" y="217"/>
                  </a:lnTo>
                  <a:cubicBezTo>
                    <a:pt x="40484" y="179"/>
                    <a:pt x="40450" y="1"/>
                    <a:pt x="40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468775" y="787750"/>
              <a:ext cx="1011475" cy="219450"/>
            </a:xfrm>
            <a:custGeom>
              <a:rect b="b" l="l" r="r" t="t"/>
              <a:pathLst>
                <a:path extrusionOk="0" h="8778" w="40459">
                  <a:moveTo>
                    <a:pt x="40306" y="0"/>
                  </a:moveTo>
                  <a:cubicBezTo>
                    <a:pt x="40296" y="0"/>
                    <a:pt x="40286" y="2"/>
                    <a:pt x="40274" y="5"/>
                  </a:cubicBezTo>
                  <a:lnTo>
                    <a:pt x="99" y="8551"/>
                  </a:lnTo>
                  <a:cubicBezTo>
                    <a:pt x="40" y="8571"/>
                    <a:pt x="1" y="8630"/>
                    <a:pt x="20" y="8689"/>
                  </a:cubicBezTo>
                  <a:cubicBezTo>
                    <a:pt x="30" y="8738"/>
                    <a:pt x="70" y="8777"/>
                    <a:pt x="129" y="8777"/>
                  </a:cubicBezTo>
                  <a:lnTo>
                    <a:pt x="148" y="8768"/>
                  </a:lnTo>
                  <a:lnTo>
                    <a:pt x="40314" y="221"/>
                  </a:lnTo>
                  <a:cubicBezTo>
                    <a:pt x="40459" y="203"/>
                    <a:pt x="40428" y="0"/>
                    <a:pt x="40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644825" y="719875"/>
              <a:ext cx="54600" cy="234225"/>
            </a:xfrm>
            <a:custGeom>
              <a:rect b="b" l="l" r="r" t="t"/>
              <a:pathLst>
                <a:path extrusionOk="0" h="9369" w="2184">
                  <a:moveTo>
                    <a:pt x="130" y="0"/>
                  </a:moveTo>
                  <a:cubicBezTo>
                    <a:pt x="120" y="0"/>
                    <a:pt x="109" y="2"/>
                    <a:pt x="99" y="5"/>
                  </a:cubicBezTo>
                  <a:cubicBezTo>
                    <a:pt x="40" y="15"/>
                    <a:pt x="1" y="74"/>
                    <a:pt x="10" y="133"/>
                  </a:cubicBezTo>
                  <a:lnTo>
                    <a:pt x="1948" y="9280"/>
                  </a:lnTo>
                  <a:cubicBezTo>
                    <a:pt x="1967" y="9329"/>
                    <a:pt x="2007" y="9368"/>
                    <a:pt x="2066" y="9368"/>
                  </a:cubicBezTo>
                  <a:lnTo>
                    <a:pt x="2085" y="9368"/>
                  </a:lnTo>
                  <a:cubicBezTo>
                    <a:pt x="2144" y="9358"/>
                    <a:pt x="2184" y="9299"/>
                    <a:pt x="2174" y="9240"/>
                  </a:cubicBezTo>
                  <a:lnTo>
                    <a:pt x="227" y="84"/>
                  </a:lnTo>
                  <a:cubicBezTo>
                    <a:pt x="219" y="36"/>
                    <a:pt x="177" y="0"/>
                    <a:pt x="1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1170500" y="611925"/>
              <a:ext cx="55350" cy="236450"/>
            </a:xfrm>
            <a:custGeom>
              <a:rect b="b" l="l" r="r" t="t"/>
              <a:pathLst>
                <a:path extrusionOk="0" h="9458" w="2214">
                  <a:moveTo>
                    <a:pt x="129" y="1"/>
                  </a:moveTo>
                  <a:cubicBezTo>
                    <a:pt x="119" y="1"/>
                    <a:pt x="109" y="3"/>
                    <a:pt x="99" y="6"/>
                  </a:cubicBezTo>
                  <a:cubicBezTo>
                    <a:pt x="40" y="16"/>
                    <a:pt x="0" y="75"/>
                    <a:pt x="10" y="134"/>
                  </a:cubicBezTo>
                  <a:lnTo>
                    <a:pt x="1977" y="9369"/>
                  </a:lnTo>
                  <a:cubicBezTo>
                    <a:pt x="1987" y="9418"/>
                    <a:pt x="2036" y="9447"/>
                    <a:pt x="2085" y="9457"/>
                  </a:cubicBezTo>
                  <a:lnTo>
                    <a:pt x="2115" y="9447"/>
                  </a:lnTo>
                  <a:cubicBezTo>
                    <a:pt x="2174" y="9437"/>
                    <a:pt x="2213" y="9378"/>
                    <a:pt x="2193" y="9319"/>
                  </a:cubicBezTo>
                  <a:lnTo>
                    <a:pt x="226" y="94"/>
                  </a:lnTo>
                  <a:cubicBezTo>
                    <a:pt x="218" y="38"/>
                    <a:pt x="177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2"/>
            <p:cNvSpPr/>
            <p:nvPr/>
          </p:nvSpPr>
          <p:spPr>
            <a:xfrm>
              <a:off x="514275" y="969425"/>
              <a:ext cx="989650" cy="215525"/>
            </a:xfrm>
            <a:custGeom>
              <a:rect b="b" l="l" r="r" t="t"/>
              <a:pathLst>
                <a:path extrusionOk="0" h="8621" w="39586">
                  <a:moveTo>
                    <a:pt x="39469" y="1"/>
                  </a:moveTo>
                  <a:cubicBezTo>
                    <a:pt x="39459" y="1"/>
                    <a:pt x="39448" y="2"/>
                    <a:pt x="39438" y="6"/>
                  </a:cubicBezTo>
                  <a:lnTo>
                    <a:pt x="99" y="8395"/>
                  </a:lnTo>
                  <a:cubicBezTo>
                    <a:pt x="40" y="8414"/>
                    <a:pt x="0" y="8473"/>
                    <a:pt x="10" y="8532"/>
                  </a:cubicBezTo>
                  <a:cubicBezTo>
                    <a:pt x="20" y="8582"/>
                    <a:pt x="69" y="8621"/>
                    <a:pt x="118" y="8621"/>
                  </a:cubicBezTo>
                  <a:lnTo>
                    <a:pt x="148" y="8611"/>
                  </a:lnTo>
                  <a:lnTo>
                    <a:pt x="39487" y="222"/>
                  </a:lnTo>
                  <a:cubicBezTo>
                    <a:pt x="39546" y="202"/>
                    <a:pt x="39585" y="143"/>
                    <a:pt x="39566" y="84"/>
                  </a:cubicBezTo>
                  <a:cubicBezTo>
                    <a:pt x="39558" y="36"/>
                    <a:pt x="39516" y="1"/>
                    <a:pt x="394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2"/>
            <p:cNvSpPr/>
            <p:nvPr/>
          </p:nvSpPr>
          <p:spPr>
            <a:xfrm>
              <a:off x="439275" y="809950"/>
              <a:ext cx="48950" cy="52425"/>
            </a:xfrm>
            <a:custGeom>
              <a:rect b="b" l="l" r="r" t="t"/>
              <a:pathLst>
                <a:path extrusionOk="0" h="2097" w="1958">
                  <a:moveTo>
                    <a:pt x="969" y="181"/>
                  </a:moveTo>
                  <a:cubicBezTo>
                    <a:pt x="1223" y="181"/>
                    <a:pt x="1382" y="311"/>
                    <a:pt x="1436" y="553"/>
                  </a:cubicBezTo>
                  <a:cubicBezTo>
                    <a:pt x="1505" y="858"/>
                    <a:pt x="1348" y="1084"/>
                    <a:pt x="964" y="1162"/>
                  </a:cubicBezTo>
                  <a:lnTo>
                    <a:pt x="463" y="1280"/>
                  </a:lnTo>
                  <a:lnTo>
                    <a:pt x="246" y="326"/>
                  </a:lnTo>
                  <a:lnTo>
                    <a:pt x="748" y="208"/>
                  </a:lnTo>
                  <a:cubicBezTo>
                    <a:pt x="828" y="190"/>
                    <a:pt x="902" y="181"/>
                    <a:pt x="969" y="181"/>
                  </a:cubicBezTo>
                  <a:close/>
                  <a:moveTo>
                    <a:pt x="976" y="0"/>
                  </a:moveTo>
                  <a:cubicBezTo>
                    <a:pt x="893" y="0"/>
                    <a:pt x="804" y="11"/>
                    <a:pt x="709" y="31"/>
                  </a:cubicBezTo>
                  <a:lnTo>
                    <a:pt x="1" y="199"/>
                  </a:lnTo>
                  <a:lnTo>
                    <a:pt x="433" y="2097"/>
                  </a:lnTo>
                  <a:lnTo>
                    <a:pt x="640" y="2048"/>
                  </a:lnTo>
                  <a:lnTo>
                    <a:pt x="502" y="1448"/>
                  </a:lnTo>
                  <a:lnTo>
                    <a:pt x="1014" y="1330"/>
                  </a:lnTo>
                  <a:cubicBezTo>
                    <a:pt x="1063" y="1320"/>
                    <a:pt x="1112" y="1310"/>
                    <a:pt x="1161" y="1290"/>
                  </a:cubicBezTo>
                  <a:lnTo>
                    <a:pt x="1732" y="1802"/>
                  </a:lnTo>
                  <a:lnTo>
                    <a:pt x="1958" y="1753"/>
                  </a:lnTo>
                  <a:lnTo>
                    <a:pt x="1338" y="1202"/>
                  </a:lnTo>
                  <a:cubicBezTo>
                    <a:pt x="1594" y="1074"/>
                    <a:pt x="1712" y="779"/>
                    <a:pt x="1643" y="513"/>
                  </a:cubicBezTo>
                  <a:cubicBezTo>
                    <a:pt x="1564" y="180"/>
                    <a:pt x="1324" y="0"/>
                    <a:pt x="976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2"/>
            <p:cNvSpPr/>
            <p:nvPr/>
          </p:nvSpPr>
          <p:spPr>
            <a:xfrm>
              <a:off x="489975" y="794975"/>
              <a:ext cx="62425" cy="51550"/>
            </a:xfrm>
            <a:custGeom>
              <a:rect b="b" l="l" r="r" t="t"/>
              <a:pathLst>
                <a:path extrusionOk="0" h="2062" w="2497">
                  <a:moveTo>
                    <a:pt x="1179" y="229"/>
                  </a:moveTo>
                  <a:cubicBezTo>
                    <a:pt x="1538" y="229"/>
                    <a:pt x="1894" y="460"/>
                    <a:pt x="1985" y="876"/>
                  </a:cubicBezTo>
                  <a:cubicBezTo>
                    <a:pt x="2093" y="1319"/>
                    <a:pt x="1808" y="1761"/>
                    <a:pt x="1366" y="1850"/>
                  </a:cubicBezTo>
                  <a:cubicBezTo>
                    <a:pt x="1300" y="1865"/>
                    <a:pt x="1236" y="1873"/>
                    <a:pt x="1173" y="1873"/>
                  </a:cubicBezTo>
                  <a:cubicBezTo>
                    <a:pt x="562" y="1873"/>
                    <a:pt x="133" y="1173"/>
                    <a:pt x="490" y="611"/>
                  </a:cubicBezTo>
                  <a:cubicBezTo>
                    <a:pt x="656" y="350"/>
                    <a:pt x="918" y="229"/>
                    <a:pt x="1179" y="229"/>
                  </a:cubicBezTo>
                  <a:close/>
                  <a:moveTo>
                    <a:pt x="1185" y="0"/>
                  </a:moveTo>
                  <a:cubicBezTo>
                    <a:pt x="557" y="0"/>
                    <a:pt x="1" y="596"/>
                    <a:pt x="185" y="1289"/>
                  </a:cubicBezTo>
                  <a:cubicBezTo>
                    <a:pt x="285" y="1752"/>
                    <a:pt x="696" y="2062"/>
                    <a:pt x="1146" y="2062"/>
                  </a:cubicBezTo>
                  <a:cubicBezTo>
                    <a:pt x="1231" y="2062"/>
                    <a:pt x="1318" y="2051"/>
                    <a:pt x="1405" y="2027"/>
                  </a:cubicBezTo>
                  <a:cubicBezTo>
                    <a:pt x="2300" y="1820"/>
                    <a:pt x="2497" y="630"/>
                    <a:pt x="1710" y="149"/>
                  </a:cubicBezTo>
                  <a:cubicBezTo>
                    <a:pt x="1539" y="46"/>
                    <a:pt x="1359" y="0"/>
                    <a:pt x="1185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2"/>
            <p:cNvSpPr/>
            <p:nvPr/>
          </p:nvSpPr>
          <p:spPr>
            <a:xfrm>
              <a:off x="555325" y="787125"/>
              <a:ext cx="42575" cy="48450"/>
            </a:xfrm>
            <a:custGeom>
              <a:rect b="b" l="l" r="r" t="t"/>
              <a:pathLst>
                <a:path extrusionOk="0" h="1938" w="1703">
                  <a:moveTo>
                    <a:pt x="207" y="0"/>
                  </a:moveTo>
                  <a:lnTo>
                    <a:pt x="1" y="49"/>
                  </a:lnTo>
                  <a:lnTo>
                    <a:pt x="433" y="1938"/>
                  </a:lnTo>
                  <a:lnTo>
                    <a:pt x="1702" y="1653"/>
                  </a:lnTo>
                  <a:lnTo>
                    <a:pt x="1663" y="1475"/>
                  </a:lnTo>
                  <a:lnTo>
                    <a:pt x="601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2"/>
            <p:cNvSpPr/>
            <p:nvPr/>
          </p:nvSpPr>
          <p:spPr>
            <a:xfrm>
              <a:off x="600325" y="776800"/>
              <a:ext cx="42550" cy="48450"/>
            </a:xfrm>
            <a:custGeom>
              <a:rect b="b" l="l" r="r" t="t"/>
              <a:pathLst>
                <a:path extrusionOk="0" h="1938" w="1702">
                  <a:moveTo>
                    <a:pt x="207" y="0"/>
                  </a:moveTo>
                  <a:lnTo>
                    <a:pt x="0" y="49"/>
                  </a:lnTo>
                  <a:lnTo>
                    <a:pt x="433" y="1938"/>
                  </a:lnTo>
                  <a:lnTo>
                    <a:pt x="1702" y="1652"/>
                  </a:lnTo>
                  <a:lnTo>
                    <a:pt x="1662" y="1475"/>
                  </a:lnTo>
                  <a:lnTo>
                    <a:pt x="600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2"/>
            <p:cNvSpPr/>
            <p:nvPr/>
          </p:nvSpPr>
          <p:spPr>
            <a:xfrm>
              <a:off x="694000" y="749725"/>
              <a:ext cx="42550" cy="50325"/>
            </a:xfrm>
            <a:custGeom>
              <a:rect b="b" l="l" r="r" t="t"/>
              <a:pathLst>
                <a:path extrusionOk="0" h="2013" w="1702">
                  <a:moveTo>
                    <a:pt x="903" y="1"/>
                  </a:moveTo>
                  <a:cubicBezTo>
                    <a:pt x="818" y="1"/>
                    <a:pt x="733" y="11"/>
                    <a:pt x="650" y="31"/>
                  </a:cubicBezTo>
                  <a:cubicBezTo>
                    <a:pt x="168" y="139"/>
                    <a:pt x="0" y="434"/>
                    <a:pt x="69" y="710"/>
                  </a:cubicBezTo>
                  <a:cubicBezTo>
                    <a:pt x="227" y="1418"/>
                    <a:pt x="1318" y="828"/>
                    <a:pt x="1446" y="1349"/>
                  </a:cubicBezTo>
                  <a:cubicBezTo>
                    <a:pt x="1486" y="1536"/>
                    <a:pt x="1367" y="1722"/>
                    <a:pt x="1013" y="1801"/>
                  </a:cubicBezTo>
                  <a:cubicBezTo>
                    <a:pt x="935" y="1821"/>
                    <a:pt x="856" y="1831"/>
                    <a:pt x="779" y="1831"/>
                  </a:cubicBezTo>
                  <a:cubicBezTo>
                    <a:pt x="623" y="1831"/>
                    <a:pt x="473" y="1791"/>
                    <a:pt x="335" y="1713"/>
                  </a:cubicBezTo>
                  <a:lnTo>
                    <a:pt x="286" y="1890"/>
                  </a:lnTo>
                  <a:cubicBezTo>
                    <a:pt x="443" y="1968"/>
                    <a:pt x="618" y="2012"/>
                    <a:pt x="793" y="2012"/>
                  </a:cubicBezTo>
                  <a:cubicBezTo>
                    <a:pt x="880" y="2012"/>
                    <a:pt x="968" y="2001"/>
                    <a:pt x="1053" y="1978"/>
                  </a:cubicBezTo>
                  <a:cubicBezTo>
                    <a:pt x="1535" y="1860"/>
                    <a:pt x="1702" y="1575"/>
                    <a:pt x="1643" y="1290"/>
                  </a:cubicBezTo>
                  <a:cubicBezTo>
                    <a:pt x="1486" y="601"/>
                    <a:pt x="384" y="1182"/>
                    <a:pt x="266" y="660"/>
                  </a:cubicBezTo>
                  <a:cubicBezTo>
                    <a:pt x="227" y="473"/>
                    <a:pt x="345" y="287"/>
                    <a:pt x="689" y="208"/>
                  </a:cubicBezTo>
                  <a:cubicBezTo>
                    <a:pt x="764" y="192"/>
                    <a:pt x="838" y="184"/>
                    <a:pt x="913" y="184"/>
                  </a:cubicBezTo>
                  <a:cubicBezTo>
                    <a:pt x="1024" y="184"/>
                    <a:pt x="1133" y="202"/>
                    <a:pt x="1240" y="237"/>
                  </a:cubicBezTo>
                  <a:lnTo>
                    <a:pt x="1279" y="70"/>
                  </a:lnTo>
                  <a:cubicBezTo>
                    <a:pt x="1156" y="23"/>
                    <a:pt x="1029" y="1"/>
                    <a:pt x="90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2"/>
            <p:cNvSpPr/>
            <p:nvPr/>
          </p:nvSpPr>
          <p:spPr>
            <a:xfrm>
              <a:off x="740950" y="737425"/>
              <a:ext cx="49450" cy="50075"/>
            </a:xfrm>
            <a:custGeom>
              <a:rect b="b" l="l" r="r" t="t"/>
              <a:pathLst>
                <a:path extrusionOk="0" h="2003" w="1978">
                  <a:moveTo>
                    <a:pt x="1139" y="1"/>
                  </a:moveTo>
                  <a:cubicBezTo>
                    <a:pt x="1060" y="1"/>
                    <a:pt x="982" y="11"/>
                    <a:pt x="906" y="31"/>
                  </a:cubicBezTo>
                  <a:cubicBezTo>
                    <a:pt x="355" y="139"/>
                    <a:pt x="1" y="680"/>
                    <a:pt x="129" y="1231"/>
                  </a:cubicBezTo>
                  <a:cubicBezTo>
                    <a:pt x="228" y="1687"/>
                    <a:pt x="635" y="2003"/>
                    <a:pt x="1090" y="2003"/>
                  </a:cubicBezTo>
                  <a:cubicBezTo>
                    <a:pt x="1175" y="2003"/>
                    <a:pt x="1262" y="1992"/>
                    <a:pt x="1348" y="1969"/>
                  </a:cubicBezTo>
                  <a:cubicBezTo>
                    <a:pt x="1604" y="1919"/>
                    <a:pt x="1840" y="1762"/>
                    <a:pt x="1978" y="1536"/>
                  </a:cubicBezTo>
                  <a:lnTo>
                    <a:pt x="1820" y="1438"/>
                  </a:lnTo>
                  <a:cubicBezTo>
                    <a:pt x="1712" y="1615"/>
                    <a:pt x="1525" y="1752"/>
                    <a:pt x="1309" y="1792"/>
                  </a:cubicBezTo>
                  <a:cubicBezTo>
                    <a:pt x="1239" y="1810"/>
                    <a:pt x="1170" y="1819"/>
                    <a:pt x="1101" y="1819"/>
                  </a:cubicBezTo>
                  <a:cubicBezTo>
                    <a:pt x="733" y="1819"/>
                    <a:pt x="399" y="1565"/>
                    <a:pt x="316" y="1192"/>
                  </a:cubicBezTo>
                  <a:cubicBezTo>
                    <a:pt x="207" y="739"/>
                    <a:pt x="502" y="297"/>
                    <a:pt x="955" y="218"/>
                  </a:cubicBezTo>
                  <a:cubicBezTo>
                    <a:pt x="1019" y="200"/>
                    <a:pt x="1084" y="191"/>
                    <a:pt x="1148" y="191"/>
                  </a:cubicBezTo>
                  <a:cubicBezTo>
                    <a:pt x="1293" y="191"/>
                    <a:pt x="1436" y="235"/>
                    <a:pt x="1565" y="316"/>
                  </a:cubicBezTo>
                  <a:lnTo>
                    <a:pt x="1663" y="159"/>
                  </a:lnTo>
                  <a:cubicBezTo>
                    <a:pt x="1504" y="56"/>
                    <a:pt x="1322" y="1"/>
                    <a:pt x="1139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2"/>
            <p:cNvSpPr/>
            <p:nvPr/>
          </p:nvSpPr>
          <p:spPr>
            <a:xfrm>
              <a:off x="796775" y="723675"/>
              <a:ext cx="44525" cy="54875"/>
            </a:xfrm>
            <a:custGeom>
              <a:rect b="b" l="l" r="r" t="t"/>
              <a:pathLst>
                <a:path extrusionOk="0" h="2195" w="1781">
                  <a:moveTo>
                    <a:pt x="1299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1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33" y="1270"/>
                  </a:lnTo>
                  <a:lnTo>
                    <a:pt x="1417" y="1043"/>
                  </a:lnTo>
                  <a:lnTo>
                    <a:pt x="1377" y="876"/>
                  </a:lnTo>
                  <a:lnTo>
                    <a:pt x="39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2"/>
            <p:cNvSpPr/>
            <p:nvPr/>
          </p:nvSpPr>
          <p:spPr>
            <a:xfrm>
              <a:off x="847175" y="710400"/>
              <a:ext cx="50675" cy="56575"/>
            </a:xfrm>
            <a:custGeom>
              <a:rect b="b" l="l" r="r" t="t"/>
              <a:pathLst>
                <a:path extrusionOk="0" h="2263" w="2027">
                  <a:moveTo>
                    <a:pt x="1594" y="1"/>
                  </a:moveTo>
                  <a:lnTo>
                    <a:pt x="1387" y="50"/>
                  </a:lnTo>
                  <a:lnTo>
                    <a:pt x="1741" y="1584"/>
                  </a:lnTo>
                  <a:lnTo>
                    <a:pt x="168" y="325"/>
                  </a:lnTo>
                  <a:lnTo>
                    <a:pt x="1" y="365"/>
                  </a:lnTo>
                  <a:lnTo>
                    <a:pt x="433" y="2263"/>
                  </a:lnTo>
                  <a:lnTo>
                    <a:pt x="640" y="2223"/>
                  </a:lnTo>
                  <a:lnTo>
                    <a:pt x="286" y="679"/>
                  </a:lnTo>
                  <a:lnTo>
                    <a:pt x="286" y="679"/>
                  </a:lnTo>
                  <a:lnTo>
                    <a:pt x="1859" y="1938"/>
                  </a:lnTo>
                  <a:lnTo>
                    <a:pt x="2027" y="1899"/>
                  </a:lnTo>
                  <a:lnTo>
                    <a:pt x="1594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2"/>
            <p:cNvSpPr/>
            <p:nvPr/>
          </p:nvSpPr>
          <p:spPr>
            <a:xfrm>
              <a:off x="907425" y="698350"/>
              <a:ext cx="44525" cy="54875"/>
            </a:xfrm>
            <a:custGeom>
              <a:rect b="b" l="l" r="r" t="t"/>
              <a:pathLst>
                <a:path extrusionOk="0" h="2195" w="1781">
                  <a:moveTo>
                    <a:pt x="1298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0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23" y="1270"/>
                  </a:lnTo>
                  <a:lnTo>
                    <a:pt x="1406" y="1043"/>
                  </a:lnTo>
                  <a:lnTo>
                    <a:pt x="1367" y="876"/>
                  </a:lnTo>
                  <a:lnTo>
                    <a:pt x="38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2"/>
            <p:cNvSpPr/>
            <p:nvPr/>
          </p:nvSpPr>
          <p:spPr>
            <a:xfrm>
              <a:off x="1210825" y="630675"/>
              <a:ext cx="49425" cy="50050"/>
            </a:xfrm>
            <a:custGeom>
              <a:rect b="b" l="l" r="r" t="t"/>
              <a:pathLst>
                <a:path extrusionOk="0" h="2002" w="1977">
                  <a:moveTo>
                    <a:pt x="1153" y="0"/>
                  </a:moveTo>
                  <a:cubicBezTo>
                    <a:pt x="1070" y="0"/>
                    <a:pt x="986" y="11"/>
                    <a:pt x="905" y="33"/>
                  </a:cubicBezTo>
                  <a:cubicBezTo>
                    <a:pt x="354" y="131"/>
                    <a:pt x="0" y="672"/>
                    <a:pt x="128" y="1223"/>
                  </a:cubicBezTo>
                  <a:cubicBezTo>
                    <a:pt x="228" y="1690"/>
                    <a:pt x="639" y="2001"/>
                    <a:pt x="1092" y="2001"/>
                  </a:cubicBezTo>
                  <a:cubicBezTo>
                    <a:pt x="1173" y="2001"/>
                    <a:pt x="1255" y="1991"/>
                    <a:pt x="1338" y="1970"/>
                  </a:cubicBezTo>
                  <a:cubicBezTo>
                    <a:pt x="1603" y="1921"/>
                    <a:pt x="1839" y="1754"/>
                    <a:pt x="1977" y="1528"/>
                  </a:cubicBezTo>
                  <a:lnTo>
                    <a:pt x="1820" y="1429"/>
                  </a:lnTo>
                  <a:cubicBezTo>
                    <a:pt x="1702" y="1616"/>
                    <a:pt x="1525" y="1744"/>
                    <a:pt x="1308" y="1783"/>
                  </a:cubicBezTo>
                  <a:cubicBezTo>
                    <a:pt x="1237" y="1802"/>
                    <a:pt x="1166" y="1811"/>
                    <a:pt x="1096" y="1811"/>
                  </a:cubicBezTo>
                  <a:cubicBezTo>
                    <a:pt x="730" y="1811"/>
                    <a:pt x="397" y="1563"/>
                    <a:pt x="315" y="1184"/>
                  </a:cubicBezTo>
                  <a:cubicBezTo>
                    <a:pt x="207" y="741"/>
                    <a:pt x="502" y="298"/>
                    <a:pt x="944" y="210"/>
                  </a:cubicBezTo>
                  <a:cubicBezTo>
                    <a:pt x="1011" y="195"/>
                    <a:pt x="1077" y="187"/>
                    <a:pt x="1143" y="187"/>
                  </a:cubicBezTo>
                  <a:cubicBezTo>
                    <a:pt x="1291" y="187"/>
                    <a:pt x="1434" y="226"/>
                    <a:pt x="1564" y="308"/>
                  </a:cubicBezTo>
                  <a:lnTo>
                    <a:pt x="1662" y="151"/>
                  </a:lnTo>
                  <a:cubicBezTo>
                    <a:pt x="1508" y="50"/>
                    <a:pt x="1331" y="0"/>
                    <a:pt x="1153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1266150" y="615500"/>
              <a:ext cx="48450" cy="53075"/>
            </a:xfrm>
            <a:custGeom>
              <a:rect b="b" l="l" r="r" t="t"/>
              <a:pathLst>
                <a:path extrusionOk="0" h="2123" w="1938">
                  <a:moveTo>
                    <a:pt x="1564" y="1"/>
                  </a:moveTo>
                  <a:lnTo>
                    <a:pt x="1367" y="40"/>
                  </a:lnTo>
                  <a:lnTo>
                    <a:pt x="1613" y="1122"/>
                  </a:lnTo>
                  <a:cubicBezTo>
                    <a:pt x="1721" y="1574"/>
                    <a:pt x="1564" y="1830"/>
                    <a:pt x="1180" y="1909"/>
                  </a:cubicBezTo>
                  <a:cubicBezTo>
                    <a:pt x="1114" y="1924"/>
                    <a:pt x="1052" y="1932"/>
                    <a:pt x="993" y="1932"/>
                  </a:cubicBezTo>
                  <a:cubicBezTo>
                    <a:pt x="721" y="1932"/>
                    <a:pt x="532" y="1760"/>
                    <a:pt x="443" y="1387"/>
                  </a:cubicBezTo>
                  <a:lnTo>
                    <a:pt x="197" y="306"/>
                  </a:lnTo>
                  <a:lnTo>
                    <a:pt x="0" y="355"/>
                  </a:lnTo>
                  <a:lnTo>
                    <a:pt x="246" y="1446"/>
                  </a:lnTo>
                  <a:cubicBezTo>
                    <a:pt x="352" y="1897"/>
                    <a:pt x="623" y="2122"/>
                    <a:pt x="989" y="2122"/>
                  </a:cubicBezTo>
                  <a:cubicBezTo>
                    <a:pt x="1062" y="2122"/>
                    <a:pt x="1139" y="2113"/>
                    <a:pt x="1220" y="2095"/>
                  </a:cubicBezTo>
                  <a:cubicBezTo>
                    <a:pt x="1711" y="1977"/>
                    <a:pt x="1937" y="1633"/>
                    <a:pt x="1810" y="1082"/>
                  </a:cubicBezTo>
                  <a:lnTo>
                    <a:pt x="1564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1316800" y="603950"/>
              <a:ext cx="39350" cy="52400"/>
            </a:xfrm>
            <a:custGeom>
              <a:rect b="b" l="l" r="r" t="t"/>
              <a:pathLst>
                <a:path extrusionOk="0" h="2096" w="1574">
                  <a:moveTo>
                    <a:pt x="1534" y="0"/>
                  </a:moveTo>
                  <a:lnTo>
                    <a:pt x="0" y="354"/>
                  </a:lnTo>
                  <a:lnTo>
                    <a:pt x="39" y="522"/>
                  </a:lnTo>
                  <a:lnTo>
                    <a:pt x="708" y="374"/>
                  </a:lnTo>
                  <a:lnTo>
                    <a:pt x="1101" y="2095"/>
                  </a:lnTo>
                  <a:lnTo>
                    <a:pt x="1308" y="2046"/>
                  </a:lnTo>
                  <a:lnTo>
                    <a:pt x="905" y="325"/>
                  </a:lnTo>
                  <a:lnTo>
                    <a:pt x="1574" y="177"/>
                  </a:lnTo>
                  <a:lnTo>
                    <a:pt x="153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0" name="Google Shape;350;p22"/>
          <p:cNvGrpSpPr/>
          <p:nvPr/>
        </p:nvGrpSpPr>
        <p:grpSpPr>
          <a:xfrm rot="1249007">
            <a:off x="7541814" y="292166"/>
            <a:ext cx="1312682" cy="771100"/>
            <a:chOff x="3285175" y="1554625"/>
            <a:chExt cx="1458275" cy="856625"/>
          </a:xfrm>
        </p:grpSpPr>
        <p:sp>
          <p:nvSpPr>
            <p:cNvPr id="351" name="Google Shape;351;p22"/>
            <p:cNvSpPr/>
            <p:nvPr/>
          </p:nvSpPr>
          <p:spPr>
            <a:xfrm>
              <a:off x="3285175" y="1554625"/>
              <a:ext cx="1458275" cy="856625"/>
            </a:xfrm>
            <a:custGeom>
              <a:rect b="b" l="l" r="r" t="t"/>
              <a:pathLst>
                <a:path extrusionOk="0" h="34265" w="58331">
                  <a:moveTo>
                    <a:pt x="49735" y="0"/>
                  </a:moveTo>
                  <a:cubicBezTo>
                    <a:pt x="49686" y="0"/>
                    <a:pt x="49637" y="10"/>
                    <a:pt x="49578" y="20"/>
                  </a:cubicBezTo>
                  <a:lnTo>
                    <a:pt x="12766" y="5331"/>
                  </a:lnTo>
                  <a:cubicBezTo>
                    <a:pt x="12166" y="5419"/>
                    <a:pt x="11743" y="5980"/>
                    <a:pt x="11832" y="6589"/>
                  </a:cubicBezTo>
                  <a:lnTo>
                    <a:pt x="12432" y="10691"/>
                  </a:lnTo>
                  <a:lnTo>
                    <a:pt x="4102" y="11645"/>
                  </a:lnTo>
                  <a:cubicBezTo>
                    <a:pt x="3512" y="11704"/>
                    <a:pt x="3079" y="12215"/>
                    <a:pt x="3118" y="12805"/>
                  </a:cubicBezTo>
                  <a:cubicBezTo>
                    <a:pt x="3118" y="12844"/>
                    <a:pt x="3315" y="16621"/>
                    <a:pt x="925" y="17300"/>
                  </a:cubicBezTo>
                  <a:cubicBezTo>
                    <a:pt x="345" y="17457"/>
                    <a:pt x="1" y="18047"/>
                    <a:pt x="148" y="18627"/>
                  </a:cubicBezTo>
                  <a:lnTo>
                    <a:pt x="3069" y="30331"/>
                  </a:lnTo>
                  <a:cubicBezTo>
                    <a:pt x="3196" y="30836"/>
                    <a:pt x="3647" y="31176"/>
                    <a:pt x="4145" y="31176"/>
                  </a:cubicBezTo>
                  <a:cubicBezTo>
                    <a:pt x="4228" y="31176"/>
                    <a:pt x="4312" y="31167"/>
                    <a:pt x="4397" y="31147"/>
                  </a:cubicBezTo>
                  <a:cubicBezTo>
                    <a:pt x="4646" y="31095"/>
                    <a:pt x="4895" y="31066"/>
                    <a:pt x="5144" y="31066"/>
                  </a:cubicBezTo>
                  <a:cubicBezTo>
                    <a:pt x="5180" y="31066"/>
                    <a:pt x="5216" y="31067"/>
                    <a:pt x="5252" y="31068"/>
                  </a:cubicBezTo>
                  <a:cubicBezTo>
                    <a:pt x="6954" y="31068"/>
                    <a:pt x="8095" y="31894"/>
                    <a:pt x="8645" y="33507"/>
                  </a:cubicBezTo>
                  <a:cubicBezTo>
                    <a:pt x="8793" y="33960"/>
                    <a:pt x="9216" y="34255"/>
                    <a:pt x="9688" y="34264"/>
                  </a:cubicBezTo>
                  <a:cubicBezTo>
                    <a:pt x="9747" y="34255"/>
                    <a:pt x="9796" y="34255"/>
                    <a:pt x="9855" y="34245"/>
                  </a:cubicBezTo>
                  <a:lnTo>
                    <a:pt x="46893" y="28619"/>
                  </a:lnTo>
                  <a:cubicBezTo>
                    <a:pt x="47473" y="28531"/>
                    <a:pt x="47886" y="28010"/>
                    <a:pt x="47827" y="27419"/>
                  </a:cubicBezTo>
                  <a:cubicBezTo>
                    <a:pt x="47817" y="27311"/>
                    <a:pt x="47601" y="24715"/>
                    <a:pt x="50158" y="23830"/>
                  </a:cubicBezTo>
                  <a:cubicBezTo>
                    <a:pt x="50247" y="23849"/>
                    <a:pt x="50335" y="23859"/>
                    <a:pt x="50424" y="23859"/>
                  </a:cubicBezTo>
                  <a:cubicBezTo>
                    <a:pt x="50522" y="23859"/>
                    <a:pt x="50620" y="23849"/>
                    <a:pt x="50719" y="23820"/>
                  </a:cubicBezTo>
                  <a:cubicBezTo>
                    <a:pt x="51397" y="23663"/>
                    <a:pt x="51810" y="22984"/>
                    <a:pt x="51653" y="22305"/>
                  </a:cubicBezTo>
                  <a:lnTo>
                    <a:pt x="51407" y="21312"/>
                  </a:lnTo>
                  <a:lnTo>
                    <a:pt x="54574" y="20437"/>
                  </a:lnTo>
                  <a:cubicBezTo>
                    <a:pt x="55125" y="20279"/>
                    <a:pt x="55459" y="19739"/>
                    <a:pt x="55371" y="19178"/>
                  </a:cubicBezTo>
                  <a:cubicBezTo>
                    <a:pt x="55282" y="18539"/>
                    <a:pt x="55302" y="17899"/>
                    <a:pt x="55439" y="17280"/>
                  </a:cubicBezTo>
                  <a:cubicBezTo>
                    <a:pt x="55705" y="16149"/>
                    <a:pt x="56344" y="15470"/>
                    <a:pt x="57406" y="15205"/>
                  </a:cubicBezTo>
                  <a:cubicBezTo>
                    <a:pt x="57967" y="15057"/>
                    <a:pt x="58331" y="14497"/>
                    <a:pt x="58223" y="13926"/>
                  </a:cubicBezTo>
                  <a:lnTo>
                    <a:pt x="56216" y="3364"/>
                  </a:lnTo>
                  <a:cubicBezTo>
                    <a:pt x="56113" y="2839"/>
                    <a:pt x="55656" y="2465"/>
                    <a:pt x="55142" y="2465"/>
                  </a:cubicBezTo>
                  <a:cubicBezTo>
                    <a:pt x="55068" y="2465"/>
                    <a:pt x="54993" y="2472"/>
                    <a:pt x="54918" y="2488"/>
                  </a:cubicBezTo>
                  <a:cubicBezTo>
                    <a:pt x="54603" y="2538"/>
                    <a:pt x="54279" y="2557"/>
                    <a:pt x="53954" y="2557"/>
                  </a:cubicBezTo>
                  <a:cubicBezTo>
                    <a:pt x="52273" y="2557"/>
                    <a:pt x="51201" y="1947"/>
                    <a:pt x="50788" y="738"/>
                  </a:cubicBezTo>
                  <a:cubicBezTo>
                    <a:pt x="50630" y="295"/>
                    <a:pt x="50207" y="0"/>
                    <a:pt x="49735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762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3306325" y="1580675"/>
              <a:ext cx="1397800" cy="800825"/>
            </a:xfrm>
            <a:custGeom>
              <a:rect b="b" l="l" r="r" t="t"/>
              <a:pathLst>
                <a:path extrusionOk="0" h="32033" w="55912">
                  <a:moveTo>
                    <a:pt x="48515" y="1"/>
                  </a:moveTo>
                  <a:lnTo>
                    <a:pt x="11704" y="5311"/>
                  </a:lnTo>
                  <a:lnTo>
                    <a:pt x="12481" y="10553"/>
                  </a:lnTo>
                  <a:lnTo>
                    <a:pt x="3000" y="11625"/>
                  </a:lnTo>
                  <a:cubicBezTo>
                    <a:pt x="3000" y="11625"/>
                    <a:pt x="3315" y="16326"/>
                    <a:pt x="0" y="17251"/>
                  </a:cubicBezTo>
                  <a:lnTo>
                    <a:pt x="2931" y="28954"/>
                  </a:lnTo>
                  <a:cubicBezTo>
                    <a:pt x="2931" y="28954"/>
                    <a:pt x="3382" y="28845"/>
                    <a:pt x="4036" y="28845"/>
                  </a:cubicBezTo>
                  <a:cubicBezTo>
                    <a:pt x="5367" y="28845"/>
                    <a:pt x="7538" y="29296"/>
                    <a:pt x="8468" y="32032"/>
                  </a:cubicBezTo>
                  <a:lnTo>
                    <a:pt x="45516" y="26417"/>
                  </a:lnTo>
                  <a:cubicBezTo>
                    <a:pt x="45516" y="26417"/>
                    <a:pt x="45132" y="22414"/>
                    <a:pt x="49214" y="21490"/>
                  </a:cubicBezTo>
                  <a:lnTo>
                    <a:pt x="48899" y="19405"/>
                  </a:lnTo>
                  <a:lnTo>
                    <a:pt x="53059" y="18254"/>
                  </a:lnTo>
                  <a:cubicBezTo>
                    <a:pt x="53059" y="18254"/>
                    <a:pt x="52292" y="13937"/>
                    <a:pt x="55911" y="13012"/>
                  </a:cubicBezTo>
                  <a:lnTo>
                    <a:pt x="53905" y="2459"/>
                  </a:lnTo>
                  <a:cubicBezTo>
                    <a:pt x="53905" y="2459"/>
                    <a:pt x="53415" y="2559"/>
                    <a:pt x="52722" y="2559"/>
                  </a:cubicBezTo>
                  <a:cubicBezTo>
                    <a:pt x="51381" y="2559"/>
                    <a:pt x="49281" y="2186"/>
                    <a:pt x="485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3598900" y="1713450"/>
              <a:ext cx="730500" cy="131075"/>
            </a:xfrm>
            <a:custGeom>
              <a:rect b="b" l="l" r="r" t="t"/>
              <a:pathLst>
                <a:path extrusionOk="0" h="5243" w="29220">
                  <a:moveTo>
                    <a:pt x="1" y="0"/>
                  </a:moveTo>
                  <a:lnTo>
                    <a:pt x="778" y="5242"/>
                  </a:lnTo>
                  <a:lnTo>
                    <a:pt x="29220" y="1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4326650" y="1740200"/>
              <a:ext cx="213975" cy="381425"/>
            </a:xfrm>
            <a:custGeom>
              <a:rect b="b" l="l" r="r" t="t"/>
              <a:pathLst>
                <a:path extrusionOk="0" h="15257" w="8559">
                  <a:moveTo>
                    <a:pt x="164" y="1"/>
                  </a:moveTo>
                  <a:cubicBezTo>
                    <a:pt x="83" y="1"/>
                    <a:pt x="0" y="63"/>
                    <a:pt x="12" y="170"/>
                  </a:cubicBezTo>
                  <a:cubicBezTo>
                    <a:pt x="228" y="1084"/>
                    <a:pt x="779" y="1891"/>
                    <a:pt x="1556" y="2432"/>
                  </a:cubicBezTo>
                  <a:cubicBezTo>
                    <a:pt x="2232" y="2887"/>
                    <a:pt x="3059" y="3115"/>
                    <a:pt x="4027" y="3115"/>
                  </a:cubicBezTo>
                  <a:cubicBezTo>
                    <a:pt x="4437" y="3115"/>
                    <a:pt x="4872" y="3074"/>
                    <a:pt x="5332" y="2992"/>
                  </a:cubicBezTo>
                  <a:lnTo>
                    <a:pt x="8253" y="15138"/>
                  </a:lnTo>
                  <a:cubicBezTo>
                    <a:pt x="8263" y="15207"/>
                    <a:pt x="8332" y="15256"/>
                    <a:pt x="8401" y="15256"/>
                  </a:cubicBezTo>
                  <a:lnTo>
                    <a:pt x="8430" y="15256"/>
                  </a:lnTo>
                  <a:cubicBezTo>
                    <a:pt x="8509" y="15227"/>
                    <a:pt x="8558" y="15148"/>
                    <a:pt x="8538" y="15069"/>
                  </a:cubicBezTo>
                  <a:lnTo>
                    <a:pt x="5588" y="2776"/>
                  </a:lnTo>
                  <a:cubicBezTo>
                    <a:pt x="5571" y="2709"/>
                    <a:pt x="5512" y="2663"/>
                    <a:pt x="5446" y="2663"/>
                  </a:cubicBezTo>
                  <a:cubicBezTo>
                    <a:pt x="5434" y="2663"/>
                    <a:pt x="5423" y="2665"/>
                    <a:pt x="5411" y="2668"/>
                  </a:cubicBezTo>
                  <a:cubicBezTo>
                    <a:pt x="4919" y="2767"/>
                    <a:pt x="4454" y="2816"/>
                    <a:pt x="4020" y="2816"/>
                  </a:cubicBezTo>
                  <a:cubicBezTo>
                    <a:pt x="3119" y="2816"/>
                    <a:pt x="2347" y="2604"/>
                    <a:pt x="1723" y="2186"/>
                  </a:cubicBezTo>
                  <a:cubicBezTo>
                    <a:pt x="1015" y="1684"/>
                    <a:pt x="513" y="956"/>
                    <a:pt x="307" y="111"/>
                  </a:cubicBezTo>
                  <a:cubicBezTo>
                    <a:pt x="286" y="35"/>
                    <a:pt x="225" y="1"/>
                    <a:pt x="1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4491900" y="1673375"/>
              <a:ext cx="108700" cy="259900"/>
            </a:xfrm>
            <a:custGeom>
              <a:rect b="b" l="l" r="r" t="t"/>
              <a:pathLst>
                <a:path extrusionOk="0" h="10396" w="4348">
                  <a:moveTo>
                    <a:pt x="2273" y="0"/>
                  </a:moveTo>
                  <a:lnTo>
                    <a:pt x="1" y="305"/>
                  </a:lnTo>
                  <a:lnTo>
                    <a:pt x="2155" y="10396"/>
                  </a:lnTo>
                  <a:lnTo>
                    <a:pt x="4348" y="10091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3392875" y="1985875"/>
              <a:ext cx="108950" cy="259900"/>
            </a:xfrm>
            <a:custGeom>
              <a:rect b="b" l="l" r="r" t="t"/>
              <a:pathLst>
                <a:path extrusionOk="0" h="10396" w="4358">
                  <a:moveTo>
                    <a:pt x="2272" y="0"/>
                  </a:moveTo>
                  <a:lnTo>
                    <a:pt x="0" y="315"/>
                  </a:lnTo>
                  <a:lnTo>
                    <a:pt x="2164" y="10396"/>
                  </a:lnTo>
                  <a:lnTo>
                    <a:pt x="4357" y="10091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4281450" y="1864650"/>
              <a:ext cx="108950" cy="259925"/>
            </a:xfrm>
            <a:custGeom>
              <a:rect b="b" l="l" r="r" t="t"/>
              <a:pathLst>
                <a:path extrusionOk="0" h="10397" w="4358">
                  <a:moveTo>
                    <a:pt x="2272" y="1"/>
                  </a:moveTo>
                  <a:lnTo>
                    <a:pt x="0" y="306"/>
                  </a:lnTo>
                  <a:lnTo>
                    <a:pt x="2154" y="10396"/>
                  </a:lnTo>
                  <a:lnTo>
                    <a:pt x="4357" y="10091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3574825" y="2023375"/>
              <a:ext cx="98125" cy="122575"/>
            </a:xfrm>
            <a:custGeom>
              <a:rect b="b" l="l" r="r" t="t"/>
              <a:pathLst>
                <a:path extrusionOk="0" h="4903" w="3925">
                  <a:moveTo>
                    <a:pt x="2173" y="1"/>
                  </a:moveTo>
                  <a:cubicBezTo>
                    <a:pt x="2102" y="1"/>
                    <a:pt x="2029" y="5"/>
                    <a:pt x="1957" y="15"/>
                  </a:cubicBezTo>
                  <a:cubicBezTo>
                    <a:pt x="462" y="221"/>
                    <a:pt x="0" y="1638"/>
                    <a:pt x="157" y="2818"/>
                  </a:cubicBezTo>
                  <a:cubicBezTo>
                    <a:pt x="301" y="3885"/>
                    <a:pt x="779" y="4903"/>
                    <a:pt x="2115" y="4903"/>
                  </a:cubicBezTo>
                  <a:cubicBezTo>
                    <a:pt x="2244" y="4903"/>
                    <a:pt x="2382" y="4893"/>
                    <a:pt x="2528" y="4873"/>
                  </a:cubicBezTo>
                  <a:cubicBezTo>
                    <a:pt x="3305" y="4765"/>
                    <a:pt x="3727" y="4273"/>
                    <a:pt x="3924" y="3526"/>
                  </a:cubicBezTo>
                  <a:lnTo>
                    <a:pt x="3767" y="3467"/>
                  </a:lnTo>
                  <a:cubicBezTo>
                    <a:pt x="3609" y="4027"/>
                    <a:pt x="3216" y="4539"/>
                    <a:pt x="2567" y="4627"/>
                  </a:cubicBezTo>
                  <a:cubicBezTo>
                    <a:pt x="2520" y="4634"/>
                    <a:pt x="2474" y="4637"/>
                    <a:pt x="2429" y="4637"/>
                  </a:cubicBezTo>
                  <a:cubicBezTo>
                    <a:pt x="1618" y="4637"/>
                    <a:pt x="1143" y="3654"/>
                    <a:pt x="1003" y="2601"/>
                  </a:cubicBezTo>
                  <a:cubicBezTo>
                    <a:pt x="816" y="1244"/>
                    <a:pt x="1269" y="290"/>
                    <a:pt x="2046" y="192"/>
                  </a:cubicBezTo>
                  <a:cubicBezTo>
                    <a:pt x="2102" y="185"/>
                    <a:pt x="2157" y="181"/>
                    <a:pt x="2208" y="181"/>
                  </a:cubicBezTo>
                  <a:cubicBezTo>
                    <a:pt x="2579" y="181"/>
                    <a:pt x="2820" y="348"/>
                    <a:pt x="2872" y="408"/>
                  </a:cubicBezTo>
                  <a:lnTo>
                    <a:pt x="2872" y="418"/>
                  </a:lnTo>
                  <a:lnTo>
                    <a:pt x="2813" y="418"/>
                  </a:lnTo>
                  <a:cubicBezTo>
                    <a:pt x="2577" y="457"/>
                    <a:pt x="2419" y="684"/>
                    <a:pt x="2459" y="920"/>
                  </a:cubicBezTo>
                  <a:cubicBezTo>
                    <a:pt x="2485" y="1145"/>
                    <a:pt x="2672" y="1302"/>
                    <a:pt x="2884" y="1302"/>
                  </a:cubicBezTo>
                  <a:cubicBezTo>
                    <a:pt x="2912" y="1302"/>
                    <a:pt x="2941" y="1299"/>
                    <a:pt x="2970" y="1293"/>
                  </a:cubicBezTo>
                  <a:cubicBezTo>
                    <a:pt x="3226" y="1274"/>
                    <a:pt x="3413" y="1028"/>
                    <a:pt x="3364" y="772"/>
                  </a:cubicBezTo>
                  <a:cubicBezTo>
                    <a:pt x="3302" y="316"/>
                    <a:pt x="2763" y="1"/>
                    <a:pt x="21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3676850" y="2013175"/>
              <a:ext cx="61500" cy="121475"/>
            </a:xfrm>
            <a:custGeom>
              <a:rect b="b" l="l" r="r" t="t"/>
              <a:pathLst>
                <a:path extrusionOk="0" h="4859" w="2460">
                  <a:moveTo>
                    <a:pt x="1830" y="0"/>
                  </a:moveTo>
                  <a:lnTo>
                    <a:pt x="0" y="246"/>
                  </a:lnTo>
                  <a:lnTo>
                    <a:pt x="20" y="384"/>
                  </a:lnTo>
                  <a:lnTo>
                    <a:pt x="522" y="354"/>
                  </a:lnTo>
                  <a:lnTo>
                    <a:pt x="1102" y="4613"/>
                  </a:lnTo>
                  <a:lnTo>
                    <a:pt x="610" y="4711"/>
                  </a:lnTo>
                  <a:lnTo>
                    <a:pt x="630" y="4858"/>
                  </a:lnTo>
                  <a:lnTo>
                    <a:pt x="2459" y="4613"/>
                  </a:lnTo>
                  <a:lnTo>
                    <a:pt x="2439" y="4465"/>
                  </a:lnTo>
                  <a:lnTo>
                    <a:pt x="1938" y="4504"/>
                  </a:lnTo>
                  <a:lnTo>
                    <a:pt x="1358" y="236"/>
                  </a:lnTo>
                  <a:lnTo>
                    <a:pt x="1849" y="13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3742250" y="1996200"/>
              <a:ext cx="107950" cy="129350"/>
            </a:xfrm>
            <a:custGeom>
              <a:rect b="b" l="l" r="r" t="t"/>
              <a:pathLst>
                <a:path extrusionOk="0" h="5174" w="4318">
                  <a:moveTo>
                    <a:pt x="4131" y="0"/>
                  </a:moveTo>
                  <a:lnTo>
                    <a:pt x="2941" y="168"/>
                  </a:lnTo>
                  <a:lnTo>
                    <a:pt x="2961" y="305"/>
                  </a:lnTo>
                  <a:lnTo>
                    <a:pt x="3453" y="276"/>
                  </a:lnTo>
                  <a:lnTo>
                    <a:pt x="3934" y="3452"/>
                  </a:lnTo>
                  <a:lnTo>
                    <a:pt x="699" y="472"/>
                  </a:lnTo>
                  <a:lnTo>
                    <a:pt x="1" y="561"/>
                  </a:lnTo>
                  <a:lnTo>
                    <a:pt x="20" y="709"/>
                  </a:lnTo>
                  <a:lnTo>
                    <a:pt x="522" y="679"/>
                  </a:lnTo>
                  <a:lnTo>
                    <a:pt x="1132" y="4928"/>
                  </a:lnTo>
                  <a:lnTo>
                    <a:pt x="640" y="5036"/>
                  </a:lnTo>
                  <a:lnTo>
                    <a:pt x="669" y="5173"/>
                  </a:lnTo>
                  <a:lnTo>
                    <a:pt x="1859" y="5016"/>
                  </a:lnTo>
                  <a:lnTo>
                    <a:pt x="1840" y="4869"/>
                  </a:lnTo>
                  <a:lnTo>
                    <a:pt x="1348" y="4908"/>
                  </a:lnTo>
                  <a:lnTo>
                    <a:pt x="876" y="1780"/>
                  </a:lnTo>
                  <a:lnTo>
                    <a:pt x="876" y="1780"/>
                  </a:lnTo>
                  <a:lnTo>
                    <a:pt x="4111" y="4770"/>
                  </a:lnTo>
                  <a:lnTo>
                    <a:pt x="4318" y="4751"/>
                  </a:lnTo>
                  <a:lnTo>
                    <a:pt x="3659" y="246"/>
                  </a:lnTo>
                  <a:lnTo>
                    <a:pt x="4151" y="148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3865425" y="1982675"/>
              <a:ext cx="98875" cy="126400"/>
            </a:xfrm>
            <a:custGeom>
              <a:rect b="b" l="l" r="r" t="t"/>
              <a:pathLst>
                <a:path extrusionOk="0" h="5056" w="3955">
                  <a:moveTo>
                    <a:pt x="3187" y="0"/>
                  </a:moveTo>
                  <a:lnTo>
                    <a:pt x="1" y="433"/>
                  </a:lnTo>
                  <a:lnTo>
                    <a:pt x="20" y="581"/>
                  </a:lnTo>
                  <a:lnTo>
                    <a:pt x="522" y="541"/>
                  </a:lnTo>
                  <a:lnTo>
                    <a:pt x="1102" y="4810"/>
                  </a:lnTo>
                  <a:lnTo>
                    <a:pt x="611" y="4908"/>
                  </a:lnTo>
                  <a:lnTo>
                    <a:pt x="630" y="5056"/>
                  </a:lnTo>
                  <a:lnTo>
                    <a:pt x="3954" y="4603"/>
                  </a:lnTo>
                  <a:lnTo>
                    <a:pt x="3807" y="3275"/>
                  </a:lnTo>
                  <a:lnTo>
                    <a:pt x="3669" y="3295"/>
                  </a:lnTo>
                  <a:cubicBezTo>
                    <a:pt x="3630" y="4052"/>
                    <a:pt x="3522" y="4475"/>
                    <a:pt x="2754" y="4583"/>
                  </a:cubicBezTo>
                  <a:cubicBezTo>
                    <a:pt x="2518" y="4613"/>
                    <a:pt x="2174" y="4642"/>
                    <a:pt x="1928" y="4662"/>
                  </a:cubicBezTo>
                  <a:lnTo>
                    <a:pt x="1643" y="2587"/>
                  </a:lnTo>
                  <a:cubicBezTo>
                    <a:pt x="1751" y="2558"/>
                    <a:pt x="1938" y="2528"/>
                    <a:pt x="1997" y="2528"/>
                  </a:cubicBezTo>
                  <a:cubicBezTo>
                    <a:pt x="2053" y="2520"/>
                    <a:pt x="2104" y="2516"/>
                    <a:pt x="2153" y="2516"/>
                  </a:cubicBezTo>
                  <a:cubicBezTo>
                    <a:pt x="2485" y="2516"/>
                    <a:pt x="2666" y="2703"/>
                    <a:pt x="2735" y="3226"/>
                  </a:cubicBezTo>
                  <a:lnTo>
                    <a:pt x="2912" y="3197"/>
                  </a:lnTo>
                  <a:lnTo>
                    <a:pt x="2676" y="1466"/>
                  </a:lnTo>
                  <a:lnTo>
                    <a:pt x="2499" y="1486"/>
                  </a:lnTo>
                  <a:cubicBezTo>
                    <a:pt x="2587" y="2095"/>
                    <a:pt x="2410" y="2292"/>
                    <a:pt x="1968" y="2351"/>
                  </a:cubicBezTo>
                  <a:cubicBezTo>
                    <a:pt x="1879" y="2361"/>
                    <a:pt x="1712" y="2390"/>
                    <a:pt x="1614" y="2390"/>
                  </a:cubicBezTo>
                  <a:lnTo>
                    <a:pt x="1348" y="463"/>
                  </a:lnTo>
                  <a:cubicBezTo>
                    <a:pt x="1594" y="404"/>
                    <a:pt x="1830" y="364"/>
                    <a:pt x="2037" y="335"/>
                  </a:cubicBezTo>
                  <a:cubicBezTo>
                    <a:pt x="2113" y="324"/>
                    <a:pt x="2184" y="319"/>
                    <a:pt x="2251" y="319"/>
                  </a:cubicBezTo>
                  <a:cubicBezTo>
                    <a:pt x="2852" y="319"/>
                    <a:pt x="3071" y="744"/>
                    <a:pt x="3266" y="1328"/>
                  </a:cubicBezTo>
                  <a:lnTo>
                    <a:pt x="3394" y="1309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3971400" y="1960800"/>
              <a:ext cx="149525" cy="133525"/>
            </a:xfrm>
            <a:custGeom>
              <a:rect b="b" l="l" r="r" t="t"/>
              <a:pathLst>
                <a:path extrusionOk="0" h="5341" w="5981">
                  <a:moveTo>
                    <a:pt x="5341" y="0"/>
                  </a:moveTo>
                  <a:lnTo>
                    <a:pt x="4013" y="177"/>
                  </a:lnTo>
                  <a:lnTo>
                    <a:pt x="3217" y="3796"/>
                  </a:lnTo>
                  <a:lnTo>
                    <a:pt x="3207" y="3796"/>
                  </a:lnTo>
                  <a:lnTo>
                    <a:pt x="1387" y="541"/>
                  </a:lnTo>
                  <a:lnTo>
                    <a:pt x="1" y="728"/>
                  </a:lnTo>
                  <a:lnTo>
                    <a:pt x="20" y="875"/>
                  </a:lnTo>
                  <a:lnTo>
                    <a:pt x="532" y="836"/>
                  </a:lnTo>
                  <a:lnTo>
                    <a:pt x="1122" y="5095"/>
                  </a:lnTo>
                  <a:lnTo>
                    <a:pt x="630" y="5193"/>
                  </a:lnTo>
                  <a:lnTo>
                    <a:pt x="650" y="5340"/>
                  </a:lnTo>
                  <a:lnTo>
                    <a:pt x="1820" y="5183"/>
                  </a:lnTo>
                  <a:lnTo>
                    <a:pt x="1800" y="5036"/>
                  </a:lnTo>
                  <a:lnTo>
                    <a:pt x="1309" y="5075"/>
                  </a:lnTo>
                  <a:lnTo>
                    <a:pt x="699" y="964"/>
                  </a:lnTo>
                  <a:lnTo>
                    <a:pt x="3000" y="5085"/>
                  </a:lnTo>
                  <a:lnTo>
                    <a:pt x="3128" y="5065"/>
                  </a:lnTo>
                  <a:lnTo>
                    <a:pt x="4092" y="659"/>
                  </a:lnTo>
                  <a:lnTo>
                    <a:pt x="4623" y="4613"/>
                  </a:lnTo>
                  <a:lnTo>
                    <a:pt x="4131" y="4711"/>
                  </a:lnTo>
                  <a:lnTo>
                    <a:pt x="4151" y="4859"/>
                  </a:lnTo>
                  <a:lnTo>
                    <a:pt x="5980" y="4613"/>
                  </a:lnTo>
                  <a:lnTo>
                    <a:pt x="5960" y="4475"/>
                  </a:lnTo>
                  <a:lnTo>
                    <a:pt x="5459" y="4505"/>
                  </a:lnTo>
                  <a:lnTo>
                    <a:pt x="4869" y="246"/>
                  </a:lnTo>
                  <a:lnTo>
                    <a:pt x="5361" y="148"/>
                  </a:lnTo>
                  <a:lnTo>
                    <a:pt x="53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4134175" y="1948500"/>
              <a:ext cx="102550" cy="125900"/>
            </a:xfrm>
            <a:custGeom>
              <a:rect b="b" l="l" r="r" t="t"/>
              <a:pathLst>
                <a:path extrusionOk="0" h="5036" w="4102">
                  <a:moveTo>
                    <a:pt x="1220" y="1259"/>
                  </a:moveTo>
                  <a:lnTo>
                    <a:pt x="2134" y="3157"/>
                  </a:lnTo>
                  <a:lnTo>
                    <a:pt x="816" y="3364"/>
                  </a:lnTo>
                  <a:lnTo>
                    <a:pt x="1200" y="1259"/>
                  </a:lnTo>
                  <a:close/>
                  <a:moveTo>
                    <a:pt x="1436" y="0"/>
                  </a:moveTo>
                  <a:lnTo>
                    <a:pt x="1289" y="20"/>
                  </a:lnTo>
                  <a:lnTo>
                    <a:pt x="384" y="4800"/>
                  </a:lnTo>
                  <a:lnTo>
                    <a:pt x="0" y="4888"/>
                  </a:lnTo>
                  <a:lnTo>
                    <a:pt x="20" y="5036"/>
                  </a:lnTo>
                  <a:lnTo>
                    <a:pt x="1033" y="4898"/>
                  </a:lnTo>
                  <a:lnTo>
                    <a:pt x="1013" y="4751"/>
                  </a:lnTo>
                  <a:lnTo>
                    <a:pt x="571" y="4780"/>
                  </a:lnTo>
                  <a:lnTo>
                    <a:pt x="787" y="3561"/>
                  </a:lnTo>
                  <a:lnTo>
                    <a:pt x="2233" y="3364"/>
                  </a:lnTo>
                  <a:lnTo>
                    <a:pt x="2783" y="4475"/>
                  </a:lnTo>
                  <a:lnTo>
                    <a:pt x="2351" y="4564"/>
                  </a:lnTo>
                  <a:lnTo>
                    <a:pt x="2370" y="4711"/>
                  </a:lnTo>
                  <a:lnTo>
                    <a:pt x="4101" y="4475"/>
                  </a:lnTo>
                  <a:lnTo>
                    <a:pt x="4082" y="4328"/>
                  </a:lnTo>
                  <a:lnTo>
                    <a:pt x="3649" y="4357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3581700" y="2119825"/>
              <a:ext cx="697075" cy="167500"/>
            </a:xfrm>
            <a:custGeom>
              <a:rect b="b" l="l" r="r" t="t"/>
              <a:pathLst>
                <a:path extrusionOk="0" h="6700" w="27883">
                  <a:moveTo>
                    <a:pt x="27203" y="160"/>
                  </a:moveTo>
                  <a:lnTo>
                    <a:pt x="27705" y="2323"/>
                  </a:lnTo>
                  <a:lnTo>
                    <a:pt x="522" y="6533"/>
                  </a:lnTo>
                  <a:lnTo>
                    <a:pt x="158" y="4369"/>
                  </a:lnTo>
                  <a:lnTo>
                    <a:pt x="27203" y="160"/>
                  </a:lnTo>
                  <a:close/>
                  <a:moveTo>
                    <a:pt x="27265" y="0"/>
                  </a:moveTo>
                  <a:cubicBezTo>
                    <a:pt x="27261" y="0"/>
                    <a:pt x="27256" y="1"/>
                    <a:pt x="27253" y="2"/>
                  </a:cubicBezTo>
                  <a:lnTo>
                    <a:pt x="59" y="4231"/>
                  </a:lnTo>
                  <a:cubicBezTo>
                    <a:pt x="40" y="4241"/>
                    <a:pt x="30" y="4251"/>
                    <a:pt x="10" y="4261"/>
                  </a:cubicBezTo>
                  <a:cubicBezTo>
                    <a:pt x="0" y="4280"/>
                    <a:pt x="0" y="4300"/>
                    <a:pt x="0" y="4320"/>
                  </a:cubicBezTo>
                  <a:lnTo>
                    <a:pt x="384" y="6631"/>
                  </a:lnTo>
                  <a:cubicBezTo>
                    <a:pt x="394" y="6670"/>
                    <a:pt x="423" y="6690"/>
                    <a:pt x="463" y="6700"/>
                  </a:cubicBezTo>
                  <a:lnTo>
                    <a:pt x="472" y="6690"/>
                  </a:lnTo>
                  <a:lnTo>
                    <a:pt x="27813" y="2461"/>
                  </a:lnTo>
                  <a:cubicBezTo>
                    <a:pt x="27833" y="2451"/>
                    <a:pt x="27853" y="2441"/>
                    <a:pt x="27862" y="2422"/>
                  </a:cubicBezTo>
                  <a:cubicBezTo>
                    <a:pt x="27872" y="2412"/>
                    <a:pt x="27882" y="2382"/>
                    <a:pt x="27872" y="2363"/>
                  </a:cubicBezTo>
                  <a:lnTo>
                    <a:pt x="27331" y="61"/>
                  </a:lnTo>
                  <a:cubicBezTo>
                    <a:pt x="27323" y="27"/>
                    <a:pt x="27292" y="0"/>
                    <a:pt x="272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3523925" y="1815475"/>
              <a:ext cx="696825" cy="167475"/>
            </a:xfrm>
            <a:custGeom>
              <a:rect b="b" l="l" r="r" t="t"/>
              <a:pathLst>
                <a:path extrusionOk="0" h="6699" w="27873">
                  <a:moveTo>
                    <a:pt x="27203" y="168"/>
                  </a:moveTo>
                  <a:lnTo>
                    <a:pt x="27705" y="2332"/>
                  </a:lnTo>
                  <a:lnTo>
                    <a:pt x="521" y="6541"/>
                  </a:lnTo>
                  <a:lnTo>
                    <a:pt x="158" y="4377"/>
                  </a:lnTo>
                  <a:lnTo>
                    <a:pt x="27203" y="168"/>
                  </a:lnTo>
                  <a:close/>
                  <a:moveTo>
                    <a:pt x="27252" y="1"/>
                  </a:moveTo>
                  <a:lnTo>
                    <a:pt x="59" y="4240"/>
                  </a:lnTo>
                  <a:cubicBezTo>
                    <a:pt x="40" y="4240"/>
                    <a:pt x="30" y="4249"/>
                    <a:pt x="10" y="4269"/>
                  </a:cubicBezTo>
                  <a:cubicBezTo>
                    <a:pt x="0" y="4289"/>
                    <a:pt x="0" y="4308"/>
                    <a:pt x="0" y="4328"/>
                  </a:cubicBezTo>
                  <a:lnTo>
                    <a:pt x="384" y="6639"/>
                  </a:lnTo>
                  <a:cubicBezTo>
                    <a:pt x="394" y="6679"/>
                    <a:pt x="423" y="6698"/>
                    <a:pt x="462" y="6698"/>
                  </a:cubicBezTo>
                  <a:lnTo>
                    <a:pt x="482" y="6698"/>
                  </a:lnTo>
                  <a:lnTo>
                    <a:pt x="27813" y="2469"/>
                  </a:lnTo>
                  <a:cubicBezTo>
                    <a:pt x="27833" y="2460"/>
                    <a:pt x="27852" y="2450"/>
                    <a:pt x="27862" y="2430"/>
                  </a:cubicBezTo>
                  <a:cubicBezTo>
                    <a:pt x="27872" y="2410"/>
                    <a:pt x="27872" y="2391"/>
                    <a:pt x="27872" y="2371"/>
                  </a:cubicBezTo>
                  <a:lnTo>
                    <a:pt x="27331" y="60"/>
                  </a:lnTo>
                  <a:cubicBezTo>
                    <a:pt x="27321" y="21"/>
                    <a:pt x="27292" y="1"/>
                    <a:pt x="272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6" name="Google Shape;366;p22"/>
          <p:cNvGrpSpPr/>
          <p:nvPr/>
        </p:nvGrpSpPr>
        <p:grpSpPr>
          <a:xfrm>
            <a:off x="7753800" y="3907776"/>
            <a:ext cx="1111320" cy="943527"/>
            <a:chOff x="8039217" y="153473"/>
            <a:chExt cx="898762" cy="763062"/>
          </a:xfrm>
        </p:grpSpPr>
        <p:sp>
          <p:nvSpPr>
            <p:cNvPr id="367" name="Google Shape;367;p22"/>
            <p:cNvSpPr/>
            <p:nvPr/>
          </p:nvSpPr>
          <p:spPr>
            <a:xfrm>
              <a:off x="8040344" y="153473"/>
              <a:ext cx="897635" cy="762241"/>
            </a:xfrm>
            <a:custGeom>
              <a:rect b="b" l="l" r="r" t="t"/>
              <a:pathLst>
                <a:path extrusionOk="0" h="39887" w="46972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22925">
              <a:solidFill>
                <a:schemeClr val="accent6"/>
              </a:solidFill>
              <a:prstDash val="solid"/>
              <a:miter lim="9834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8039217" y="209790"/>
              <a:ext cx="883169" cy="706745"/>
            </a:xfrm>
            <a:custGeom>
              <a:rect b="b" l="l" r="r" t="t"/>
              <a:pathLst>
                <a:path extrusionOk="0" h="36983" w="46215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8053511" y="154046"/>
              <a:ext cx="883150" cy="706669"/>
            </a:xfrm>
            <a:custGeom>
              <a:rect b="b" l="l" r="r" t="t"/>
              <a:pathLst>
                <a:path extrusionOk="0" h="36979" w="46214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8039217" y="209790"/>
              <a:ext cx="883169" cy="706745"/>
            </a:xfrm>
            <a:custGeom>
              <a:rect b="b" l="l" r="r" t="t"/>
              <a:pathLst>
                <a:path extrusionOk="0" h="36983" w="46215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rgbClr val="000000">
                <a:alpha val="158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8053511" y="154046"/>
              <a:ext cx="883150" cy="706669"/>
            </a:xfrm>
            <a:custGeom>
              <a:rect b="b" l="l" r="r" t="t"/>
              <a:pathLst>
                <a:path extrusionOk="0" h="36979" w="46214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8371692" y="194541"/>
              <a:ext cx="184583" cy="171073"/>
            </a:xfrm>
            <a:custGeom>
              <a:rect b="b" l="l" r="r" t="t"/>
              <a:pathLst>
                <a:path extrusionOk="0" h="8952" w="9659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8169661" y="289154"/>
              <a:ext cx="204496" cy="167518"/>
            </a:xfrm>
            <a:custGeom>
              <a:rect b="b" l="l" r="r" t="t"/>
              <a:pathLst>
                <a:path extrusionOk="0" h="8766" w="10701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8185542" y="508460"/>
              <a:ext cx="226759" cy="186265"/>
            </a:xfrm>
            <a:custGeom>
              <a:rect b="b" l="l" r="r" t="t"/>
              <a:pathLst>
                <a:path extrusionOk="0" h="9747" w="11866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8459082" y="602405"/>
              <a:ext cx="213057" cy="213535"/>
            </a:xfrm>
            <a:custGeom>
              <a:rect b="b" l="l" r="r" t="t"/>
              <a:pathLst>
                <a:path extrusionOk="0" h="11174" w="11149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8657922" y="501294"/>
              <a:ext cx="226893" cy="197750"/>
            </a:xfrm>
            <a:custGeom>
              <a:rect b="b" l="l" r="r" t="t"/>
              <a:pathLst>
                <a:path extrusionOk="0" h="10348" w="11873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8599101" y="294505"/>
              <a:ext cx="204133" cy="169544"/>
            </a:xfrm>
            <a:custGeom>
              <a:rect b="b" l="l" r="r" t="t"/>
              <a:pathLst>
                <a:path extrusionOk="0" h="8872" w="10682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8440851" y="419503"/>
              <a:ext cx="144739" cy="123718"/>
            </a:xfrm>
            <a:custGeom>
              <a:rect b="b" l="l" r="r" t="t"/>
              <a:pathLst>
                <a:path extrusionOk="0" h="6474" w="7574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8264199" y="251297"/>
              <a:ext cx="488280" cy="488853"/>
            </a:xfrm>
            <a:custGeom>
              <a:rect b="b" l="l" r="r" t="t"/>
              <a:pathLst>
                <a:path extrusionOk="0" h="25581" w="25551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bg>
      <p:bgPr>
        <a:solidFill>
          <a:schemeClr val="dk2"/>
        </a:solidFill>
      </p:bgPr>
    </p:bg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3"/>
          <p:cNvSpPr/>
          <p:nvPr/>
        </p:nvSpPr>
        <p:spPr>
          <a:xfrm rot="4559421">
            <a:off x="281490" y="247964"/>
            <a:ext cx="352087" cy="453187"/>
          </a:xfrm>
          <a:custGeom>
            <a:rect b="b" l="l" r="r" t="t"/>
            <a:pathLst>
              <a:path extrusionOk="0" h="11964" w="9295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3"/>
          <p:cNvSpPr/>
          <p:nvPr/>
        </p:nvSpPr>
        <p:spPr>
          <a:xfrm>
            <a:off x="3090769" y="4730889"/>
            <a:ext cx="246675" cy="155422"/>
          </a:xfrm>
          <a:custGeom>
            <a:rect b="b" l="l" r="r" t="t"/>
            <a:pathLst>
              <a:path extrusionOk="0" h="4103" w="6512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3"/>
          <p:cNvSpPr/>
          <p:nvPr/>
        </p:nvSpPr>
        <p:spPr>
          <a:xfrm rot="-6645472">
            <a:off x="2833286" y="188334"/>
            <a:ext cx="257500" cy="137727"/>
          </a:xfrm>
          <a:custGeom>
            <a:rect b="b" l="l" r="r" t="t"/>
            <a:pathLst>
              <a:path extrusionOk="0" h="3636" w="6798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3"/>
          <p:cNvSpPr/>
          <p:nvPr/>
        </p:nvSpPr>
        <p:spPr>
          <a:xfrm rot="3391622">
            <a:off x="5798702" y="256364"/>
            <a:ext cx="246675" cy="155422"/>
          </a:xfrm>
          <a:custGeom>
            <a:rect b="b" l="l" r="r" t="t"/>
            <a:pathLst>
              <a:path extrusionOk="0" h="4103" w="6512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3"/>
          <p:cNvSpPr/>
          <p:nvPr/>
        </p:nvSpPr>
        <p:spPr>
          <a:xfrm rot="-4430405">
            <a:off x="5945276" y="4573617"/>
            <a:ext cx="352087" cy="453186"/>
          </a:xfrm>
          <a:custGeom>
            <a:rect b="b" l="l" r="r" t="t"/>
            <a:pathLst>
              <a:path extrusionOk="0" h="11964" w="9295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3"/>
          <p:cNvSpPr/>
          <p:nvPr/>
        </p:nvSpPr>
        <p:spPr>
          <a:xfrm rot="7413790">
            <a:off x="8790817" y="2017230"/>
            <a:ext cx="246678" cy="155424"/>
          </a:xfrm>
          <a:custGeom>
            <a:rect b="b" l="l" r="r" t="t"/>
            <a:pathLst>
              <a:path extrusionOk="0" h="4103" w="6512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3"/>
          <p:cNvSpPr/>
          <p:nvPr/>
        </p:nvSpPr>
        <p:spPr>
          <a:xfrm rot="3391622">
            <a:off x="179102" y="3045552"/>
            <a:ext cx="246675" cy="155422"/>
          </a:xfrm>
          <a:custGeom>
            <a:rect b="b" l="l" r="r" t="t"/>
            <a:pathLst>
              <a:path extrusionOk="0" h="4103" w="6512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3"/>
          <p:cNvSpPr/>
          <p:nvPr/>
        </p:nvSpPr>
        <p:spPr>
          <a:xfrm rot="2542404">
            <a:off x="8595688" y="3406529"/>
            <a:ext cx="246679" cy="155424"/>
          </a:xfrm>
          <a:custGeom>
            <a:rect b="b" l="l" r="r" t="t"/>
            <a:pathLst>
              <a:path extrusionOk="0" h="4103" w="6512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9" name="Google Shape;389;p23"/>
          <p:cNvGrpSpPr/>
          <p:nvPr/>
        </p:nvGrpSpPr>
        <p:grpSpPr>
          <a:xfrm rot="-271076">
            <a:off x="7085188" y="188411"/>
            <a:ext cx="1578524" cy="1846898"/>
            <a:chOff x="1216125" y="955275"/>
            <a:chExt cx="2763158" cy="3232940"/>
          </a:xfrm>
        </p:grpSpPr>
        <p:sp>
          <p:nvSpPr>
            <p:cNvPr id="390" name="Google Shape;390;p23"/>
            <p:cNvSpPr/>
            <p:nvPr/>
          </p:nvSpPr>
          <p:spPr>
            <a:xfrm>
              <a:off x="1216125" y="955275"/>
              <a:ext cx="2730457" cy="3232940"/>
            </a:xfrm>
            <a:custGeom>
              <a:rect b="b" l="l" r="r" t="t"/>
              <a:pathLst>
                <a:path extrusionOk="0" h="58330" w="49264">
                  <a:moveTo>
                    <a:pt x="28737" y="0"/>
                  </a:moveTo>
                  <a:cubicBezTo>
                    <a:pt x="26218" y="0"/>
                    <a:pt x="23877" y="1474"/>
                    <a:pt x="22827" y="3845"/>
                  </a:cubicBezTo>
                  <a:lnTo>
                    <a:pt x="10180" y="3845"/>
                  </a:lnTo>
                  <a:cubicBezTo>
                    <a:pt x="9926" y="2957"/>
                    <a:pt x="9120" y="2341"/>
                    <a:pt x="8195" y="2341"/>
                  </a:cubicBezTo>
                  <a:cubicBezTo>
                    <a:pt x="8188" y="2341"/>
                    <a:pt x="8181" y="2341"/>
                    <a:pt x="8173" y="2341"/>
                  </a:cubicBezTo>
                  <a:cubicBezTo>
                    <a:pt x="7239" y="2341"/>
                    <a:pt x="6423" y="2970"/>
                    <a:pt x="6177" y="3865"/>
                  </a:cubicBezTo>
                  <a:cubicBezTo>
                    <a:pt x="5016" y="4022"/>
                    <a:pt x="4161" y="5006"/>
                    <a:pt x="4151" y="6176"/>
                  </a:cubicBezTo>
                  <a:lnTo>
                    <a:pt x="4151" y="11831"/>
                  </a:lnTo>
                  <a:cubicBezTo>
                    <a:pt x="2046" y="14536"/>
                    <a:pt x="955" y="18116"/>
                    <a:pt x="1102" y="21823"/>
                  </a:cubicBezTo>
                  <a:cubicBezTo>
                    <a:pt x="296" y="22885"/>
                    <a:pt x="1" y="24233"/>
                    <a:pt x="335" y="25413"/>
                  </a:cubicBezTo>
                  <a:cubicBezTo>
                    <a:pt x="483" y="25924"/>
                    <a:pt x="758" y="26406"/>
                    <a:pt x="1132" y="26800"/>
                  </a:cubicBezTo>
                  <a:cubicBezTo>
                    <a:pt x="1112" y="28059"/>
                    <a:pt x="1535" y="29249"/>
                    <a:pt x="2322" y="30104"/>
                  </a:cubicBezTo>
                  <a:cubicBezTo>
                    <a:pt x="2961" y="30802"/>
                    <a:pt x="3836" y="31255"/>
                    <a:pt x="4780" y="31383"/>
                  </a:cubicBezTo>
                  <a:cubicBezTo>
                    <a:pt x="5961" y="32927"/>
                    <a:pt x="7318" y="34343"/>
                    <a:pt x="8813" y="35592"/>
                  </a:cubicBezTo>
                  <a:lnTo>
                    <a:pt x="2863" y="37156"/>
                  </a:lnTo>
                  <a:cubicBezTo>
                    <a:pt x="2223" y="37333"/>
                    <a:pt x="1761" y="37893"/>
                    <a:pt x="1722" y="38562"/>
                  </a:cubicBezTo>
                  <a:lnTo>
                    <a:pt x="1633" y="40214"/>
                  </a:lnTo>
                  <a:lnTo>
                    <a:pt x="1633" y="40303"/>
                  </a:lnTo>
                  <a:lnTo>
                    <a:pt x="610" y="55861"/>
                  </a:lnTo>
                  <a:cubicBezTo>
                    <a:pt x="551" y="56727"/>
                    <a:pt x="1220" y="57474"/>
                    <a:pt x="2086" y="57514"/>
                  </a:cubicBezTo>
                  <a:lnTo>
                    <a:pt x="10603" y="57848"/>
                  </a:lnTo>
                  <a:cubicBezTo>
                    <a:pt x="10652" y="57858"/>
                    <a:pt x="10711" y="57858"/>
                    <a:pt x="10770" y="57858"/>
                  </a:cubicBezTo>
                  <a:lnTo>
                    <a:pt x="12137" y="57907"/>
                  </a:lnTo>
                  <a:lnTo>
                    <a:pt x="22926" y="58330"/>
                  </a:lnTo>
                  <a:lnTo>
                    <a:pt x="22985" y="58330"/>
                  </a:lnTo>
                  <a:cubicBezTo>
                    <a:pt x="23122" y="58330"/>
                    <a:pt x="23250" y="58320"/>
                    <a:pt x="23378" y="58281"/>
                  </a:cubicBezTo>
                  <a:lnTo>
                    <a:pt x="23889" y="58300"/>
                  </a:lnTo>
                  <a:lnTo>
                    <a:pt x="23939" y="58300"/>
                  </a:lnTo>
                  <a:cubicBezTo>
                    <a:pt x="24755" y="58300"/>
                    <a:pt x="25433" y="57661"/>
                    <a:pt x="25483" y="56845"/>
                  </a:cubicBezTo>
                  <a:lnTo>
                    <a:pt x="25581" y="55065"/>
                  </a:lnTo>
                  <a:cubicBezTo>
                    <a:pt x="25649" y="55074"/>
                    <a:pt x="25716" y="55078"/>
                    <a:pt x="25783" y="55078"/>
                  </a:cubicBezTo>
                  <a:cubicBezTo>
                    <a:pt x="26088" y="55078"/>
                    <a:pt x="26385" y="54988"/>
                    <a:pt x="26643" y="54819"/>
                  </a:cubicBezTo>
                  <a:lnTo>
                    <a:pt x="27076" y="54524"/>
                  </a:lnTo>
                  <a:cubicBezTo>
                    <a:pt x="27784" y="54052"/>
                    <a:pt x="27971" y="53088"/>
                    <a:pt x="27499" y="52380"/>
                  </a:cubicBezTo>
                  <a:lnTo>
                    <a:pt x="25876" y="49970"/>
                  </a:lnTo>
                  <a:lnTo>
                    <a:pt x="25896" y="49538"/>
                  </a:lnTo>
                  <a:lnTo>
                    <a:pt x="26132" y="49164"/>
                  </a:lnTo>
                  <a:lnTo>
                    <a:pt x="31285" y="56796"/>
                  </a:lnTo>
                  <a:cubicBezTo>
                    <a:pt x="31511" y="57130"/>
                    <a:pt x="31865" y="57366"/>
                    <a:pt x="32269" y="57445"/>
                  </a:cubicBezTo>
                  <a:cubicBezTo>
                    <a:pt x="32367" y="57464"/>
                    <a:pt x="32465" y="57474"/>
                    <a:pt x="32564" y="57474"/>
                  </a:cubicBezTo>
                  <a:cubicBezTo>
                    <a:pt x="32869" y="57474"/>
                    <a:pt x="33173" y="57376"/>
                    <a:pt x="33419" y="57209"/>
                  </a:cubicBezTo>
                  <a:lnTo>
                    <a:pt x="33852" y="56914"/>
                  </a:lnTo>
                  <a:cubicBezTo>
                    <a:pt x="34088" y="56766"/>
                    <a:pt x="34265" y="56550"/>
                    <a:pt x="34393" y="56304"/>
                  </a:cubicBezTo>
                  <a:cubicBezTo>
                    <a:pt x="35622" y="56756"/>
                    <a:pt x="36930" y="56992"/>
                    <a:pt x="38248" y="57022"/>
                  </a:cubicBezTo>
                  <a:lnTo>
                    <a:pt x="38484" y="57022"/>
                  </a:lnTo>
                  <a:cubicBezTo>
                    <a:pt x="41651" y="57022"/>
                    <a:pt x="43874" y="55743"/>
                    <a:pt x="43962" y="55694"/>
                  </a:cubicBezTo>
                  <a:cubicBezTo>
                    <a:pt x="44523" y="55370"/>
                    <a:pt x="44818" y="54730"/>
                    <a:pt x="44710" y="54091"/>
                  </a:cubicBezTo>
                  <a:lnTo>
                    <a:pt x="44631" y="53629"/>
                  </a:lnTo>
                  <a:cubicBezTo>
                    <a:pt x="44670" y="53304"/>
                    <a:pt x="44611" y="52970"/>
                    <a:pt x="44464" y="52685"/>
                  </a:cubicBezTo>
                  <a:lnTo>
                    <a:pt x="42123" y="39162"/>
                  </a:lnTo>
                  <a:cubicBezTo>
                    <a:pt x="43539" y="37608"/>
                    <a:pt x="44110" y="35474"/>
                    <a:pt x="43667" y="33418"/>
                  </a:cubicBezTo>
                  <a:cubicBezTo>
                    <a:pt x="48113" y="27586"/>
                    <a:pt x="49263" y="20171"/>
                    <a:pt x="46627" y="13867"/>
                  </a:cubicBezTo>
                  <a:cubicBezTo>
                    <a:pt x="46608" y="13828"/>
                    <a:pt x="46598" y="13798"/>
                    <a:pt x="46578" y="13759"/>
                  </a:cubicBezTo>
                  <a:cubicBezTo>
                    <a:pt x="44434" y="9618"/>
                    <a:pt x="39871" y="6638"/>
                    <a:pt x="35199" y="6255"/>
                  </a:cubicBezTo>
                  <a:cubicBezTo>
                    <a:pt x="35101" y="3245"/>
                    <a:pt x="32928" y="698"/>
                    <a:pt x="29967" y="118"/>
                  </a:cubicBezTo>
                  <a:cubicBezTo>
                    <a:pt x="29556" y="39"/>
                    <a:pt x="29144" y="0"/>
                    <a:pt x="28737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3"/>
            <p:cNvSpPr/>
            <p:nvPr/>
          </p:nvSpPr>
          <p:spPr>
            <a:xfrm>
              <a:off x="1290838" y="1388755"/>
              <a:ext cx="2688445" cy="1812453"/>
            </a:xfrm>
            <a:custGeom>
              <a:rect b="b" l="l" r="r" t="t"/>
              <a:pathLst>
                <a:path extrusionOk="0" h="32701" w="48506">
                  <a:moveTo>
                    <a:pt x="32942" y="0"/>
                  </a:moveTo>
                  <a:cubicBezTo>
                    <a:pt x="32740" y="0"/>
                    <a:pt x="32538" y="6"/>
                    <a:pt x="32337" y="17"/>
                  </a:cubicBezTo>
                  <a:cubicBezTo>
                    <a:pt x="28093" y="383"/>
                    <a:pt x="24441" y="3877"/>
                    <a:pt x="20243" y="3877"/>
                  </a:cubicBezTo>
                  <a:cubicBezTo>
                    <a:pt x="20043" y="3877"/>
                    <a:pt x="19842" y="3869"/>
                    <a:pt x="19640" y="3853"/>
                  </a:cubicBezTo>
                  <a:cubicBezTo>
                    <a:pt x="16614" y="3314"/>
                    <a:pt x="13458" y="1573"/>
                    <a:pt x="10391" y="1573"/>
                  </a:cubicBezTo>
                  <a:cubicBezTo>
                    <a:pt x="8983" y="1573"/>
                    <a:pt x="7594" y="1940"/>
                    <a:pt x="6245" y="2958"/>
                  </a:cubicBezTo>
                  <a:cubicBezTo>
                    <a:pt x="984" y="6852"/>
                    <a:pt x="0" y="15202"/>
                    <a:pt x="3324" y="20552"/>
                  </a:cubicBezTo>
                  <a:cubicBezTo>
                    <a:pt x="7781" y="27983"/>
                    <a:pt x="16367" y="32700"/>
                    <a:pt x="24944" y="32700"/>
                  </a:cubicBezTo>
                  <a:cubicBezTo>
                    <a:pt x="26379" y="32700"/>
                    <a:pt x="27814" y="32568"/>
                    <a:pt x="29229" y="32295"/>
                  </a:cubicBezTo>
                  <a:cubicBezTo>
                    <a:pt x="40451" y="30161"/>
                    <a:pt x="48505" y="17592"/>
                    <a:pt x="43962" y="6705"/>
                  </a:cubicBezTo>
                  <a:cubicBezTo>
                    <a:pt x="41929" y="2772"/>
                    <a:pt x="37403" y="0"/>
                    <a:pt x="329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3"/>
            <p:cNvSpPr/>
            <p:nvPr/>
          </p:nvSpPr>
          <p:spPr>
            <a:xfrm>
              <a:off x="2541290" y="1044620"/>
              <a:ext cx="545659" cy="545715"/>
            </a:xfrm>
            <a:custGeom>
              <a:rect b="b" l="l" r="r" t="t"/>
              <a:pathLst>
                <a:path extrusionOk="0" h="9846" w="9845">
                  <a:moveTo>
                    <a:pt x="4927" y="1"/>
                  </a:moveTo>
                  <a:cubicBezTo>
                    <a:pt x="2203" y="1"/>
                    <a:pt x="0" y="2204"/>
                    <a:pt x="0" y="4918"/>
                  </a:cubicBezTo>
                  <a:cubicBezTo>
                    <a:pt x="0" y="7643"/>
                    <a:pt x="2203" y="9845"/>
                    <a:pt x="4927" y="9845"/>
                  </a:cubicBezTo>
                  <a:cubicBezTo>
                    <a:pt x="7642" y="9845"/>
                    <a:pt x="9845" y="7643"/>
                    <a:pt x="9845" y="4918"/>
                  </a:cubicBezTo>
                  <a:cubicBezTo>
                    <a:pt x="9845" y="2204"/>
                    <a:pt x="7642" y="1"/>
                    <a:pt x="49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3"/>
            <p:cNvSpPr/>
            <p:nvPr/>
          </p:nvSpPr>
          <p:spPr>
            <a:xfrm>
              <a:off x="3018779" y="2614483"/>
              <a:ext cx="545659" cy="545715"/>
            </a:xfrm>
            <a:custGeom>
              <a:rect b="b" l="l" r="r" t="t"/>
              <a:pathLst>
                <a:path extrusionOk="0" h="9846" w="9845">
                  <a:moveTo>
                    <a:pt x="4928" y="1"/>
                  </a:moveTo>
                  <a:cubicBezTo>
                    <a:pt x="2203" y="1"/>
                    <a:pt x="0" y="2204"/>
                    <a:pt x="0" y="4928"/>
                  </a:cubicBezTo>
                  <a:cubicBezTo>
                    <a:pt x="0" y="7643"/>
                    <a:pt x="2203" y="9846"/>
                    <a:pt x="4928" y="9846"/>
                  </a:cubicBezTo>
                  <a:cubicBezTo>
                    <a:pt x="7642" y="9846"/>
                    <a:pt x="9845" y="7643"/>
                    <a:pt x="9845" y="4928"/>
                  </a:cubicBezTo>
                  <a:cubicBezTo>
                    <a:pt x="9845" y="2204"/>
                    <a:pt x="7642" y="1"/>
                    <a:pt x="49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3"/>
            <p:cNvSpPr/>
            <p:nvPr/>
          </p:nvSpPr>
          <p:spPr>
            <a:xfrm>
              <a:off x="1785232" y="2424264"/>
              <a:ext cx="1100020" cy="1484891"/>
            </a:xfrm>
            <a:custGeom>
              <a:rect b="b" l="l" r="r" t="t"/>
              <a:pathLst>
                <a:path extrusionOk="0" fill="none" h="26791" w="19847">
                  <a:moveTo>
                    <a:pt x="19847" y="1"/>
                  </a:moveTo>
                  <a:lnTo>
                    <a:pt x="0" y="26790"/>
                  </a:lnTo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accent1"/>
              </a:solidFill>
              <a:prstDash val="solid"/>
              <a:miter lim="983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3"/>
            <p:cNvSpPr/>
            <p:nvPr/>
          </p:nvSpPr>
          <p:spPr>
            <a:xfrm>
              <a:off x="2599043" y="1173816"/>
              <a:ext cx="820955" cy="1185097"/>
            </a:xfrm>
            <a:custGeom>
              <a:rect b="b" l="l" r="r" t="t"/>
              <a:pathLst>
                <a:path extrusionOk="0" h="21382" w="14812">
                  <a:moveTo>
                    <a:pt x="2371" y="1"/>
                  </a:moveTo>
                  <a:cubicBezTo>
                    <a:pt x="2105" y="1"/>
                    <a:pt x="1840" y="178"/>
                    <a:pt x="1840" y="532"/>
                  </a:cubicBezTo>
                  <a:lnTo>
                    <a:pt x="1840" y="13248"/>
                  </a:lnTo>
                  <a:lnTo>
                    <a:pt x="20" y="13120"/>
                  </a:lnTo>
                  <a:lnTo>
                    <a:pt x="1" y="14418"/>
                  </a:lnTo>
                  <a:lnTo>
                    <a:pt x="1840" y="14891"/>
                  </a:lnTo>
                  <a:lnTo>
                    <a:pt x="1840" y="21381"/>
                  </a:lnTo>
                  <a:lnTo>
                    <a:pt x="2902" y="21381"/>
                  </a:lnTo>
                  <a:lnTo>
                    <a:pt x="2902" y="15156"/>
                  </a:lnTo>
                  <a:lnTo>
                    <a:pt x="12363" y="17556"/>
                  </a:lnTo>
                  <a:lnTo>
                    <a:pt x="14812" y="17556"/>
                  </a:lnTo>
                  <a:lnTo>
                    <a:pt x="14812" y="16326"/>
                  </a:lnTo>
                  <a:lnTo>
                    <a:pt x="2902" y="13494"/>
                  </a:lnTo>
                  <a:lnTo>
                    <a:pt x="2902" y="532"/>
                  </a:lnTo>
                  <a:cubicBezTo>
                    <a:pt x="2902" y="178"/>
                    <a:pt x="2636" y="1"/>
                    <a:pt x="23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3"/>
            <p:cNvSpPr/>
            <p:nvPr/>
          </p:nvSpPr>
          <p:spPr>
            <a:xfrm>
              <a:off x="1483774" y="1173816"/>
              <a:ext cx="713043" cy="1185097"/>
            </a:xfrm>
            <a:custGeom>
              <a:rect b="b" l="l" r="r" t="t"/>
              <a:pathLst>
                <a:path extrusionOk="0" h="21382" w="12865">
                  <a:moveTo>
                    <a:pt x="3462" y="1"/>
                  </a:moveTo>
                  <a:cubicBezTo>
                    <a:pt x="3197" y="1"/>
                    <a:pt x="2931" y="178"/>
                    <a:pt x="2931" y="532"/>
                  </a:cubicBezTo>
                  <a:lnTo>
                    <a:pt x="2931" y="13248"/>
                  </a:lnTo>
                  <a:lnTo>
                    <a:pt x="1604" y="12933"/>
                  </a:lnTo>
                  <a:lnTo>
                    <a:pt x="1" y="12815"/>
                  </a:lnTo>
                  <a:lnTo>
                    <a:pt x="1" y="14064"/>
                  </a:lnTo>
                  <a:lnTo>
                    <a:pt x="2931" y="14851"/>
                  </a:lnTo>
                  <a:lnTo>
                    <a:pt x="2931" y="21381"/>
                  </a:lnTo>
                  <a:lnTo>
                    <a:pt x="3994" y="21381"/>
                  </a:lnTo>
                  <a:lnTo>
                    <a:pt x="3994" y="15146"/>
                  </a:lnTo>
                  <a:lnTo>
                    <a:pt x="10789" y="16985"/>
                  </a:lnTo>
                  <a:lnTo>
                    <a:pt x="12864" y="16680"/>
                  </a:lnTo>
                  <a:lnTo>
                    <a:pt x="12864" y="15618"/>
                  </a:lnTo>
                  <a:lnTo>
                    <a:pt x="3994" y="13504"/>
                  </a:lnTo>
                  <a:lnTo>
                    <a:pt x="3994" y="532"/>
                  </a:lnTo>
                  <a:cubicBezTo>
                    <a:pt x="3994" y="178"/>
                    <a:pt x="3728" y="1"/>
                    <a:pt x="34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3"/>
            <p:cNvSpPr/>
            <p:nvPr/>
          </p:nvSpPr>
          <p:spPr>
            <a:xfrm>
              <a:off x="1538313" y="1257786"/>
              <a:ext cx="80699" cy="538066"/>
            </a:xfrm>
            <a:custGeom>
              <a:rect b="b" l="l" r="r" t="t"/>
              <a:pathLst>
                <a:path extrusionOk="0" h="9708" w="1456">
                  <a:moveTo>
                    <a:pt x="777" y="0"/>
                  </a:moveTo>
                  <a:cubicBezTo>
                    <a:pt x="344" y="0"/>
                    <a:pt x="0" y="345"/>
                    <a:pt x="0" y="777"/>
                  </a:cubicBezTo>
                  <a:lnTo>
                    <a:pt x="0" y="8930"/>
                  </a:lnTo>
                  <a:cubicBezTo>
                    <a:pt x="0" y="9363"/>
                    <a:pt x="344" y="9707"/>
                    <a:pt x="777" y="9707"/>
                  </a:cubicBezTo>
                  <a:lnTo>
                    <a:pt x="1456" y="9707"/>
                  </a:lnTo>
                  <a:lnTo>
                    <a:pt x="14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3"/>
            <p:cNvSpPr/>
            <p:nvPr/>
          </p:nvSpPr>
          <p:spPr>
            <a:xfrm>
              <a:off x="1483774" y="1876996"/>
              <a:ext cx="714650" cy="175586"/>
            </a:xfrm>
            <a:custGeom>
              <a:rect b="b" l="l" r="r" t="t"/>
              <a:pathLst>
                <a:path extrusionOk="0" h="3168" w="12894">
                  <a:moveTo>
                    <a:pt x="1427" y="1"/>
                  </a:moveTo>
                  <a:lnTo>
                    <a:pt x="1" y="138"/>
                  </a:lnTo>
                  <a:lnTo>
                    <a:pt x="11025" y="3167"/>
                  </a:lnTo>
                  <a:lnTo>
                    <a:pt x="12894" y="2951"/>
                  </a:lnTo>
                  <a:lnTo>
                    <a:pt x="14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3"/>
            <p:cNvSpPr/>
            <p:nvPr/>
          </p:nvSpPr>
          <p:spPr>
            <a:xfrm>
              <a:off x="1618956" y="2356700"/>
              <a:ext cx="1726378" cy="1725768"/>
            </a:xfrm>
            <a:custGeom>
              <a:rect b="b" l="l" r="r" t="t"/>
              <a:pathLst>
                <a:path extrusionOk="0" h="31137" w="31148">
                  <a:moveTo>
                    <a:pt x="29210" y="3796"/>
                  </a:moveTo>
                  <a:lnTo>
                    <a:pt x="18913" y="20152"/>
                  </a:lnTo>
                  <a:lnTo>
                    <a:pt x="8055" y="4052"/>
                  </a:lnTo>
                  <a:lnTo>
                    <a:pt x="29210" y="3796"/>
                  </a:lnTo>
                  <a:close/>
                  <a:moveTo>
                    <a:pt x="1328" y="1711"/>
                  </a:moveTo>
                  <a:lnTo>
                    <a:pt x="6934" y="4052"/>
                  </a:lnTo>
                  <a:lnTo>
                    <a:pt x="7436" y="4052"/>
                  </a:lnTo>
                  <a:lnTo>
                    <a:pt x="18608" y="20643"/>
                  </a:lnTo>
                  <a:lnTo>
                    <a:pt x="16415" y="24105"/>
                  </a:lnTo>
                  <a:lnTo>
                    <a:pt x="1328" y="1711"/>
                  </a:lnTo>
                  <a:close/>
                  <a:moveTo>
                    <a:pt x="1" y="0"/>
                  </a:moveTo>
                  <a:lnTo>
                    <a:pt x="1" y="1161"/>
                  </a:lnTo>
                  <a:lnTo>
                    <a:pt x="443" y="1348"/>
                  </a:lnTo>
                  <a:lnTo>
                    <a:pt x="16110" y="24587"/>
                  </a:lnTo>
                  <a:lnTo>
                    <a:pt x="12156" y="30862"/>
                  </a:lnTo>
                  <a:lnTo>
                    <a:pt x="12599" y="31137"/>
                  </a:lnTo>
                  <a:lnTo>
                    <a:pt x="16435" y="25059"/>
                  </a:lnTo>
                  <a:lnTo>
                    <a:pt x="18618" y="28295"/>
                  </a:lnTo>
                  <a:lnTo>
                    <a:pt x="19051" y="28009"/>
                  </a:lnTo>
                  <a:lnTo>
                    <a:pt x="16739" y="24577"/>
                  </a:lnTo>
                  <a:lnTo>
                    <a:pt x="18923" y="21105"/>
                  </a:lnTo>
                  <a:lnTo>
                    <a:pt x="25394" y="30704"/>
                  </a:lnTo>
                  <a:lnTo>
                    <a:pt x="25827" y="30419"/>
                  </a:lnTo>
                  <a:lnTo>
                    <a:pt x="19228" y="20624"/>
                  </a:lnTo>
                  <a:lnTo>
                    <a:pt x="29830" y="3787"/>
                  </a:lnTo>
                  <a:lnTo>
                    <a:pt x="31147" y="3767"/>
                  </a:lnTo>
                  <a:lnTo>
                    <a:pt x="31059" y="266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3"/>
            <p:cNvSpPr/>
            <p:nvPr/>
          </p:nvSpPr>
          <p:spPr>
            <a:xfrm>
              <a:off x="1618956" y="2346890"/>
              <a:ext cx="1721445" cy="161952"/>
            </a:xfrm>
            <a:custGeom>
              <a:rect b="b" l="l" r="r" t="t"/>
              <a:pathLst>
                <a:path extrusionOk="0" h="2922" w="31059">
                  <a:moveTo>
                    <a:pt x="20988" y="0"/>
                  </a:moveTo>
                  <a:lnTo>
                    <a:pt x="1" y="177"/>
                  </a:lnTo>
                  <a:lnTo>
                    <a:pt x="6924" y="2921"/>
                  </a:lnTo>
                  <a:lnTo>
                    <a:pt x="31059" y="2833"/>
                  </a:lnTo>
                  <a:lnTo>
                    <a:pt x="20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3"/>
            <p:cNvSpPr/>
            <p:nvPr/>
          </p:nvSpPr>
          <p:spPr>
            <a:xfrm>
              <a:off x="2600151" y="1892237"/>
              <a:ext cx="820955" cy="188112"/>
            </a:xfrm>
            <a:custGeom>
              <a:rect b="b" l="l" r="r" t="t"/>
              <a:pathLst>
                <a:path extrusionOk="0" h="3394" w="14812">
                  <a:moveTo>
                    <a:pt x="1633" y="1"/>
                  </a:moveTo>
                  <a:lnTo>
                    <a:pt x="0" y="158"/>
                  </a:lnTo>
                  <a:lnTo>
                    <a:pt x="12717" y="3374"/>
                  </a:lnTo>
                  <a:lnTo>
                    <a:pt x="14811" y="3394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3"/>
            <p:cNvSpPr/>
            <p:nvPr/>
          </p:nvSpPr>
          <p:spPr>
            <a:xfrm>
              <a:off x="1568242" y="1257786"/>
              <a:ext cx="1289795" cy="538066"/>
            </a:xfrm>
            <a:custGeom>
              <a:rect b="b" l="l" r="r" t="t"/>
              <a:pathLst>
                <a:path extrusionOk="0" h="9708" w="23271">
                  <a:moveTo>
                    <a:pt x="1073" y="0"/>
                  </a:moveTo>
                  <a:cubicBezTo>
                    <a:pt x="965" y="0"/>
                    <a:pt x="866" y="30"/>
                    <a:pt x="778" y="79"/>
                  </a:cubicBezTo>
                  <a:cubicBezTo>
                    <a:pt x="296" y="354"/>
                    <a:pt x="1" y="876"/>
                    <a:pt x="1" y="1426"/>
                  </a:cubicBezTo>
                  <a:lnTo>
                    <a:pt x="30" y="8684"/>
                  </a:lnTo>
                  <a:cubicBezTo>
                    <a:pt x="30" y="8852"/>
                    <a:pt x="99" y="9009"/>
                    <a:pt x="227" y="9117"/>
                  </a:cubicBezTo>
                  <a:lnTo>
                    <a:pt x="719" y="9560"/>
                  </a:lnTo>
                  <a:cubicBezTo>
                    <a:pt x="827" y="9658"/>
                    <a:pt x="965" y="9707"/>
                    <a:pt x="1112" y="9707"/>
                  </a:cubicBezTo>
                  <a:lnTo>
                    <a:pt x="22680" y="9707"/>
                  </a:lnTo>
                  <a:cubicBezTo>
                    <a:pt x="23014" y="9707"/>
                    <a:pt x="23270" y="9442"/>
                    <a:pt x="23270" y="9117"/>
                  </a:cubicBezTo>
                  <a:lnTo>
                    <a:pt x="23270" y="590"/>
                  </a:lnTo>
                  <a:cubicBezTo>
                    <a:pt x="23270" y="266"/>
                    <a:pt x="23005" y="0"/>
                    <a:pt x="226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3"/>
            <p:cNvSpPr/>
            <p:nvPr/>
          </p:nvSpPr>
          <p:spPr>
            <a:xfrm>
              <a:off x="3040007" y="2722451"/>
              <a:ext cx="575699" cy="1311078"/>
            </a:xfrm>
            <a:custGeom>
              <a:rect b="b" l="l" r="r" t="t"/>
              <a:pathLst>
                <a:path extrusionOk="0" h="23655" w="10387">
                  <a:moveTo>
                    <a:pt x="4171" y="0"/>
                  </a:moveTo>
                  <a:lnTo>
                    <a:pt x="1" y="22010"/>
                  </a:lnTo>
                  <a:cubicBezTo>
                    <a:pt x="1978" y="23220"/>
                    <a:pt x="3856" y="23623"/>
                    <a:pt x="5479" y="23653"/>
                  </a:cubicBezTo>
                  <a:cubicBezTo>
                    <a:pt x="5550" y="23654"/>
                    <a:pt x="5621" y="23655"/>
                    <a:pt x="5691" y="23655"/>
                  </a:cubicBezTo>
                  <a:cubicBezTo>
                    <a:pt x="8468" y="23655"/>
                    <a:pt x="10386" y="22541"/>
                    <a:pt x="10386" y="22541"/>
                  </a:cubicBezTo>
                  <a:lnTo>
                    <a:pt x="64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3"/>
            <p:cNvSpPr/>
            <p:nvPr/>
          </p:nvSpPr>
          <p:spPr>
            <a:xfrm>
              <a:off x="3040007" y="2722451"/>
              <a:ext cx="303674" cy="1310968"/>
            </a:xfrm>
            <a:custGeom>
              <a:rect b="b" l="l" r="r" t="t"/>
              <a:pathLst>
                <a:path extrusionOk="0" h="23653" w="5479">
                  <a:moveTo>
                    <a:pt x="4171" y="0"/>
                  </a:moveTo>
                  <a:lnTo>
                    <a:pt x="1" y="22010"/>
                  </a:lnTo>
                  <a:cubicBezTo>
                    <a:pt x="1978" y="23210"/>
                    <a:pt x="3856" y="23623"/>
                    <a:pt x="5479" y="23653"/>
                  </a:cubicBezTo>
                  <a:lnTo>
                    <a:pt x="4967" y="69"/>
                  </a:lnTo>
                  <a:lnTo>
                    <a:pt x="4967" y="0"/>
                  </a:lnTo>
                  <a:close/>
                </a:path>
              </a:pathLst>
            </a:custGeom>
            <a:solidFill>
              <a:srgbClr val="000000">
                <a:alpha val="13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3"/>
            <p:cNvSpPr/>
            <p:nvPr/>
          </p:nvSpPr>
          <p:spPr>
            <a:xfrm>
              <a:off x="3036238" y="3180318"/>
              <a:ext cx="181018" cy="351616"/>
            </a:xfrm>
            <a:custGeom>
              <a:rect b="b" l="l" r="r" t="t"/>
              <a:pathLst>
                <a:path extrusionOk="0" fill="none" h="6344" w="3266">
                  <a:moveTo>
                    <a:pt x="3265" y="0"/>
                  </a:moveTo>
                  <a:lnTo>
                    <a:pt x="2370" y="10"/>
                  </a:lnTo>
                  <a:cubicBezTo>
                    <a:pt x="1308" y="30"/>
                    <a:pt x="433" y="836"/>
                    <a:pt x="325" y="1889"/>
                  </a:cubicBezTo>
                  <a:lnTo>
                    <a:pt x="108" y="3993"/>
                  </a:lnTo>
                  <a:cubicBezTo>
                    <a:pt x="0" y="5154"/>
                    <a:pt x="856" y="6186"/>
                    <a:pt x="2026" y="6285"/>
                  </a:cubicBezTo>
                  <a:lnTo>
                    <a:pt x="2734" y="6344"/>
                  </a:ln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3"/>
            <p:cNvSpPr/>
            <p:nvPr/>
          </p:nvSpPr>
          <p:spPr>
            <a:xfrm>
              <a:off x="3047655" y="3895469"/>
              <a:ext cx="555525" cy="84024"/>
            </a:xfrm>
            <a:custGeom>
              <a:rect b="b" l="l" r="r" t="t"/>
              <a:pathLst>
                <a:path extrusionOk="0" fill="none" h="1516" w="10023">
                  <a:moveTo>
                    <a:pt x="1" y="1"/>
                  </a:moveTo>
                  <a:cubicBezTo>
                    <a:pt x="1" y="1"/>
                    <a:pt x="2440" y="1515"/>
                    <a:pt x="5282" y="1515"/>
                  </a:cubicBezTo>
                  <a:cubicBezTo>
                    <a:pt x="8075" y="1515"/>
                    <a:pt x="10022" y="443"/>
                    <a:pt x="10022" y="443"/>
                  </a:cubicBez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3"/>
            <p:cNvSpPr/>
            <p:nvPr/>
          </p:nvSpPr>
          <p:spPr>
            <a:xfrm>
              <a:off x="3432030" y="3475180"/>
              <a:ext cx="95386" cy="226855"/>
            </a:xfrm>
            <a:custGeom>
              <a:rect b="b" l="l" r="r" t="t"/>
              <a:pathLst>
                <a:path extrusionOk="0" h="4093" w="1721">
                  <a:moveTo>
                    <a:pt x="694" y="0"/>
                  </a:moveTo>
                  <a:cubicBezTo>
                    <a:pt x="306" y="0"/>
                    <a:pt x="0" y="337"/>
                    <a:pt x="38" y="729"/>
                  </a:cubicBezTo>
                  <a:lnTo>
                    <a:pt x="304" y="3492"/>
                  </a:lnTo>
                  <a:cubicBezTo>
                    <a:pt x="334" y="3827"/>
                    <a:pt x="619" y="4092"/>
                    <a:pt x="963" y="4092"/>
                  </a:cubicBezTo>
                  <a:lnTo>
                    <a:pt x="1012" y="4092"/>
                  </a:lnTo>
                  <a:cubicBezTo>
                    <a:pt x="1406" y="4092"/>
                    <a:pt x="1720" y="3748"/>
                    <a:pt x="1671" y="3355"/>
                  </a:cubicBezTo>
                  <a:lnTo>
                    <a:pt x="1356" y="591"/>
                  </a:lnTo>
                  <a:cubicBezTo>
                    <a:pt x="1317" y="267"/>
                    <a:pt x="1051" y="21"/>
                    <a:pt x="727" y="1"/>
                  </a:cubicBezTo>
                  <a:cubicBezTo>
                    <a:pt x="716" y="0"/>
                    <a:pt x="705" y="0"/>
                    <a:pt x="694" y="0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3"/>
            <p:cNvSpPr/>
            <p:nvPr/>
          </p:nvSpPr>
          <p:spPr>
            <a:xfrm>
              <a:off x="3421056" y="3305413"/>
              <a:ext cx="72995" cy="125759"/>
            </a:xfrm>
            <a:custGeom>
              <a:rect b="b" l="l" r="r" t="t"/>
              <a:pathLst>
                <a:path extrusionOk="0" h="2269" w="1317">
                  <a:moveTo>
                    <a:pt x="574" y="1"/>
                  </a:moveTo>
                  <a:cubicBezTo>
                    <a:pt x="550" y="1"/>
                    <a:pt x="526" y="2"/>
                    <a:pt x="502" y="5"/>
                  </a:cubicBezTo>
                  <a:cubicBezTo>
                    <a:pt x="207" y="45"/>
                    <a:pt x="0" y="291"/>
                    <a:pt x="10" y="576"/>
                  </a:cubicBezTo>
                  <a:lnTo>
                    <a:pt x="20" y="1707"/>
                  </a:lnTo>
                  <a:cubicBezTo>
                    <a:pt x="30" y="2002"/>
                    <a:pt x="266" y="2248"/>
                    <a:pt x="561" y="2258"/>
                  </a:cubicBezTo>
                  <a:lnTo>
                    <a:pt x="679" y="2267"/>
                  </a:lnTo>
                  <a:cubicBezTo>
                    <a:pt x="690" y="2268"/>
                    <a:pt x="701" y="2268"/>
                    <a:pt x="711" y="2268"/>
                  </a:cubicBezTo>
                  <a:cubicBezTo>
                    <a:pt x="1050" y="2268"/>
                    <a:pt x="1317" y="1971"/>
                    <a:pt x="1269" y="1628"/>
                  </a:cubicBezTo>
                  <a:lnTo>
                    <a:pt x="1131" y="497"/>
                  </a:lnTo>
                  <a:cubicBezTo>
                    <a:pt x="1095" y="207"/>
                    <a:pt x="850" y="1"/>
                    <a:pt x="574" y="1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3"/>
            <p:cNvSpPr/>
            <p:nvPr/>
          </p:nvSpPr>
          <p:spPr>
            <a:xfrm>
              <a:off x="1542081" y="3202100"/>
              <a:ext cx="1055902" cy="902208"/>
            </a:xfrm>
            <a:custGeom>
              <a:rect b="b" l="l" r="r" t="t"/>
              <a:pathLst>
                <a:path extrusionOk="0" h="16278" w="19051">
                  <a:moveTo>
                    <a:pt x="1" y="1"/>
                  </a:moveTo>
                  <a:lnTo>
                    <a:pt x="1368" y="15195"/>
                  </a:lnTo>
                  <a:lnTo>
                    <a:pt x="5046" y="15835"/>
                  </a:lnTo>
                  <a:lnTo>
                    <a:pt x="18166" y="16277"/>
                  </a:lnTo>
                  <a:lnTo>
                    <a:pt x="19051" y="630"/>
                  </a:lnTo>
                  <a:lnTo>
                    <a:pt x="11763" y="2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3"/>
            <p:cNvSpPr/>
            <p:nvPr/>
          </p:nvSpPr>
          <p:spPr>
            <a:xfrm>
              <a:off x="1460329" y="2821108"/>
              <a:ext cx="1027025" cy="375061"/>
            </a:xfrm>
            <a:custGeom>
              <a:rect b="b" l="l" r="r" t="t"/>
              <a:pathLst>
                <a:path extrusionOk="0" h="6767" w="18530">
                  <a:moveTo>
                    <a:pt x="18156" y="0"/>
                  </a:moveTo>
                  <a:lnTo>
                    <a:pt x="1643" y="4446"/>
                  </a:lnTo>
                  <a:lnTo>
                    <a:pt x="1" y="5183"/>
                  </a:lnTo>
                  <a:lnTo>
                    <a:pt x="355" y="6767"/>
                  </a:lnTo>
                  <a:lnTo>
                    <a:pt x="18529" y="1702"/>
                  </a:lnTo>
                  <a:lnTo>
                    <a:pt x="181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3"/>
            <p:cNvSpPr/>
            <p:nvPr/>
          </p:nvSpPr>
          <p:spPr>
            <a:xfrm>
              <a:off x="1393043" y="2849468"/>
              <a:ext cx="1057010" cy="357048"/>
            </a:xfrm>
            <a:custGeom>
              <a:rect b="b" l="l" r="r" t="t"/>
              <a:pathLst>
                <a:path extrusionOk="0" h="6442" w="19071">
                  <a:moveTo>
                    <a:pt x="17162" y="0"/>
                  </a:moveTo>
                  <a:lnTo>
                    <a:pt x="15363" y="472"/>
                  </a:lnTo>
                  <a:lnTo>
                    <a:pt x="14133" y="1151"/>
                  </a:lnTo>
                  <a:lnTo>
                    <a:pt x="13278" y="1033"/>
                  </a:lnTo>
                  <a:lnTo>
                    <a:pt x="11399" y="1525"/>
                  </a:lnTo>
                  <a:lnTo>
                    <a:pt x="10091" y="2262"/>
                  </a:lnTo>
                  <a:lnTo>
                    <a:pt x="9304" y="2075"/>
                  </a:lnTo>
                  <a:lnTo>
                    <a:pt x="7613" y="2518"/>
                  </a:lnTo>
                  <a:lnTo>
                    <a:pt x="6216" y="3256"/>
                  </a:lnTo>
                  <a:lnTo>
                    <a:pt x="5518" y="3069"/>
                  </a:lnTo>
                  <a:lnTo>
                    <a:pt x="89" y="4505"/>
                  </a:lnTo>
                  <a:lnTo>
                    <a:pt x="1" y="6147"/>
                  </a:lnTo>
                  <a:lnTo>
                    <a:pt x="905" y="6442"/>
                  </a:lnTo>
                  <a:lnTo>
                    <a:pt x="4171" y="5518"/>
                  </a:lnTo>
                  <a:lnTo>
                    <a:pt x="5626" y="4839"/>
                  </a:lnTo>
                  <a:lnTo>
                    <a:pt x="6305" y="4918"/>
                  </a:lnTo>
                  <a:lnTo>
                    <a:pt x="7996" y="4446"/>
                  </a:lnTo>
                  <a:lnTo>
                    <a:pt x="9472" y="3816"/>
                  </a:lnTo>
                  <a:lnTo>
                    <a:pt x="10131" y="3846"/>
                  </a:lnTo>
                  <a:lnTo>
                    <a:pt x="12009" y="3315"/>
                  </a:lnTo>
                  <a:lnTo>
                    <a:pt x="13710" y="2272"/>
                  </a:lnTo>
                  <a:lnTo>
                    <a:pt x="14143" y="2715"/>
                  </a:lnTo>
                  <a:lnTo>
                    <a:pt x="15943" y="2213"/>
                  </a:lnTo>
                  <a:lnTo>
                    <a:pt x="17231" y="1426"/>
                  </a:lnTo>
                  <a:lnTo>
                    <a:pt x="18077" y="1603"/>
                  </a:lnTo>
                  <a:lnTo>
                    <a:pt x="19070" y="1328"/>
                  </a:lnTo>
                  <a:lnTo>
                    <a:pt x="18815" y="256"/>
                  </a:lnTo>
                  <a:lnTo>
                    <a:pt x="17792" y="590"/>
                  </a:lnTo>
                  <a:lnTo>
                    <a:pt x="171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3"/>
            <p:cNvSpPr/>
            <p:nvPr/>
          </p:nvSpPr>
          <p:spPr>
            <a:xfrm>
              <a:off x="1336343" y="3181963"/>
              <a:ext cx="1197623" cy="922327"/>
            </a:xfrm>
            <a:custGeom>
              <a:rect b="b" l="l" r="r" t="t"/>
              <a:pathLst>
                <a:path extrusionOk="0" h="16641" w="21608">
                  <a:moveTo>
                    <a:pt x="1034" y="0"/>
                  </a:moveTo>
                  <a:lnTo>
                    <a:pt x="1" y="15815"/>
                  </a:lnTo>
                  <a:lnTo>
                    <a:pt x="20841" y="16641"/>
                  </a:lnTo>
                  <a:lnTo>
                    <a:pt x="21460" y="5036"/>
                  </a:lnTo>
                  <a:lnTo>
                    <a:pt x="21510" y="4013"/>
                  </a:lnTo>
                  <a:lnTo>
                    <a:pt x="21608" y="2312"/>
                  </a:lnTo>
                  <a:lnTo>
                    <a:pt x="21401" y="1299"/>
                  </a:lnTo>
                  <a:lnTo>
                    <a:pt x="20251" y="817"/>
                  </a:lnTo>
                  <a:lnTo>
                    <a:pt x="18559" y="748"/>
                  </a:lnTo>
                  <a:lnTo>
                    <a:pt x="18195" y="1466"/>
                  </a:lnTo>
                  <a:lnTo>
                    <a:pt x="16533" y="659"/>
                  </a:lnTo>
                  <a:lnTo>
                    <a:pt x="14851" y="591"/>
                  </a:lnTo>
                  <a:lnTo>
                    <a:pt x="14517" y="1240"/>
                  </a:lnTo>
                  <a:lnTo>
                    <a:pt x="12835" y="502"/>
                  </a:lnTo>
                  <a:lnTo>
                    <a:pt x="10888" y="414"/>
                  </a:lnTo>
                  <a:lnTo>
                    <a:pt x="10711" y="1348"/>
                  </a:lnTo>
                  <a:lnTo>
                    <a:pt x="8872" y="335"/>
                  </a:lnTo>
                  <a:lnTo>
                    <a:pt x="7023" y="256"/>
                  </a:lnTo>
                  <a:lnTo>
                    <a:pt x="6393" y="777"/>
                  </a:lnTo>
                  <a:lnTo>
                    <a:pt x="4997" y="168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3"/>
            <p:cNvSpPr/>
            <p:nvPr/>
          </p:nvSpPr>
          <p:spPr>
            <a:xfrm>
              <a:off x="1587996" y="3693236"/>
              <a:ext cx="60469" cy="61189"/>
            </a:xfrm>
            <a:custGeom>
              <a:rect b="b" l="l" r="r" t="t"/>
              <a:pathLst>
                <a:path extrusionOk="0" h="1104" w="1091">
                  <a:moveTo>
                    <a:pt x="158" y="109"/>
                  </a:moveTo>
                  <a:lnTo>
                    <a:pt x="483" y="119"/>
                  </a:lnTo>
                  <a:cubicBezTo>
                    <a:pt x="489" y="118"/>
                    <a:pt x="495" y="118"/>
                    <a:pt x="501" y="118"/>
                  </a:cubicBezTo>
                  <a:cubicBezTo>
                    <a:pt x="1090" y="118"/>
                    <a:pt x="1069" y="1007"/>
                    <a:pt x="506" y="1007"/>
                  </a:cubicBezTo>
                  <a:cubicBezTo>
                    <a:pt x="486" y="1007"/>
                    <a:pt x="465" y="1006"/>
                    <a:pt x="443" y="1004"/>
                  </a:cubicBezTo>
                  <a:lnTo>
                    <a:pt x="119" y="994"/>
                  </a:lnTo>
                  <a:lnTo>
                    <a:pt x="158" y="109"/>
                  </a:lnTo>
                  <a:close/>
                  <a:moveTo>
                    <a:pt x="50" y="1"/>
                  </a:moveTo>
                  <a:lnTo>
                    <a:pt x="1" y="1082"/>
                  </a:lnTo>
                  <a:lnTo>
                    <a:pt x="443" y="1102"/>
                  </a:lnTo>
                  <a:cubicBezTo>
                    <a:pt x="458" y="1103"/>
                    <a:pt x="473" y="1103"/>
                    <a:pt x="487" y="1103"/>
                  </a:cubicBezTo>
                  <a:cubicBezTo>
                    <a:pt x="817" y="1103"/>
                    <a:pt x="1034" y="892"/>
                    <a:pt x="1053" y="591"/>
                  </a:cubicBezTo>
                  <a:cubicBezTo>
                    <a:pt x="1063" y="266"/>
                    <a:pt x="837" y="30"/>
                    <a:pt x="492" y="20"/>
                  </a:cubicBezTo>
                  <a:lnTo>
                    <a:pt x="50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3"/>
            <p:cNvSpPr/>
            <p:nvPr/>
          </p:nvSpPr>
          <p:spPr>
            <a:xfrm>
              <a:off x="1665425" y="3696506"/>
              <a:ext cx="9311" cy="60025"/>
            </a:xfrm>
            <a:custGeom>
              <a:rect b="b" l="l" r="r" t="t"/>
              <a:pathLst>
                <a:path extrusionOk="0" h="1083" w="168">
                  <a:moveTo>
                    <a:pt x="49" y="1"/>
                  </a:moveTo>
                  <a:lnTo>
                    <a:pt x="0" y="1082"/>
                  </a:lnTo>
                  <a:lnTo>
                    <a:pt x="118" y="1082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3"/>
            <p:cNvSpPr/>
            <p:nvPr/>
          </p:nvSpPr>
          <p:spPr>
            <a:xfrm>
              <a:off x="1698126" y="3698169"/>
              <a:ext cx="49661" cy="62187"/>
            </a:xfrm>
            <a:custGeom>
              <a:rect b="b" l="l" r="r" t="t"/>
              <a:pathLst>
                <a:path extrusionOk="0" h="1122" w="896">
                  <a:moveTo>
                    <a:pt x="158" y="98"/>
                  </a:moveTo>
                  <a:lnTo>
                    <a:pt x="443" y="108"/>
                  </a:lnTo>
                  <a:cubicBezTo>
                    <a:pt x="659" y="118"/>
                    <a:pt x="777" y="226"/>
                    <a:pt x="767" y="393"/>
                  </a:cubicBezTo>
                  <a:cubicBezTo>
                    <a:pt x="758" y="556"/>
                    <a:pt x="659" y="652"/>
                    <a:pt x="476" y="652"/>
                  </a:cubicBezTo>
                  <a:cubicBezTo>
                    <a:pt x="459" y="652"/>
                    <a:pt x="442" y="651"/>
                    <a:pt x="423" y="649"/>
                  </a:cubicBezTo>
                  <a:lnTo>
                    <a:pt x="138" y="639"/>
                  </a:lnTo>
                  <a:lnTo>
                    <a:pt x="158" y="98"/>
                  </a:lnTo>
                  <a:close/>
                  <a:moveTo>
                    <a:pt x="49" y="0"/>
                  </a:moveTo>
                  <a:lnTo>
                    <a:pt x="0" y="1082"/>
                  </a:lnTo>
                  <a:lnTo>
                    <a:pt x="118" y="1082"/>
                  </a:lnTo>
                  <a:lnTo>
                    <a:pt x="128" y="738"/>
                  </a:lnTo>
                  <a:lnTo>
                    <a:pt x="423" y="747"/>
                  </a:lnTo>
                  <a:lnTo>
                    <a:pt x="512" y="747"/>
                  </a:lnTo>
                  <a:lnTo>
                    <a:pt x="748" y="1111"/>
                  </a:lnTo>
                  <a:lnTo>
                    <a:pt x="866" y="1121"/>
                  </a:lnTo>
                  <a:lnTo>
                    <a:pt x="620" y="738"/>
                  </a:lnTo>
                  <a:cubicBezTo>
                    <a:pt x="777" y="698"/>
                    <a:pt x="885" y="561"/>
                    <a:pt x="885" y="403"/>
                  </a:cubicBezTo>
                  <a:cubicBezTo>
                    <a:pt x="895" y="167"/>
                    <a:pt x="728" y="30"/>
                    <a:pt x="453" y="10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3"/>
            <p:cNvSpPr/>
            <p:nvPr/>
          </p:nvSpPr>
          <p:spPr>
            <a:xfrm>
              <a:off x="1766798" y="3700330"/>
              <a:ext cx="43675" cy="62187"/>
            </a:xfrm>
            <a:custGeom>
              <a:rect b="b" l="l" r="r" t="t"/>
              <a:pathLst>
                <a:path extrusionOk="0" h="1122" w="788">
                  <a:moveTo>
                    <a:pt x="50" y="0"/>
                  </a:moveTo>
                  <a:lnTo>
                    <a:pt x="1" y="1092"/>
                  </a:lnTo>
                  <a:lnTo>
                    <a:pt x="768" y="1122"/>
                  </a:lnTo>
                  <a:lnTo>
                    <a:pt x="768" y="1023"/>
                  </a:lnTo>
                  <a:lnTo>
                    <a:pt x="119" y="994"/>
                  </a:lnTo>
                  <a:lnTo>
                    <a:pt x="138" y="590"/>
                  </a:lnTo>
                  <a:lnTo>
                    <a:pt x="699" y="610"/>
                  </a:lnTo>
                  <a:lnTo>
                    <a:pt x="699" y="522"/>
                  </a:lnTo>
                  <a:lnTo>
                    <a:pt x="138" y="492"/>
                  </a:lnTo>
                  <a:lnTo>
                    <a:pt x="158" y="109"/>
                  </a:lnTo>
                  <a:lnTo>
                    <a:pt x="787" y="138"/>
                  </a:lnTo>
                  <a:lnTo>
                    <a:pt x="787" y="4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3"/>
            <p:cNvSpPr/>
            <p:nvPr/>
          </p:nvSpPr>
          <p:spPr>
            <a:xfrm>
              <a:off x="1823997" y="3703545"/>
              <a:ext cx="56755" cy="61245"/>
            </a:xfrm>
            <a:custGeom>
              <a:rect b="b" l="l" r="r" t="t"/>
              <a:pathLst>
                <a:path extrusionOk="0" h="1105" w="1024">
                  <a:moveTo>
                    <a:pt x="594" y="0"/>
                  </a:moveTo>
                  <a:cubicBezTo>
                    <a:pt x="296" y="0"/>
                    <a:pt x="50" y="230"/>
                    <a:pt x="41" y="532"/>
                  </a:cubicBezTo>
                  <a:cubicBezTo>
                    <a:pt x="21" y="847"/>
                    <a:pt x="277" y="1103"/>
                    <a:pt x="581" y="1103"/>
                  </a:cubicBezTo>
                  <a:cubicBezTo>
                    <a:pt x="595" y="1104"/>
                    <a:pt x="608" y="1104"/>
                    <a:pt x="620" y="1104"/>
                  </a:cubicBezTo>
                  <a:cubicBezTo>
                    <a:pt x="762" y="1104"/>
                    <a:pt x="885" y="1055"/>
                    <a:pt x="985" y="955"/>
                  </a:cubicBezTo>
                  <a:lnTo>
                    <a:pt x="916" y="887"/>
                  </a:lnTo>
                  <a:cubicBezTo>
                    <a:pt x="844" y="959"/>
                    <a:pt x="739" y="1006"/>
                    <a:pt x="624" y="1006"/>
                  </a:cubicBezTo>
                  <a:cubicBezTo>
                    <a:pt x="613" y="1006"/>
                    <a:pt x="602" y="1005"/>
                    <a:pt x="591" y="1005"/>
                  </a:cubicBezTo>
                  <a:cubicBezTo>
                    <a:pt x="1" y="985"/>
                    <a:pt x="30" y="109"/>
                    <a:pt x="602" y="109"/>
                  </a:cubicBezTo>
                  <a:cubicBezTo>
                    <a:pt x="611" y="109"/>
                    <a:pt x="621" y="109"/>
                    <a:pt x="631" y="110"/>
                  </a:cubicBezTo>
                  <a:cubicBezTo>
                    <a:pt x="749" y="110"/>
                    <a:pt x="867" y="159"/>
                    <a:pt x="945" y="247"/>
                  </a:cubicBezTo>
                  <a:lnTo>
                    <a:pt x="1024" y="178"/>
                  </a:lnTo>
                  <a:cubicBezTo>
                    <a:pt x="926" y="70"/>
                    <a:pt x="778" y="1"/>
                    <a:pt x="631" y="1"/>
                  </a:cubicBezTo>
                  <a:cubicBezTo>
                    <a:pt x="618" y="1"/>
                    <a:pt x="606" y="0"/>
                    <a:pt x="594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3"/>
            <p:cNvSpPr/>
            <p:nvPr/>
          </p:nvSpPr>
          <p:spPr>
            <a:xfrm>
              <a:off x="1890563" y="3705762"/>
              <a:ext cx="48552" cy="61134"/>
            </a:xfrm>
            <a:custGeom>
              <a:rect b="b" l="l" r="r" t="t"/>
              <a:pathLst>
                <a:path extrusionOk="0" h="1103" w="876">
                  <a:moveTo>
                    <a:pt x="0" y="1"/>
                  </a:moveTo>
                  <a:lnTo>
                    <a:pt x="0" y="99"/>
                  </a:lnTo>
                  <a:lnTo>
                    <a:pt x="384" y="109"/>
                  </a:lnTo>
                  <a:lnTo>
                    <a:pt x="344" y="1102"/>
                  </a:lnTo>
                  <a:lnTo>
                    <a:pt x="452" y="1102"/>
                  </a:lnTo>
                  <a:lnTo>
                    <a:pt x="492" y="119"/>
                  </a:lnTo>
                  <a:lnTo>
                    <a:pt x="875" y="129"/>
                  </a:lnTo>
                  <a:lnTo>
                    <a:pt x="875" y="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3"/>
            <p:cNvSpPr/>
            <p:nvPr/>
          </p:nvSpPr>
          <p:spPr>
            <a:xfrm>
              <a:off x="1946654" y="3706704"/>
              <a:ext cx="75544" cy="63462"/>
            </a:xfrm>
            <a:custGeom>
              <a:rect b="b" l="l" r="r" t="t"/>
              <a:pathLst>
                <a:path extrusionOk="0" h="1145" w="1363">
                  <a:moveTo>
                    <a:pt x="605" y="128"/>
                  </a:moveTo>
                  <a:cubicBezTo>
                    <a:pt x="848" y="128"/>
                    <a:pt x="1077" y="323"/>
                    <a:pt x="1063" y="603"/>
                  </a:cubicBezTo>
                  <a:cubicBezTo>
                    <a:pt x="1054" y="847"/>
                    <a:pt x="857" y="1037"/>
                    <a:pt x="625" y="1037"/>
                  </a:cubicBezTo>
                  <a:cubicBezTo>
                    <a:pt x="614" y="1037"/>
                    <a:pt x="602" y="1037"/>
                    <a:pt x="591" y="1036"/>
                  </a:cubicBezTo>
                  <a:cubicBezTo>
                    <a:pt x="178" y="1026"/>
                    <a:pt x="1" y="525"/>
                    <a:pt x="296" y="249"/>
                  </a:cubicBezTo>
                  <a:cubicBezTo>
                    <a:pt x="389" y="165"/>
                    <a:pt x="498" y="128"/>
                    <a:pt x="605" y="128"/>
                  </a:cubicBezTo>
                  <a:close/>
                  <a:moveTo>
                    <a:pt x="611" y="0"/>
                  </a:moveTo>
                  <a:cubicBezTo>
                    <a:pt x="320" y="0"/>
                    <a:pt x="40" y="223"/>
                    <a:pt x="40" y="564"/>
                  </a:cubicBezTo>
                  <a:cubicBezTo>
                    <a:pt x="21" y="879"/>
                    <a:pt x="267" y="1144"/>
                    <a:pt x="581" y="1144"/>
                  </a:cubicBezTo>
                  <a:cubicBezTo>
                    <a:pt x="589" y="1145"/>
                    <a:pt x="597" y="1145"/>
                    <a:pt x="605" y="1145"/>
                  </a:cubicBezTo>
                  <a:cubicBezTo>
                    <a:pt x="1101" y="1145"/>
                    <a:pt x="1363" y="539"/>
                    <a:pt x="1024" y="180"/>
                  </a:cubicBezTo>
                  <a:cubicBezTo>
                    <a:pt x="906" y="56"/>
                    <a:pt x="757" y="0"/>
                    <a:pt x="611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3"/>
            <p:cNvSpPr/>
            <p:nvPr/>
          </p:nvSpPr>
          <p:spPr>
            <a:xfrm>
              <a:off x="2031177" y="3711748"/>
              <a:ext cx="49661" cy="62242"/>
            </a:xfrm>
            <a:custGeom>
              <a:rect b="b" l="l" r="r" t="t"/>
              <a:pathLst>
                <a:path extrusionOk="0" h="1123" w="896">
                  <a:moveTo>
                    <a:pt x="158" y="99"/>
                  </a:moveTo>
                  <a:lnTo>
                    <a:pt x="443" y="109"/>
                  </a:lnTo>
                  <a:cubicBezTo>
                    <a:pt x="659" y="119"/>
                    <a:pt x="767" y="227"/>
                    <a:pt x="767" y="394"/>
                  </a:cubicBezTo>
                  <a:cubicBezTo>
                    <a:pt x="758" y="556"/>
                    <a:pt x="659" y="652"/>
                    <a:pt x="476" y="652"/>
                  </a:cubicBezTo>
                  <a:cubicBezTo>
                    <a:pt x="459" y="652"/>
                    <a:pt x="442" y="652"/>
                    <a:pt x="423" y="650"/>
                  </a:cubicBezTo>
                  <a:lnTo>
                    <a:pt x="138" y="640"/>
                  </a:lnTo>
                  <a:lnTo>
                    <a:pt x="158" y="99"/>
                  </a:lnTo>
                  <a:close/>
                  <a:moveTo>
                    <a:pt x="50" y="1"/>
                  </a:moveTo>
                  <a:lnTo>
                    <a:pt x="0" y="1083"/>
                  </a:lnTo>
                  <a:lnTo>
                    <a:pt x="118" y="1083"/>
                  </a:lnTo>
                  <a:lnTo>
                    <a:pt x="138" y="739"/>
                  </a:lnTo>
                  <a:lnTo>
                    <a:pt x="423" y="748"/>
                  </a:lnTo>
                  <a:lnTo>
                    <a:pt x="512" y="748"/>
                  </a:lnTo>
                  <a:lnTo>
                    <a:pt x="748" y="1112"/>
                  </a:lnTo>
                  <a:lnTo>
                    <a:pt x="866" y="1122"/>
                  </a:lnTo>
                  <a:lnTo>
                    <a:pt x="866" y="1122"/>
                  </a:lnTo>
                  <a:lnTo>
                    <a:pt x="620" y="739"/>
                  </a:lnTo>
                  <a:cubicBezTo>
                    <a:pt x="777" y="699"/>
                    <a:pt x="886" y="562"/>
                    <a:pt x="886" y="404"/>
                  </a:cubicBezTo>
                  <a:cubicBezTo>
                    <a:pt x="895" y="168"/>
                    <a:pt x="728" y="30"/>
                    <a:pt x="453" y="11"/>
                  </a:cubicBezTo>
                  <a:lnTo>
                    <a:pt x="50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3"/>
            <p:cNvSpPr/>
            <p:nvPr/>
          </p:nvSpPr>
          <p:spPr>
            <a:xfrm>
              <a:off x="1477788" y="3435939"/>
              <a:ext cx="933800" cy="32756"/>
            </a:xfrm>
            <a:custGeom>
              <a:rect b="b" l="l" r="r" t="t"/>
              <a:pathLst>
                <a:path extrusionOk="0" fill="none" h="591" w="16848">
                  <a:moveTo>
                    <a:pt x="0" y="1"/>
                  </a:moveTo>
                  <a:lnTo>
                    <a:pt x="16847" y="591"/>
                  </a:lnTo>
                </a:path>
              </a:pathLst>
            </a:custGeom>
            <a:noFill/>
            <a:ln cap="rnd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3"/>
            <p:cNvSpPr/>
            <p:nvPr/>
          </p:nvSpPr>
          <p:spPr>
            <a:xfrm>
              <a:off x="1475072" y="3614187"/>
              <a:ext cx="957245" cy="34973"/>
            </a:xfrm>
            <a:custGeom>
              <a:rect b="b" l="l" r="r" t="t"/>
              <a:pathLst>
                <a:path extrusionOk="0" fill="none" h="631" w="17271">
                  <a:moveTo>
                    <a:pt x="0" y="1"/>
                  </a:moveTo>
                  <a:lnTo>
                    <a:pt x="17270" y="630"/>
                  </a:lnTo>
                </a:path>
              </a:pathLst>
            </a:custGeom>
            <a:noFill/>
            <a:ln cap="rnd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3"/>
            <p:cNvSpPr/>
            <p:nvPr/>
          </p:nvSpPr>
          <p:spPr>
            <a:xfrm>
              <a:off x="1803744" y="3449574"/>
              <a:ext cx="9866" cy="178302"/>
            </a:xfrm>
            <a:custGeom>
              <a:rect b="b" l="l" r="r" t="t"/>
              <a:pathLst>
                <a:path extrusionOk="0" fill="none" h="3217" w="178">
                  <a:moveTo>
                    <a:pt x="178" y="1"/>
                  </a:moveTo>
                  <a:lnTo>
                    <a:pt x="1" y="3217"/>
                  </a:lnTo>
                </a:path>
              </a:pathLst>
            </a:custGeom>
            <a:noFill/>
            <a:ln cap="rnd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3"/>
            <p:cNvSpPr/>
            <p:nvPr/>
          </p:nvSpPr>
          <p:spPr>
            <a:xfrm>
              <a:off x="2174429" y="3463208"/>
              <a:ext cx="8757" cy="177194"/>
            </a:xfrm>
            <a:custGeom>
              <a:rect b="b" l="l" r="r" t="t"/>
              <a:pathLst>
                <a:path extrusionOk="0" fill="none" h="3197" w="158">
                  <a:moveTo>
                    <a:pt x="158" y="1"/>
                  </a:moveTo>
                  <a:lnTo>
                    <a:pt x="0" y="3197"/>
                  </a:lnTo>
                </a:path>
              </a:pathLst>
            </a:custGeom>
            <a:noFill/>
            <a:ln cap="rnd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3"/>
            <p:cNvSpPr/>
            <p:nvPr/>
          </p:nvSpPr>
          <p:spPr>
            <a:xfrm>
              <a:off x="1461992" y="3816433"/>
              <a:ext cx="949042" cy="35472"/>
            </a:xfrm>
            <a:custGeom>
              <a:rect b="b" l="l" r="r" t="t"/>
              <a:pathLst>
                <a:path extrusionOk="0" fill="none" h="640" w="17123">
                  <a:moveTo>
                    <a:pt x="0" y="1"/>
                  </a:moveTo>
                  <a:lnTo>
                    <a:pt x="17123" y="640"/>
                  </a:lnTo>
                </a:path>
              </a:pathLst>
            </a:custGeom>
            <a:noFill/>
            <a:ln cap="rnd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3"/>
            <p:cNvSpPr/>
            <p:nvPr/>
          </p:nvSpPr>
          <p:spPr>
            <a:xfrm>
              <a:off x="1471802" y="3328581"/>
              <a:ext cx="1061333" cy="42566"/>
            </a:xfrm>
            <a:custGeom>
              <a:rect b="b" l="l" r="r" t="t"/>
              <a:pathLst>
                <a:path extrusionOk="0" fill="none" h="768" w="19149">
                  <a:moveTo>
                    <a:pt x="0" y="0"/>
                  </a:moveTo>
                  <a:lnTo>
                    <a:pt x="5036" y="197"/>
                  </a:lnTo>
                  <a:lnTo>
                    <a:pt x="7052" y="276"/>
                  </a:lnTo>
                  <a:lnTo>
                    <a:pt x="8901" y="355"/>
                  </a:lnTo>
                  <a:lnTo>
                    <a:pt x="10907" y="433"/>
                  </a:lnTo>
                  <a:lnTo>
                    <a:pt x="10907" y="433"/>
                  </a:lnTo>
                  <a:lnTo>
                    <a:pt x="12854" y="512"/>
                  </a:lnTo>
                  <a:lnTo>
                    <a:pt x="14861" y="591"/>
                  </a:lnTo>
                  <a:lnTo>
                    <a:pt x="16542" y="659"/>
                  </a:lnTo>
                  <a:lnTo>
                    <a:pt x="18558" y="738"/>
                  </a:lnTo>
                  <a:lnTo>
                    <a:pt x="19149" y="768"/>
                  </a:lnTo>
                </a:path>
              </a:pathLst>
            </a:custGeom>
            <a:noFill/>
            <a:ln cap="rnd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3"/>
            <p:cNvSpPr/>
            <p:nvPr/>
          </p:nvSpPr>
          <p:spPr>
            <a:xfrm>
              <a:off x="1617848" y="3192844"/>
              <a:ext cx="244812" cy="151033"/>
            </a:xfrm>
            <a:custGeom>
              <a:rect b="b" l="l" r="r" t="t"/>
              <a:pathLst>
                <a:path extrusionOk="0" h="2725" w="4417">
                  <a:moveTo>
                    <a:pt x="1" y="1"/>
                  </a:moveTo>
                  <a:lnTo>
                    <a:pt x="2401" y="2646"/>
                  </a:lnTo>
                  <a:lnTo>
                    <a:pt x="4417" y="2725"/>
                  </a:lnTo>
                  <a:lnTo>
                    <a:pt x="2027" y="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3"/>
            <p:cNvSpPr/>
            <p:nvPr/>
          </p:nvSpPr>
          <p:spPr>
            <a:xfrm>
              <a:off x="1832621" y="3202100"/>
              <a:ext cx="243704" cy="150534"/>
            </a:xfrm>
            <a:custGeom>
              <a:rect b="b" l="l" r="r" t="t"/>
              <a:pathLst>
                <a:path extrusionOk="0" h="2716" w="4397">
                  <a:moveTo>
                    <a:pt x="1" y="1"/>
                  </a:moveTo>
                  <a:lnTo>
                    <a:pt x="2391" y="2637"/>
                  </a:lnTo>
                  <a:lnTo>
                    <a:pt x="4397" y="2715"/>
                  </a:lnTo>
                  <a:lnTo>
                    <a:pt x="4397" y="2715"/>
                  </a:lnTo>
                  <a:lnTo>
                    <a:pt x="2017" y="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3"/>
            <p:cNvSpPr/>
            <p:nvPr/>
          </p:nvSpPr>
          <p:spPr>
            <a:xfrm>
              <a:off x="2052327" y="3211412"/>
              <a:ext cx="243149" cy="149925"/>
            </a:xfrm>
            <a:custGeom>
              <a:rect b="b" l="l" r="r" t="t"/>
              <a:pathLst>
                <a:path extrusionOk="0" h="2705" w="4387">
                  <a:moveTo>
                    <a:pt x="0" y="0"/>
                  </a:moveTo>
                  <a:lnTo>
                    <a:pt x="2380" y="2626"/>
                  </a:lnTo>
                  <a:lnTo>
                    <a:pt x="4387" y="2705"/>
                  </a:lnTo>
                  <a:lnTo>
                    <a:pt x="2016" y="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3"/>
            <p:cNvSpPr/>
            <p:nvPr/>
          </p:nvSpPr>
          <p:spPr>
            <a:xfrm>
              <a:off x="2257290" y="3220114"/>
              <a:ext cx="243149" cy="149426"/>
            </a:xfrm>
            <a:custGeom>
              <a:rect b="b" l="l" r="r" t="t"/>
              <a:pathLst>
                <a:path extrusionOk="0" h="2696" w="4387">
                  <a:moveTo>
                    <a:pt x="0" y="0"/>
                  </a:moveTo>
                  <a:lnTo>
                    <a:pt x="2370" y="2616"/>
                  </a:lnTo>
                  <a:lnTo>
                    <a:pt x="4386" y="2695"/>
                  </a:lnTo>
                  <a:lnTo>
                    <a:pt x="4386" y="2695"/>
                  </a:lnTo>
                  <a:lnTo>
                    <a:pt x="2026" y="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3"/>
            <p:cNvSpPr/>
            <p:nvPr/>
          </p:nvSpPr>
          <p:spPr>
            <a:xfrm>
              <a:off x="2463306" y="3228815"/>
              <a:ext cx="79091" cy="82916"/>
            </a:xfrm>
            <a:custGeom>
              <a:rect b="b" l="l" r="r" t="t"/>
              <a:pathLst>
                <a:path extrusionOk="0" h="1496" w="1427">
                  <a:moveTo>
                    <a:pt x="1" y="1"/>
                  </a:moveTo>
                  <a:lnTo>
                    <a:pt x="1358" y="1496"/>
                  </a:lnTo>
                  <a:lnTo>
                    <a:pt x="1427" y="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3"/>
            <p:cNvSpPr/>
            <p:nvPr/>
          </p:nvSpPr>
          <p:spPr>
            <a:xfrm>
              <a:off x="1628767" y="2990598"/>
              <a:ext cx="190828" cy="166330"/>
            </a:xfrm>
            <a:custGeom>
              <a:rect b="b" l="l" r="r" t="t"/>
              <a:pathLst>
                <a:path extrusionOk="0" h="3001" w="3443">
                  <a:moveTo>
                    <a:pt x="3443" y="1"/>
                  </a:moveTo>
                  <a:lnTo>
                    <a:pt x="1348" y="552"/>
                  </a:lnTo>
                  <a:lnTo>
                    <a:pt x="1" y="3001"/>
                  </a:lnTo>
                  <a:lnTo>
                    <a:pt x="2135" y="2401"/>
                  </a:lnTo>
                  <a:lnTo>
                    <a:pt x="344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3"/>
            <p:cNvSpPr/>
            <p:nvPr/>
          </p:nvSpPr>
          <p:spPr>
            <a:xfrm>
              <a:off x="1840824" y="2935561"/>
              <a:ext cx="188667" cy="161952"/>
            </a:xfrm>
            <a:custGeom>
              <a:rect b="b" l="l" r="r" t="t"/>
              <a:pathLst>
                <a:path extrusionOk="0" h="2922" w="3404">
                  <a:moveTo>
                    <a:pt x="3403" y="1"/>
                  </a:moveTo>
                  <a:lnTo>
                    <a:pt x="1308" y="551"/>
                  </a:lnTo>
                  <a:lnTo>
                    <a:pt x="0" y="2922"/>
                  </a:lnTo>
                  <a:lnTo>
                    <a:pt x="0" y="2922"/>
                  </a:lnTo>
                  <a:lnTo>
                    <a:pt x="2135" y="2322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2063191" y="2877254"/>
              <a:ext cx="185951" cy="157573"/>
            </a:xfrm>
            <a:custGeom>
              <a:rect b="b" l="l" r="r" t="t"/>
              <a:pathLst>
                <a:path extrusionOk="0" h="2843" w="3355">
                  <a:moveTo>
                    <a:pt x="3355" y="0"/>
                  </a:moveTo>
                  <a:lnTo>
                    <a:pt x="1270" y="561"/>
                  </a:lnTo>
                  <a:lnTo>
                    <a:pt x="1" y="2843"/>
                  </a:lnTo>
                  <a:lnTo>
                    <a:pt x="1" y="2843"/>
                  </a:lnTo>
                  <a:lnTo>
                    <a:pt x="2135" y="2243"/>
                  </a:lnTo>
                  <a:lnTo>
                    <a:pt x="33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2281234" y="2829255"/>
              <a:ext cx="159236" cy="144548"/>
            </a:xfrm>
            <a:custGeom>
              <a:rect b="b" l="l" r="r" t="t"/>
              <a:pathLst>
                <a:path extrusionOk="0" h="2608" w="2873">
                  <a:moveTo>
                    <a:pt x="2715" y="1"/>
                  </a:moveTo>
                  <a:lnTo>
                    <a:pt x="1220" y="394"/>
                  </a:lnTo>
                  <a:lnTo>
                    <a:pt x="1" y="2607"/>
                  </a:lnTo>
                  <a:lnTo>
                    <a:pt x="2135" y="1997"/>
                  </a:lnTo>
                  <a:lnTo>
                    <a:pt x="2873" y="650"/>
                  </a:lnTo>
                  <a:lnTo>
                    <a:pt x="2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1563498" y="3493206"/>
              <a:ext cx="40349" cy="51268"/>
            </a:xfrm>
            <a:custGeom>
              <a:rect b="b" l="l" r="r" t="t"/>
              <a:pathLst>
                <a:path extrusionOk="0" h="925" w="728">
                  <a:moveTo>
                    <a:pt x="128" y="89"/>
                  </a:moveTo>
                  <a:lnTo>
                    <a:pt x="364" y="99"/>
                  </a:lnTo>
                  <a:cubicBezTo>
                    <a:pt x="541" y="99"/>
                    <a:pt x="630" y="187"/>
                    <a:pt x="630" y="335"/>
                  </a:cubicBezTo>
                  <a:cubicBezTo>
                    <a:pt x="620" y="465"/>
                    <a:pt x="532" y="542"/>
                    <a:pt x="373" y="542"/>
                  </a:cubicBezTo>
                  <a:cubicBezTo>
                    <a:pt x="364" y="542"/>
                    <a:pt x="354" y="542"/>
                    <a:pt x="344" y="541"/>
                  </a:cubicBezTo>
                  <a:lnTo>
                    <a:pt x="108" y="531"/>
                  </a:lnTo>
                  <a:lnTo>
                    <a:pt x="128" y="89"/>
                  </a:lnTo>
                  <a:close/>
                  <a:moveTo>
                    <a:pt x="39" y="0"/>
                  </a:moveTo>
                  <a:lnTo>
                    <a:pt x="0" y="895"/>
                  </a:lnTo>
                  <a:lnTo>
                    <a:pt x="89" y="895"/>
                  </a:lnTo>
                  <a:lnTo>
                    <a:pt x="108" y="610"/>
                  </a:lnTo>
                  <a:lnTo>
                    <a:pt x="344" y="620"/>
                  </a:lnTo>
                  <a:lnTo>
                    <a:pt x="413" y="620"/>
                  </a:lnTo>
                  <a:lnTo>
                    <a:pt x="610" y="915"/>
                  </a:lnTo>
                  <a:lnTo>
                    <a:pt x="718" y="925"/>
                  </a:lnTo>
                  <a:lnTo>
                    <a:pt x="502" y="610"/>
                  </a:lnTo>
                  <a:cubicBezTo>
                    <a:pt x="630" y="580"/>
                    <a:pt x="718" y="462"/>
                    <a:pt x="718" y="335"/>
                  </a:cubicBezTo>
                  <a:cubicBezTo>
                    <a:pt x="728" y="138"/>
                    <a:pt x="590" y="30"/>
                    <a:pt x="364" y="2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1614711" y="3494259"/>
              <a:ext cx="61522" cy="51878"/>
            </a:xfrm>
            <a:custGeom>
              <a:rect b="b" l="l" r="r" t="t"/>
              <a:pathLst>
                <a:path extrusionOk="0" h="936" w="1110">
                  <a:moveTo>
                    <a:pt x="493" y="113"/>
                  </a:moveTo>
                  <a:cubicBezTo>
                    <a:pt x="688" y="113"/>
                    <a:pt x="873" y="269"/>
                    <a:pt x="866" y="502"/>
                  </a:cubicBezTo>
                  <a:cubicBezTo>
                    <a:pt x="857" y="697"/>
                    <a:pt x="699" y="848"/>
                    <a:pt x="516" y="848"/>
                  </a:cubicBezTo>
                  <a:cubicBezTo>
                    <a:pt x="505" y="848"/>
                    <a:pt x="494" y="848"/>
                    <a:pt x="483" y="847"/>
                  </a:cubicBezTo>
                  <a:cubicBezTo>
                    <a:pt x="148" y="837"/>
                    <a:pt x="1" y="434"/>
                    <a:pt x="246" y="207"/>
                  </a:cubicBezTo>
                  <a:cubicBezTo>
                    <a:pt x="321" y="142"/>
                    <a:pt x="408" y="113"/>
                    <a:pt x="493" y="113"/>
                  </a:cubicBezTo>
                  <a:close/>
                  <a:moveTo>
                    <a:pt x="492" y="0"/>
                  </a:moveTo>
                  <a:cubicBezTo>
                    <a:pt x="256" y="0"/>
                    <a:pt x="30" y="182"/>
                    <a:pt x="30" y="463"/>
                  </a:cubicBezTo>
                  <a:cubicBezTo>
                    <a:pt x="10" y="719"/>
                    <a:pt x="217" y="935"/>
                    <a:pt x="473" y="935"/>
                  </a:cubicBezTo>
                  <a:cubicBezTo>
                    <a:pt x="477" y="935"/>
                    <a:pt x="481" y="935"/>
                    <a:pt x="485" y="935"/>
                  </a:cubicBezTo>
                  <a:cubicBezTo>
                    <a:pt x="900" y="935"/>
                    <a:pt x="1109" y="450"/>
                    <a:pt x="827" y="148"/>
                  </a:cubicBezTo>
                  <a:cubicBezTo>
                    <a:pt x="731" y="46"/>
                    <a:pt x="610" y="0"/>
                    <a:pt x="492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3"/>
            <p:cNvSpPr/>
            <p:nvPr/>
          </p:nvSpPr>
          <p:spPr>
            <a:xfrm>
              <a:off x="1683383" y="3498084"/>
              <a:ext cx="32756" cy="50215"/>
            </a:xfrm>
            <a:custGeom>
              <a:rect b="b" l="l" r="r" t="t"/>
              <a:pathLst>
                <a:path extrusionOk="0" h="906" w="591">
                  <a:moveTo>
                    <a:pt x="40" y="1"/>
                  </a:moveTo>
                  <a:lnTo>
                    <a:pt x="1" y="886"/>
                  </a:lnTo>
                  <a:lnTo>
                    <a:pt x="591" y="906"/>
                  </a:lnTo>
                  <a:lnTo>
                    <a:pt x="591" y="827"/>
                  </a:lnTo>
                  <a:lnTo>
                    <a:pt x="99" y="807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3"/>
            <p:cNvSpPr/>
            <p:nvPr/>
          </p:nvSpPr>
          <p:spPr>
            <a:xfrm>
              <a:off x="1730273" y="3500301"/>
              <a:ext cx="32756" cy="50160"/>
            </a:xfrm>
            <a:custGeom>
              <a:rect b="b" l="l" r="r" t="t"/>
              <a:pathLst>
                <a:path extrusionOk="0" h="905" w="591">
                  <a:moveTo>
                    <a:pt x="40" y="0"/>
                  </a:moveTo>
                  <a:lnTo>
                    <a:pt x="1" y="875"/>
                  </a:lnTo>
                  <a:lnTo>
                    <a:pt x="591" y="905"/>
                  </a:lnTo>
                  <a:lnTo>
                    <a:pt x="591" y="826"/>
                  </a:lnTo>
                  <a:lnTo>
                    <a:pt x="99" y="806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1844228" y="3507229"/>
              <a:ext cx="37079" cy="49827"/>
            </a:xfrm>
            <a:custGeom>
              <a:rect b="b" l="l" r="r" t="t"/>
              <a:pathLst>
                <a:path extrusionOk="0" h="899" w="669">
                  <a:moveTo>
                    <a:pt x="335" y="1"/>
                  </a:moveTo>
                  <a:cubicBezTo>
                    <a:pt x="141" y="1"/>
                    <a:pt x="39" y="111"/>
                    <a:pt x="39" y="229"/>
                  </a:cubicBezTo>
                  <a:cubicBezTo>
                    <a:pt x="30" y="554"/>
                    <a:pt x="580" y="426"/>
                    <a:pt x="570" y="672"/>
                  </a:cubicBezTo>
                  <a:cubicBezTo>
                    <a:pt x="570" y="760"/>
                    <a:pt x="492" y="819"/>
                    <a:pt x="325" y="819"/>
                  </a:cubicBezTo>
                  <a:cubicBezTo>
                    <a:pt x="216" y="819"/>
                    <a:pt x="118" y="770"/>
                    <a:pt x="39" y="701"/>
                  </a:cubicBezTo>
                  <a:lnTo>
                    <a:pt x="0" y="770"/>
                  </a:lnTo>
                  <a:cubicBezTo>
                    <a:pt x="79" y="849"/>
                    <a:pt x="197" y="898"/>
                    <a:pt x="315" y="898"/>
                  </a:cubicBezTo>
                  <a:cubicBezTo>
                    <a:pt x="324" y="898"/>
                    <a:pt x="334" y="898"/>
                    <a:pt x="343" y="898"/>
                  </a:cubicBezTo>
                  <a:cubicBezTo>
                    <a:pt x="551" y="898"/>
                    <a:pt x="659" y="794"/>
                    <a:pt x="659" y="672"/>
                  </a:cubicBezTo>
                  <a:cubicBezTo>
                    <a:pt x="669" y="357"/>
                    <a:pt x="118" y="475"/>
                    <a:pt x="128" y="229"/>
                  </a:cubicBezTo>
                  <a:cubicBezTo>
                    <a:pt x="137" y="146"/>
                    <a:pt x="198" y="81"/>
                    <a:pt x="343" y="81"/>
                  </a:cubicBezTo>
                  <a:cubicBezTo>
                    <a:pt x="353" y="81"/>
                    <a:pt x="363" y="81"/>
                    <a:pt x="374" y="82"/>
                  </a:cubicBezTo>
                  <a:cubicBezTo>
                    <a:pt x="462" y="82"/>
                    <a:pt x="541" y="111"/>
                    <a:pt x="620" y="160"/>
                  </a:cubicBezTo>
                  <a:lnTo>
                    <a:pt x="649" y="91"/>
                  </a:lnTo>
                  <a:cubicBezTo>
                    <a:pt x="570" y="32"/>
                    <a:pt x="482" y="3"/>
                    <a:pt x="384" y="3"/>
                  </a:cubicBezTo>
                  <a:cubicBezTo>
                    <a:pt x="367" y="1"/>
                    <a:pt x="351" y="1"/>
                    <a:pt x="335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1892004" y="3508947"/>
              <a:ext cx="46003" cy="50326"/>
            </a:xfrm>
            <a:custGeom>
              <a:rect b="b" l="l" r="r" t="t"/>
              <a:pathLst>
                <a:path extrusionOk="0" h="908" w="830">
                  <a:moveTo>
                    <a:pt x="480" y="0"/>
                  </a:moveTo>
                  <a:cubicBezTo>
                    <a:pt x="239" y="0"/>
                    <a:pt x="33" y="190"/>
                    <a:pt x="33" y="434"/>
                  </a:cubicBezTo>
                  <a:cubicBezTo>
                    <a:pt x="13" y="690"/>
                    <a:pt x="220" y="906"/>
                    <a:pt x="476" y="906"/>
                  </a:cubicBezTo>
                  <a:cubicBezTo>
                    <a:pt x="487" y="907"/>
                    <a:pt x="499" y="908"/>
                    <a:pt x="511" y="908"/>
                  </a:cubicBezTo>
                  <a:cubicBezTo>
                    <a:pt x="619" y="908"/>
                    <a:pt x="730" y="868"/>
                    <a:pt x="810" y="788"/>
                  </a:cubicBezTo>
                  <a:lnTo>
                    <a:pt x="751" y="729"/>
                  </a:lnTo>
                  <a:cubicBezTo>
                    <a:pt x="689" y="782"/>
                    <a:pt x="604" y="819"/>
                    <a:pt x="516" y="819"/>
                  </a:cubicBezTo>
                  <a:cubicBezTo>
                    <a:pt x="506" y="819"/>
                    <a:pt x="496" y="819"/>
                    <a:pt x="485" y="818"/>
                  </a:cubicBezTo>
                  <a:cubicBezTo>
                    <a:pt x="0" y="798"/>
                    <a:pt x="22" y="80"/>
                    <a:pt x="496" y="80"/>
                  </a:cubicBezTo>
                  <a:cubicBezTo>
                    <a:pt x="502" y="80"/>
                    <a:pt x="508" y="80"/>
                    <a:pt x="515" y="80"/>
                  </a:cubicBezTo>
                  <a:cubicBezTo>
                    <a:pt x="613" y="80"/>
                    <a:pt x="702" y="129"/>
                    <a:pt x="771" y="208"/>
                  </a:cubicBezTo>
                  <a:lnTo>
                    <a:pt x="830" y="149"/>
                  </a:lnTo>
                  <a:cubicBezTo>
                    <a:pt x="751" y="60"/>
                    <a:pt x="633" y="1"/>
                    <a:pt x="515" y="1"/>
                  </a:cubicBezTo>
                  <a:cubicBezTo>
                    <a:pt x="503" y="0"/>
                    <a:pt x="491" y="0"/>
                    <a:pt x="480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1953249" y="3511164"/>
              <a:ext cx="36026" cy="50769"/>
            </a:xfrm>
            <a:custGeom>
              <a:rect b="b" l="l" r="r" t="t"/>
              <a:pathLst>
                <a:path extrusionOk="0" h="916" w="650">
                  <a:moveTo>
                    <a:pt x="30" y="1"/>
                  </a:moveTo>
                  <a:lnTo>
                    <a:pt x="0" y="886"/>
                  </a:lnTo>
                  <a:lnTo>
                    <a:pt x="620" y="915"/>
                  </a:lnTo>
                  <a:lnTo>
                    <a:pt x="620" y="827"/>
                  </a:lnTo>
                  <a:lnTo>
                    <a:pt x="108" y="807"/>
                  </a:lnTo>
                  <a:lnTo>
                    <a:pt x="118" y="483"/>
                  </a:lnTo>
                  <a:lnTo>
                    <a:pt x="580" y="502"/>
                  </a:lnTo>
                  <a:lnTo>
                    <a:pt x="580" y="414"/>
                  </a:lnTo>
                  <a:lnTo>
                    <a:pt x="118" y="404"/>
                  </a:lnTo>
                  <a:lnTo>
                    <a:pt x="128" y="79"/>
                  </a:lnTo>
                  <a:lnTo>
                    <a:pt x="649" y="99"/>
                  </a:lnTo>
                  <a:lnTo>
                    <a:pt x="649" y="20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2005017" y="3513880"/>
              <a:ext cx="43121" cy="50215"/>
            </a:xfrm>
            <a:custGeom>
              <a:rect b="b" l="l" r="r" t="t"/>
              <a:pathLst>
                <a:path extrusionOk="0" h="906" w="778">
                  <a:moveTo>
                    <a:pt x="40" y="1"/>
                  </a:moveTo>
                  <a:lnTo>
                    <a:pt x="0" y="886"/>
                  </a:lnTo>
                  <a:lnTo>
                    <a:pt x="99" y="886"/>
                  </a:lnTo>
                  <a:lnTo>
                    <a:pt x="128" y="168"/>
                  </a:lnTo>
                  <a:lnTo>
                    <a:pt x="669" y="906"/>
                  </a:lnTo>
                  <a:lnTo>
                    <a:pt x="738" y="906"/>
                  </a:lnTo>
                  <a:lnTo>
                    <a:pt x="777" y="21"/>
                  </a:lnTo>
                  <a:lnTo>
                    <a:pt x="689" y="21"/>
                  </a:lnTo>
                  <a:lnTo>
                    <a:pt x="659" y="739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3"/>
            <p:cNvSpPr/>
            <p:nvPr/>
          </p:nvSpPr>
          <p:spPr>
            <a:xfrm>
              <a:off x="2067703" y="3515543"/>
              <a:ext cx="35472" cy="50769"/>
            </a:xfrm>
            <a:custGeom>
              <a:rect b="b" l="l" r="r" t="t"/>
              <a:pathLst>
                <a:path extrusionOk="0" h="916" w="640">
                  <a:moveTo>
                    <a:pt x="30" y="0"/>
                  </a:moveTo>
                  <a:lnTo>
                    <a:pt x="0" y="895"/>
                  </a:lnTo>
                  <a:lnTo>
                    <a:pt x="630" y="915"/>
                  </a:lnTo>
                  <a:lnTo>
                    <a:pt x="630" y="836"/>
                  </a:lnTo>
                  <a:lnTo>
                    <a:pt x="99" y="817"/>
                  </a:lnTo>
                  <a:lnTo>
                    <a:pt x="118" y="482"/>
                  </a:lnTo>
                  <a:lnTo>
                    <a:pt x="571" y="502"/>
                  </a:lnTo>
                  <a:lnTo>
                    <a:pt x="571" y="423"/>
                  </a:lnTo>
                  <a:lnTo>
                    <a:pt x="118" y="404"/>
                  </a:lnTo>
                  <a:lnTo>
                    <a:pt x="128" y="89"/>
                  </a:lnTo>
                  <a:lnTo>
                    <a:pt x="640" y="109"/>
                  </a:lnTo>
                  <a:lnTo>
                    <a:pt x="640" y="3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3"/>
            <p:cNvSpPr/>
            <p:nvPr/>
          </p:nvSpPr>
          <p:spPr>
            <a:xfrm>
              <a:off x="2210478" y="3513270"/>
              <a:ext cx="46391" cy="50381"/>
            </a:xfrm>
            <a:custGeom>
              <a:rect b="b" l="l" r="r" t="t"/>
              <a:pathLst>
                <a:path extrusionOk="0" h="909" w="837">
                  <a:moveTo>
                    <a:pt x="478" y="1"/>
                  </a:moveTo>
                  <a:cubicBezTo>
                    <a:pt x="246" y="1"/>
                    <a:pt x="40" y="191"/>
                    <a:pt x="31" y="435"/>
                  </a:cubicBezTo>
                  <a:cubicBezTo>
                    <a:pt x="21" y="691"/>
                    <a:pt x="227" y="907"/>
                    <a:pt x="483" y="907"/>
                  </a:cubicBezTo>
                  <a:cubicBezTo>
                    <a:pt x="495" y="908"/>
                    <a:pt x="507" y="908"/>
                    <a:pt x="518" y="908"/>
                  </a:cubicBezTo>
                  <a:cubicBezTo>
                    <a:pt x="624" y="908"/>
                    <a:pt x="728" y="869"/>
                    <a:pt x="807" y="789"/>
                  </a:cubicBezTo>
                  <a:lnTo>
                    <a:pt x="748" y="730"/>
                  </a:lnTo>
                  <a:cubicBezTo>
                    <a:pt x="680" y="799"/>
                    <a:pt x="581" y="828"/>
                    <a:pt x="483" y="828"/>
                  </a:cubicBezTo>
                  <a:cubicBezTo>
                    <a:pt x="1" y="799"/>
                    <a:pt x="29" y="90"/>
                    <a:pt x="485" y="90"/>
                  </a:cubicBezTo>
                  <a:cubicBezTo>
                    <a:pt x="494" y="90"/>
                    <a:pt x="503" y="90"/>
                    <a:pt x="512" y="91"/>
                  </a:cubicBezTo>
                  <a:cubicBezTo>
                    <a:pt x="611" y="91"/>
                    <a:pt x="709" y="130"/>
                    <a:pt x="778" y="199"/>
                  </a:cubicBezTo>
                  <a:lnTo>
                    <a:pt x="837" y="150"/>
                  </a:lnTo>
                  <a:cubicBezTo>
                    <a:pt x="758" y="51"/>
                    <a:pt x="640" y="2"/>
                    <a:pt x="512" y="2"/>
                  </a:cubicBezTo>
                  <a:cubicBezTo>
                    <a:pt x="501" y="1"/>
                    <a:pt x="490" y="1"/>
                    <a:pt x="478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2271003" y="3514988"/>
              <a:ext cx="42566" cy="49716"/>
            </a:xfrm>
            <a:custGeom>
              <a:rect b="b" l="l" r="r" t="t"/>
              <a:pathLst>
                <a:path extrusionOk="0" h="897" w="768">
                  <a:moveTo>
                    <a:pt x="40" y="1"/>
                  </a:moveTo>
                  <a:lnTo>
                    <a:pt x="11" y="502"/>
                  </a:lnTo>
                  <a:cubicBezTo>
                    <a:pt x="1" y="758"/>
                    <a:pt x="138" y="886"/>
                    <a:pt x="365" y="896"/>
                  </a:cubicBezTo>
                  <a:cubicBezTo>
                    <a:pt x="373" y="896"/>
                    <a:pt x="382" y="896"/>
                    <a:pt x="390" y="896"/>
                  </a:cubicBezTo>
                  <a:cubicBezTo>
                    <a:pt x="601" y="896"/>
                    <a:pt x="729" y="778"/>
                    <a:pt x="748" y="532"/>
                  </a:cubicBezTo>
                  <a:lnTo>
                    <a:pt x="768" y="20"/>
                  </a:lnTo>
                  <a:lnTo>
                    <a:pt x="669" y="20"/>
                  </a:lnTo>
                  <a:lnTo>
                    <a:pt x="650" y="522"/>
                  </a:lnTo>
                  <a:cubicBezTo>
                    <a:pt x="640" y="727"/>
                    <a:pt x="551" y="818"/>
                    <a:pt x="390" y="818"/>
                  </a:cubicBezTo>
                  <a:cubicBezTo>
                    <a:pt x="382" y="818"/>
                    <a:pt x="373" y="817"/>
                    <a:pt x="365" y="817"/>
                  </a:cubicBezTo>
                  <a:cubicBezTo>
                    <a:pt x="197" y="817"/>
                    <a:pt x="99" y="709"/>
                    <a:pt x="109" y="502"/>
                  </a:cubicBezTo>
                  <a:lnTo>
                    <a:pt x="129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2325541" y="3517150"/>
              <a:ext cx="39851" cy="50215"/>
            </a:xfrm>
            <a:custGeom>
              <a:rect b="b" l="l" r="r" t="t"/>
              <a:pathLst>
                <a:path extrusionOk="0" h="906" w="719">
                  <a:moveTo>
                    <a:pt x="0" y="1"/>
                  </a:moveTo>
                  <a:lnTo>
                    <a:pt x="0" y="80"/>
                  </a:lnTo>
                  <a:lnTo>
                    <a:pt x="305" y="89"/>
                  </a:lnTo>
                  <a:lnTo>
                    <a:pt x="276" y="906"/>
                  </a:lnTo>
                  <a:lnTo>
                    <a:pt x="374" y="906"/>
                  </a:lnTo>
                  <a:lnTo>
                    <a:pt x="403" y="99"/>
                  </a:lnTo>
                  <a:lnTo>
                    <a:pt x="718" y="109"/>
                  </a:lnTo>
                  <a:lnTo>
                    <a:pt x="718" y="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2748968" y="1467847"/>
              <a:ext cx="63240" cy="181406"/>
            </a:xfrm>
            <a:custGeom>
              <a:rect b="b" l="l" r="r" t="t"/>
              <a:pathLst>
                <a:path extrusionOk="0" h="3273" w="1141">
                  <a:moveTo>
                    <a:pt x="527" y="0"/>
                  </a:moveTo>
                  <a:cubicBezTo>
                    <a:pt x="238" y="0"/>
                    <a:pt x="0" y="232"/>
                    <a:pt x="0" y="538"/>
                  </a:cubicBezTo>
                  <a:lnTo>
                    <a:pt x="30" y="2750"/>
                  </a:lnTo>
                  <a:cubicBezTo>
                    <a:pt x="30" y="3026"/>
                    <a:pt x="246" y="3252"/>
                    <a:pt x="521" y="3272"/>
                  </a:cubicBezTo>
                  <a:lnTo>
                    <a:pt x="561" y="3272"/>
                  </a:lnTo>
                  <a:cubicBezTo>
                    <a:pt x="573" y="3272"/>
                    <a:pt x="584" y="3273"/>
                    <a:pt x="596" y="3273"/>
                  </a:cubicBezTo>
                  <a:cubicBezTo>
                    <a:pt x="895" y="3273"/>
                    <a:pt x="1141" y="3033"/>
                    <a:pt x="1131" y="2721"/>
                  </a:cubicBezTo>
                  <a:lnTo>
                    <a:pt x="1072" y="508"/>
                  </a:lnTo>
                  <a:cubicBezTo>
                    <a:pt x="1062" y="252"/>
                    <a:pt x="866" y="36"/>
                    <a:pt x="610" y="7"/>
                  </a:cubicBezTo>
                  <a:cubicBezTo>
                    <a:pt x="582" y="2"/>
                    <a:pt x="554" y="0"/>
                    <a:pt x="527" y="0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2752737" y="1343307"/>
              <a:ext cx="56755" cy="100541"/>
            </a:xfrm>
            <a:custGeom>
              <a:rect b="b" l="l" r="r" t="t"/>
              <a:pathLst>
                <a:path extrusionOk="0" h="1814" w="1024">
                  <a:moveTo>
                    <a:pt x="531" y="1"/>
                  </a:moveTo>
                  <a:cubicBezTo>
                    <a:pt x="525" y="1"/>
                    <a:pt x="519" y="1"/>
                    <a:pt x="512" y="1"/>
                  </a:cubicBezTo>
                  <a:cubicBezTo>
                    <a:pt x="276" y="11"/>
                    <a:pt x="89" y="188"/>
                    <a:pt x="80" y="414"/>
                  </a:cubicBezTo>
                  <a:lnTo>
                    <a:pt x="11" y="1319"/>
                  </a:lnTo>
                  <a:cubicBezTo>
                    <a:pt x="1" y="1555"/>
                    <a:pt x="168" y="1762"/>
                    <a:pt x="404" y="1791"/>
                  </a:cubicBezTo>
                  <a:lnTo>
                    <a:pt x="503" y="1811"/>
                  </a:lnTo>
                  <a:cubicBezTo>
                    <a:pt x="519" y="1813"/>
                    <a:pt x="536" y="1814"/>
                    <a:pt x="553" y="1814"/>
                  </a:cubicBezTo>
                  <a:cubicBezTo>
                    <a:pt x="807" y="1814"/>
                    <a:pt x="1023" y="1607"/>
                    <a:pt x="1014" y="1339"/>
                  </a:cubicBezTo>
                  <a:lnTo>
                    <a:pt x="984" y="434"/>
                  </a:lnTo>
                  <a:cubicBezTo>
                    <a:pt x="975" y="185"/>
                    <a:pt x="769" y="1"/>
                    <a:pt x="531" y="1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3"/>
            <p:cNvSpPr/>
            <p:nvPr/>
          </p:nvSpPr>
          <p:spPr>
            <a:xfrm>
              <a:off x="3238429" y="1509471"/>
              <a:ext cx="467233" cy="694642"/>
            </a:xfrm>
            <a:custGeom>
              <a:rect b="b" l="l" r="r" t="t"/>
              <a:pathLst>
                <a:path extrusionOk="0" h="12533" w="8430">
                  <a:moveTo>
                    <a:pt x="3035" y="3504"/>
                  </a:moveTo>
                  <a:cubicBezTo>
                    <a:pt x="3407" y="3505"/>
                    <a:pt x="3769" y="3593"/>
                    <a:pt x="4102" y="3750"/>
                  </a:cubicBezTo>
                  <a:cubicBezTo>
                    <a:pt x="4063" y="3907"/>
                    <a:pt x="4013" y="4055"/>
                    <a:pt x="3954" y="4202"/>
                  </a:cubicBezTo>
                  <a:cubicBezTo>
                    <a:pt x="3650" y="4901"/>
                    <a:pt x="2951" y="5392"/>
                    <a:pt x="2253" y="5392"/>
                  </a:cubicBezTo>
                  <a:lnTo>
                    <a:pt x="2243" y="5392"/>
                  </a:lnTo>
                  <a:cubicBezTo>
                    <a:pt x="2228" y="5393"/>
                    <a:pt x="2213" y="5394"/>
                    <a:pt x="2198" y="5394"/>
                  </a:cubicBezTo>
                  <a:cubicBezTo>
                    <a:pt x="2036" y="5394"/>
                    <a:pt x="1876" y="5346"/>
                    <a:pt x="1732" y="5265"/>
                  </a:cubicBezTo>
                  <a:cubicBezTo>
                    <a:pt x="1456" y="5078"/>
                    <a:pt x="1358" y="4635"/>
                    <a:pt x="1525" y="4291"/>
                  </a:cubicBezTo>
                  <a:cubicBezTo>
                    <a:pt x="1673" y="3966"/>
                    <a:pt x="2007" y="3711"/>
                    <a:pt x="2440" y="3593"/>
                  </a:cubicBezTo>
                  <a:cubicBezTo>
                    <a:pt x="2625" y="3534"/>
                    <a:pt x="2830" y="3505"/>
                    <a:pt x="3035" y="3504"/>
                  </a:cubicBezTo>
                  <a:close/>
                  <a:moveTo>
                    <a:pt x="4959" y="7260"/>
                  </a:moveTo>
                  <a:cubicBezTo>
                    <a:pt x="4981" y="7260"/>
                    <a:pt x="5004" y="7260"/>
                    <a:pt x="5026" y="7261"/>
                  </a:cubicBezTo>
                  <a:lnTo>
                    <a:pt x="5017" y="7261"/>
                  </a:lnTo>
                  <a:cubicBezTo>
                    <a:pt x="5312" y="7261"/>
                    <a:pt x="5607" y="7300"/>
                    <a:pt x="5882" y="7399"/>
                  </a:cubicBezTo>
                  <a:cubicBezTo>
                    <a:pt x="5872" y="7487"/>
                    <a:pt x="5862" y="7586"/>
                    <a:pt x="5843" y="7684"/>
                  </a:cubicBezTo>
                  <a:cubicBezTo>
                    <a:pt x="5764" y="8244"/>
                    <a:pt x="5538" y="9012"/>
                    <a:pt x="4948" y="9444"/>
                  </a:cubicBezTo>
                  <a:cubicBezTo>
                    <a:pt x="4711" y="9604"/>
                    <a:pt x="4428" y="9694"/>
                    <a:pt x="4143" y="9694"/>
                  </a:cubicBezTo>
                  <a:cubicBezTo>
                    <a:pt x="4060" y="9694"/>
                    <a:pt x="3977" y="9686"/>
                    <a:pt x="3895" y="9671"/>
                  </a:cubicBezTo>
                  <a:cubicBezTo>
                    <a:pt x="3640" y="9631"/>
                    <a:pt x="3404" y="9484"/>
                    <a:pt x="3256" y="9267"/>
                  </a:cubicBezTo>
                  <a:cubicBezTo>
                    <a:pt x="3109" y="9021"/>
                    <a:pt x="3079" y="8717"/>
                    <a:pt x="3187" y="8441"/>
                  </a:cubicBezTo>
                  <a:cubicBezTo>
                    <a:pt x="3364" y="7949"/>
                    <a:pt x="3748" y="7576"/>
                    <a:pt x="4240" y="7389"/>
                  </a:cubicBezTo>
                  <a:cubicBezTo>
                    <a:pt x="4465" y="7308"/>
                    <a:pt x="4714" y="7260"/>
                    <a:pt x="4959" y="7260"/>
                  </a:cubicBezTo>
                  <a:close/>
                  <a:moveTo>
                    <a:pt x="1551" y="1"/>
                  </a:moveTo>
                  <a:cubicBezTo>
                    <a:pt x="1043" y="1"/>
                    <a:pt x="548" y="152"/>
                    <a:pt x="158" y="446"/>
                  </a:cubicBezTo>
                  <a:cubicBezTo>
                    <a:pt x="0" y="548"/>
                    <a:pt x="109" y="752"/>
                    <a:pt x="249" y="752"/>
                  </a:cubicBezTo>
                  <a:cubicBezTo>
                    <a:pt x="284" y="752"/>
                    <a:pt x="320" y="740"/>
                    <a:pt x="355" y="711"/>
                  </a:cubicBezTo>
                  <a:cubicBezTo>
                    <a:pt x="690" y="460"/>
                    <a:pt x="1116" y="329"/>
                    <a:pt x="1553" y="329"/>
                  </a:cubicBezTo>
                  <a:cubicBezTo>
                    <a:pt x="1835" y="329"/>
                    <a:pt x="2121" y="383"/>
                    <a:pt x="2391" y="495"/>
                  </a:cubicBezTo>
                  <a:cubicBezTo>
                    <a:pt x="3059" y="790"/>
                    <a:pt x="3590" y="1340"/>
                    <a:pt x="3876" y="2019"/>
                  </a:cubicBezTo>
                  <a:cubicBezTo>
                    <a:pt x="4072" y="2452"/>
                    <a:pt x="4161" y="2934"/>
                    <a:pt x="4141" y="3416"/>
                  </a:cubicBezTo>
                  <a:cubicBezTo>
                    <a:pt x="3795" y="3260"/>
                    <a:pt x="3423" y="3185"/>
                    <a:pt x="3052" y="3185"/>
                  </a:cubicBezTo>
                  <a:cubicBezTo>
                    <a:pt x="2812" y="3185"/>
                    <a:pt x="2573" y="3216"/>
                    <a:pt x="2341" y="3278"/>
                  </a:cubicBezTo>
                  <a:cubicBezTo>
                    <a:pt x="1820" y="3425"/>
                    <a:pt x="1407" y="3750"/>
                    <a:pt x="1220" y="4153"/>
                  </a:cubicBezTo>
                  <a:cubicBezTo>
                    <a:pt x="984" y="4655"/>
                    <a:pt x="1132" y="5265"/>
                    <a:pt x="1545" y="5540"/>
                  </a:cubicBezTo>
                  <a:cubicBezTo>
                    <a:pt x="1738" y="5660"/>
                    <a:pt x="1966" y="5728"/>
                    <a:pt x="2189" y="5728"/>
                  </a:cubicBezTo>
                  <a:cubicBezTo>
                    <a:pt x="2204" y="5728"/>
                    <a:pt x="2218" y="5727"/>
                    <a:pt x="2233" y="5727"/>
                  </a:cubicBezTo>
                  <a:lnTo>
                    <a:pt x="2243" y="5727"/>
                  </a:lnTo>
                  <a:cubicBezTo>
                    <a:pt x="3069" y="5727"/>
                    <a:pt x="3895" y="5156"/>
                    <a:pt x="4249" y="4340"/>
                  </a:cubicBezTo>
                  <a:cubicBezTo>
                    <a:pt x="4308" y="4202"/>
                    <a:pt x="4358" y="4055"/>
                    <a:pt x="4397" y="3907"/>
                  </a:cubicBezTo>
                  <a:cubicBezTo>
                    <a:pt x="4702" y="4094"/>
                    <a:pt x="4967" y="4340"/>
                    <a:pt x="5184" y="4635"/>
                  </a:cubicBezTo>
                  <a:cubicBezTo>
                    <a:pt x="5675" y="5274"/>
                    <a:pt x="5921" y="6140"/>
                    <a:pt x="5892" y="7064"/>
                  </a:cubicBezTo>
                  <a:cubicBezTo>
                    <a:pt x="5609" y="6978"/>
                    <a:pt x="5318" y="6934"/>
                    <a:pt x="5027" y="6934"/>
                  </a:cubicBezTo>
                  <a:cubicBezTo>
                    <a:pt x="4720" y="6934"/>
                    <a:pt x="4414" y="6983"/>
                    <a:pt x="4122" y="7084"/>
                  </a:cubicBezTo>
                  <a:cubicBezTo>
                    <a:pt x="3541" y="7300"/>
                    <a:pt x="3079" y="7763"/>
                    <a:pt x="2863" y="8343"/>
                  </a:cubicBezTo>
                  <a:cubicBezTo>
                    <a:pt x="2725" y="8707"/>
                    <a:pt x="2774" y="9110"/>
                    <a:pt x="2971" y="9444"/>
                  </a:cubicBezTo>
                  <a:cubicBezTo>
                    <a:pt x="3177" y="9739"/>
                    <a:pt x="3482" y="9936"/>
                    <a:pt x="3836" y="9995"/>
                  </a:cubicBezTo>
                  <a:cubicBezTo>
                    <a:pt x="3938" y="10013"/>
                    <a:pt x="4040" y="10021"/>
                    <a:pt x="4141" y="10021"/>
                  </a:cubicBezTo>
                  <a:cubicBezTo>
                    <a:pt x="4495" y="10021"/>
                    <a:pt x="4844" y="9916"/>
                    <a:pt x="5135" y="9710"/>
                  </a:cubicBezTo>
                  <a:cubicBezTo>
                    <a:pt x="5823" y="9218"/>
                    <a:pt x="6079" y="8362"/>
                    <a:pt x="6167" y="7733"/>
                  </a:cubicBezTo>
                  <a:cubicBezTo>
                    <a:pt x="6177" y="7654"/>
                    <a:pt x="6187" y="7586"/>
                    <a:pt x="6197" y="7517"/>
                  </a:cubicBezTo>
                  <a:cubicBezTo>
                    <a:pt x="6738" y="7763"/>
                    <a:pt x="7180" y="8166"/>
                    <a:pt x="7475" y="8677"/>
                  </a:cubicBezTo>
                  <a:cubicBezTo>
                    <a:pt x="8085" y="9749"/>
                    <a:pt x="7947" y="11224"/>
                    <a:pt x="7141" y="12267"/>
                  </a:cubicBezTo>
                  <a:cubicBezTo>
                    <a:pt x="7082" y="12336"/>
                    <a:pt x="7092" y="12434"/>
                    <a:pt x="7170" y="12493"/>
                  </a:cubicBezTo>
                  <a:cubicBezTo>
                    <a:pt x="7200" y="12513"/>
                    <a:pt x="7229" y="12532"/>
                    <a:pt x="7269" y="12532"/>
                  </a:cubicBezTo>
                  <a:cubicBezTo>
                    <a:pt x="7318" y="12523"/>
                    <a:pt x="7357" y="12503"/>
                    <a:pt x="7387" y="12473"/>
                  </a:cubicBezTo>
                  <a:cubicBezTo>
                    <a:pt x="8282" y="11333"/>
                    <a:pt x="8429" y="9700"/>
                    <a:pt x="7751" y="8510"/>
                  </a:cubicBezTo>
                  <a:cubicBezTo>
                    <a:pt x="7406" y="7910"/>
                    <a:pt x="6865" y="7438"/>
                    <a:pt x="6216" y="7182"/>
                  </a:cubicBezTo>
                  <a:cubicBezTo>
                    <a:pt x="6266" y="6140"/>
                    <a:pt x="6000" y="5166"/>
                    <a:pt x="5449" y="4438"/>
                  </a:cubicBezTo>
                  <a:cubicBezTo>
                    <a:pt x="5184" y="4075"/>
                    <a:pt x="4840" y="3779"/>
                    <a:pt x="4456" y="3563"/>
                  </a:cubicBezTo>
                  <a:cubicBezTo>
                    <a:pt x="4515" y="2993"/>
                    <a:pt x="4417" y="2412"/>
                    <a:pt x="4181" y="1881"/>
                  </a:cubicBezTo>
                  <a:cubicBezTo>
                    <a:pt x="3856" y="1124"/>
                    <a:pt x="3266" y="524"/>
                    <a:pt x="2518" y="190"/>
                  </a:cubicBezTo>
                  <a:cubicBezTo>
                    <a:pt x="2207" y="63"/>
                    <a:pt x="1876" y="1"/>
                    <a:pt x="15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3"/>
            <p:cNvSpPr/>
            <p:nvPr/>
          </p:nvSpPr>
          <p:spPr>
            <a:xfrm>
              <a:off x="1309905" y="2164486"/>
              <a:ext cx="247528" cy="448998"/>
            </a:xfrm>
            <a:custGeom>
              <a:rect b="b" l="l" r="r" t="t"/>
              <a:pathLst>
                <a:path extrusionOk="0" h="8101" w="4466">
                  <a:moveTo>
                    <a:pt x="2502" y="3105"/>
                  </a:moveTo>
                  <a:cubicBezTo>
                    <a:pt x="2559" y="3105"/>
                    <a:pt x="2614" y="3117"/>
                    <a:pt x="2666" y="3144"/>
                  </a:cubicBezTo>
                  <a:cubicBezTo>
                    <a:pt x="2852" y="3252"/>
                    <a:pt x="2931" y="3478"/>
                    <a:pt x="2862" y="3685"/>
                  </a:cubicBezTo>
                  <a:cubicBezTo>
                    <a:pt x="2784" y="3911"/>
                    <a:pt x="2597" y="4088"/>
                    <a:pt x="2370" y="4166"/>
                  </a:cubicBezTo>
                  <a:cubicBezTo>
                    <a:pt x="2243" y="4216"/>
                    <a:pt x="2105" y="4240"/>
                    <a:pt x="1967" y="4240"/>
                  </a:cubicBezTo>
                  <a:cubicBezTo>
                    <a:pt x="1830" y="4240"/>
                    <a:pt x="1692" y="4216"/>
                    <a:pt x="1564" y="4166"/>
                  </a:cubicBezTo>
                  <a:cubicBezTo>
                    <a:pt x="1633" y="3921"/>
                    <a:pt x="1741" y="3694"/>
                    <a:pt x="1889" y="3498"/>
                  </a:cubicBezTo>
                  <a:cubicBezTo>
                    <a:pt x="2044" y="3280"/>
                    <a:pt x="2286" y="3105"/>
                    <a:pt x="2502" y="3105"/>
                  </a:cubicBezTo>
                  <a:close/>
                  <a:moveTo>
                    <a:pt x="2419" y="1"/>
                  </a:moveTo>
                  <a:cubicBezTo>
                    <a:pt x="1959" y="1"/>
                    <a:pt x="1464" y="234"/>
                    <a:pt x="1033" y="665"/>
                  </a:cubicBezTo>
                  <a:cubicBezTo>
                    <a:pt x="315" y="1373"/>
                    <a:pt x="0" y="2376"/>
                    <a:pt x="236" y="3212"/>
                  </a:cubicBezTo>
                  <a:cubicBezTo>
                    <a:pt x="384" y="3694"/>
                    <a:pt x="718" y="4107"/>
                    <a:pt x="1171" y="4343"/>
                  </a:cubicBezTo>
                  <a:cubicBezTo>
                    <a:pt x="1141" y="4511"/>
                    <a:pt x="1112" y="4668"/>
                    <a:pt x="1102" y="4835"/>
                  </a:cubicBezTo>
                  <a:cubicBezTo>
                    <a:pt x="1033" y="5789"/>
                    <a:pt x="1318" y="6684"/>
                    <a:pt x="1879" y="7294"/>
                  </a:cubicBezTo>
                  <a:cubicBezTo>
                    <a:pt x="2341" y="7795"/>
                    <a:pt x="2980" y="8090"/>
                    <a:pt x="3669" y="8100"/>
                  </a:cubicBezTo>
                  <a:cubicBezTo>
                    <a:pt x="3895" y="8100"/>
                    <a:pt x="4121" y="8061"/>
                    <a:pt x="4337" y="7982"/>
                  </a:cubicBezTo>
                  <a:cubicBezTo>
                    <a:pt x="4426" y="7953"/>
                    <a:pt x="4465" y="7854"/>
                    <a:pt x="4436" y="7776"/>
                  </a:cubicBezTo>
                  <a:cubicBezTo>
                    <a:pt x="4412" y="7705"/>
                    <a:pt x="4350" y="7659"/>
                    <a:pt x="4281" y="7659"/>
                  </a:cubicBezTo>
                  <a:cubicBezTo>
                    <a:pt x="4264" y="7659"/>
                    <a:pt x="4247" y="7662"/>
                    <a:pt x="4229" y="7668"/>
                  </a:cubicBezTo>
                  <a:cubicBezTo>
                    <a:pt x="4051" y="7731"/>
                    <a:pt x="3860" y="7762"/>
                    <a:pt x="3666" y="7762"/>
                  </a:cubicBezTo>
                  <a:cubicBezTo>
                    <a:pt x="3113" y="7762"/>
                    <a:pt x="2532" y="7512"/>
                    <a:pt x="2125" y="7068"/>
                  </a:cubicBezTo>
                  <a:cubicBezTo>
                    <a:pt x="1623" y="6517"/>
                    <a:pt x="1377" y="5720"/>
                    <a:pt x="1436" y="4855"/>
                  </a:cubicBezTo>
                  <a:cubicBezTo>
                    <a:pt x="1446" y="4727"/>
                    <a:pt x="1456" y="4599"/>
                    <a:pt x="1485" y="4481"/>
                  </a:cubicBezTo>
                  <a:cubicBezTo>
                    <a:pt x="1641" y="4533"/>
                    <a:pt x="1805" y="4560"/>
                    <a:pt x="1970" y="4560"/>
                  </a:cubicBezTo>
                  <a:cubicBezTo>
                    <a:pt x="2150" y="4560"/>
                    <a:pt x="2329" y="4528"/>
                    <a:pt x="2498" y="4461"/>
                  </a:cubicBezTo>
                  <a:cubicBezTo>
                    <a:pt x="2823" y="4343"/>
                    <a:pt x="3069" y="4098"/>
                    <a:pt x="3187" y="3773"/>
                  </a:cubicBezTo>
                  <a:cubicBezTo>
                    <a:pt x="3305" y="3409"/>
                    <a:pt x="3147" y="3016"/>
                    <a:pt x="2813" y="2839"/>
                  </a:cubicBezTo>
                  <a:cubicBezTo>
                    <a:pt x="2713" y="2789"/>
                    <a:pt x="2610" y="2767"/>
                    <a:pt x="2508" y="2767"/>
                  </a:cubicBezTo>
                  <a:cubicBezTo>
                    <a:pt x="2169" y="2767"/>
                    <a:pt x="1837" y="3011"/>
                    <a:pt x="1633" y="3291"/>
                  </a:cubicBezTo>
                  <a:cubicBezTo>
                    <a:pt x="1466" y="3507"/>
                    <a:pt x="1348" y="3753"/>
                    <a:pt x="1259" y="4019"/>
                  </a:cubicBezTo>
                  <a:cubicBezTo>
                    <a:pt x="925" y="3812"/>
                    <a:pt x="669" y="3498"/>
                    <a:pt x="561" y="3124"/>
                  </a:cubicBezTo>
                  <a:cubicBezTo>
                    <a:pt x="354" y="2406"/>
                    <a:pt x="630" y="1531"/>
                    <a:pt x="1269" y="891"/>
                  </a:cubicBezTo>
                  <a:cubicBezTo>
                    <a:pt x="1568" y="600"/>
                    <a:pt x="2007" y="329"/>
                    <a:pt x="2443" y="329"/>
                  </a:cubicBezTo>
                  <a:cubicBezTo>
                    <a:pt x="2537" y="329"/>
                    <a:pt x="2632" y="342"/>
                    <a:pt x="2725" y="370"/>
                  </a:cubicBezTo>
                  <a:cubicBezTo>
                    <a:pt x="2745" y="377"/>
                    <a:pt x="2764" y="380"/>
                    <a:pt x="2782" y="380"/>
                  </a:cubicBezTo>
                  <a:cubicBezTo>
                    <a:pt x="2947" y="380"/>
                    <a:pt x="3009" y="119"/>
                    <a:pt x="2823" y="65"/>
                  </a:cubicBezTo>
                  <a:cubicBezTo>
                    <a:pt x="2693" y="22"/>
                    <a:pt x="2558" y="1"/>
                    <a:pt x="24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2665609" y="2704549"/>
              <a:ext cx="318306" cy="302454"/>
            </a:xfrm>
            <a:custGeom>
              <a:rect b="b" l="l" r="r" t="t"/>
              <a:pathLst>
                <a:path extrusionOk="0" h="5457" w="5743">
                  <a:moveTo>
                    <a:pt x="2429" y="1612"/>
                  </a:moveTo>
                  <a:cubicBezTo>
                    <a:pt x="2743" y="1621"/>
                    <a:pt x="3038" y="1769"/>
                    <a:pt x="3225" y="2015"/>
                  </a:cubicBezTo>
                  <a:cubicBezTo>
                    <a:pt x="3451" y="2339"/>
                    <a:pt x="3540" y="2733"/>
                    <a:pt x="3471" y="3126"/>
                  </a:cubicBezTo>
                  <a:cubicBezTo>
                    <a:pt x="3309" y="3164"/>
                    <a:pt x="3142" y="3184"/>
                    <a:pt x="2975" y="3184"/>
                  </a:cubicBezTo>
                  <a:cubicBezTo>
                    <a:pt x="2798" y="3184"/>
                    <a:pt x="2620" y="3162"/>
                    <a:pt x="2448" y="3116"/>
                  </a:cubicBezTo>
                  <a:cubicBezTo>
                    <a:pt x="2134" y="3028"/>
                    <a:pt x="1770" y="2802"/>
                    <a:pt x="1681" y="2467"/>
                  </a:cubicBezTo>
                  <a:cubicBezTo>
                    <a:pt x="1602" y="2133"/>
                    <a:pt x="1858" y="1739"/>
                    <a:pt x="2212" y="1641"/>
                  </a:cubicBezTo>
                  <a:cubicBezTo>
                    <a:pt x="2281" y="1621"/>
                    <a:pt x="2360" y="1612"/>
                    <a:pt x="2429" y="1612"/>
                  </a:cubicBezTo>
                  <a:close/>
                  <a:moveTo>
                    <a:pt x="5417" y="1"/>
                  </a:moveTo>
                  <a:cubicBezTo>
                    <a:pt x="5324" y="1"/>
                    <a:pt x="5229" y="73"/>
                    <a:pt x="5251" y="195"/>
                  </a:cubicBezTo>
                  <a:cubicBezTo>
                    <a:pt x="5399" y="1002"/>
                    <a:pt x="5173" y="1838"/>
                    <a:pt x="4632" y="2448"/>
                  </a:cubicBezTo>
                  <a:cubicBezTo>
                    <a:pt x="4396" y="2693"/>
                    <a:pt x="4120" y="2890"/>
                    <a:pt x="3815" y="3008"/>
                  </a:cubicBezTo>
                  <a:cubicBezTo>
                    <a:pt x="3845" y="2585"/>
                    <a:pt x="3727" y="2162"/>
                    <a:pt x="3481" y="1818"/>
                  </a:cubicBezTo>
                  <a:cubicBezTo>
                    <a:pt x="3227" y="1485"/>
                    <a:pt x="2832" y="1293"/>
                    <a:pt x="2421" y="1293"/>
                  </a:cubicBezTo>
                  <a:cubicBezTo>
                    <a:pt x="2322" y="1293"/>
                    <a:pt x="2223" y="1304"/>
                    <a:pt x="2124" y="1326"/>
                  </a:cubicBezTo>
                  <a:cubicBezTo>
                    <a:pt x="1602" y="1474"/>
                    <a:pt x="1248" y="2044"/>
                    <a:pt x="1366" y="2546"/>
                  </a:cubicBezTo>
                  <a:cubicBezTo>
                    <a:pt x="1465" y="2959"/>
                    <a:pt x="1839" y="3284"/>
                    <a:pt x="2370" y="3431"/>
                  </a:cubicBezTo>
                  <a:cubicBezTo>
                    <a:pt x="2559" y="3483"/>
                    <a:pt x="2759" y="3508"/>
                    <a:pt x="2958" y="3508"/>
                  </a:cubicBezTo>
                  <a:cubicBezTo>
                    <a:pt x="3101" y="3508"/>
                    <a:pt x="3243" y="3495"/>
                    <a:pt x="3383" y="3470"/>
                  </a:cubicBezTo>
                  <a:lnTo>
                    <a:pt x="3383" y="3470"/>
                  </a:lnTo>
                  <a:cubicBezTo>
                    <a:pt x="3284" y="3765"/>
                    <a:pt x="3127" y="4041"/>
                    <a:pt x="2940" y="4296"/>
                  </a:cubicBezTo>
                  <a:cubicBezTo>
                    <a:pt x="2745" y="4547"/>
                    <a:pt x="2246" y="5120"/>
                    <a:pt x="1629" y="5120"/>
                  </a:cubicBezTo>
                  <a:cubicBezTo>
                    <a:pt x="1591" y="5120"/>
                    <a:pt x="1553" y="5117"/>
                    <a:pt x="1514" y="5113"/>
                  </a:cubicBezTo>
                  <a:cubicBezTo>
                    <a:pt x="944" y="5054"/>
                    <a:pt x="540" y="4493"/>
                    <a:pt x="353" y="4159"/>
                  </a:cubicBezTo>
                  <a:cubicBezTo>
                    <a:pt x="320" y="4104"/>
                    <a:pt x="271" y="4081"/>
                    <a:pt x="222" y="4081"/>
                  </a:cubicBezTo>
                  <a:cubicBezTo>
                    <a:pt x="111" y="4081"/>
                    <a:pt x="0" y="4197"/>
                    <a:pt x="68" y="4326"/>
                  </a:cubicBezTo>
                  <a:cubicBezTo>
                    <a:pt x="442" y="4985"/>
                    <a:pt x="944" y="5388"/>
                    <a:pt x="1475" y="5447"/>
                  </a:cubicBezTo>
                  <a:cubicBezTo>
                    <a:pt x="1524" y="5447"/>
                    <a:pt x="1573" y="5457"/>
                    <a:pt x="1622" y="5457"/>
                  </a:cubicBezTo>
                  <a:cubicBezTo>
                    <a:pt x="2173" y="5457"/>
                    <a:pt x="2733" y="5103"/>
                    <a:pt x="3196" y="4483"/>
                  </a:cubicBezTo>
                  <a:cubicBezTo>
                    <a:pt x="3451" y="4159"/>
                    <a:pt x="3638" y="3785"/>
                    <a:pt x="3756" y="3382"/>
                  </a:cubicBezTo>
                  <a:cubicBezTo>
                    <a:pt x="4179" y="3244"/>
                    <a:pt x="4563" y="2998"/>
                    <a:pt x="4868" y="2674"/>
                  </a:cubicBezTo>
                  <a:cubicBezTo>
                    <a:pt x="5477" y="1975"/>
                    <a:pt x="5743" y="1041"/>
                    <a:pt x="5576" y="136"/>
                  </a:cubicBezTo>
                  <a:cubicBezTo>
                    <a:pt x="5559" y="43"/>
                    <a:pt x="5488" y="1"/>
                    <a:pt x="5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3" name="Google Shape;453;p23"/>
          <p:cNvGrpSpPr/>
          <p:nvPr/>
        </p:nvGrpSpPr>
        <p:grpSpPr>
          <a:xfrm>
            <a:off x="283424" y="3959014"/>
            <a:ext cx="1578583" cy="927297"/>
            <a:chOff x="3285175" y="1554625"/>
            <a:chExt cx="1458275" cy="856625"/>
          </a:xfrm>
        </p:grpSpPr>
        <p:sp>
          <p:nvSpPr>
            <p:cNvPr id="454" name="Google Shape;454;p23"/>
            <p:cNvSpPr/>
            <p:nvPr/>
          </p:nvSpPr>
          <p:spPr>
            <a:xfrm>
              <a:off x="3285175" y="1554625"/>
              <a:ext cx="1458275" cy="856625"/>
            </a:xfrm>
            <a:custGeom>
              <a:rect b="b" l="l" r="r" t="t"/>
              <a:pathLst>
                <a:path extrusionOk="0" h="34265" w="58331">
                  <a:moveTo>
                    <a:pt x="49735" y="0"/>
                  </a:moveTo>
                  <a:cubicBezTo>
                    <a:pt x="49686" y="0"/>
                    <a:pt x="49637" y="10"/>
                    <a:pt x="49578" y="20"/>
                  </a:cubicBezTo>
                  <a:lnTo>
                    <a:pt x="12766" y="5331"/>
                  </a:lnTo>
                  <a:cubicBezTo>
                    <a:pt x="12166" y="5419"/>
                    <a:pt x="11743" y="5980"/>
                    <a:pt x="11832" y="6589"/>
                  </a:cubicBezTo>
                  <a:lnTo>
                    <a:pt x="12432" y="10691"/>
                  </a:lnTo>
                  <a:lnTo>
                    <a:pt x="4102" y="11645"/>
                  </a:lnTo>
                  <a:cubicBezTo>
                    <a:pt x="3512" y="11704"/>
                    <a:pt x="3079" y="12215"/>
                    <a:pt x="3118" y="12805"/>
                  </a:cubicBezTo>
                  <a:cubicBezTo>
                    <a:pt x="3118" y="12844"/>
                    <a:pt x="3315" y="16621"/>
                    <a:pt x="925" y="17300"/>
                  </a:cubicBezTo>
                  <a:cubicBezTo>
                    <a:pt x="345" y="17457"/>
                    <a:pt x="1" y="18047"/>
                    <a:pt x="148" y="18627"/>
                  </a:cubicBezTo>
                  <a:lnTo>
                    <a:pt x="3069" y="30331"/>
                  </a:lnTo>
                  <a:cubicBezTo>
                    <a:pt x="3196" y="30836"/>
                    <a:pt x="3647" y="31176"/>
                    <a:pt x="4145" y="31176"/>
                  </a:cubicBezTo>
                  <a:cubicBezTo>
                    <a:pt x="4228" y="31176"/>
                    <a:pt x="4312" y="31167"/>
                    <a:pt x="4397" y="31147"/>
                  </a:cubicBezTo>
                  <a:cubicBezTo>
                    <a:pt x="4646" y="31095"/>
                    <a:pt x="4895" y="31066"/>
                    <a:pt x="5144" y="31066"/>
                  </a:cubicBezTo>
                  <a:cubicBezTo>
                    <a:pt x="5180" y="31066"/>
                    <a:pt x="5216" y="31067"/>
                    <a:pt x="5252" y="31068"/>
                  </a:cubicBezTo>
                  <a:cubicBezTo>
                    <a:pt x="6954" y="31068"/>
                    <a:pt x="8095" y="31894"/>
                    <a:pt x="8645" y="33507"/>
                  </a:cubicBezTo>
                  <a:cubicBezTo>
                    <a:pt x="8793" y="33960"/>
                    <a:pt x="9216" y="34255"/>
                    <a:pt x="9688" y="34264"/>
                  </a:cubicBezTo>
                  <a:cubicBezTo>
                    <a:pt x="9747" y="34255"/>
                    <a:pt x="9796" y="34255"/>
                    <a:pt x="9855" y="34245"/>
                  </a:cubicBezTo>
                  <a:lnTo>
                    <a:pt x="46893" y="28619"/>
                  </a:lnTo>
                  <a:cubicBezTo>
                    <a:pt x="47473" y="28531"/>
                    <a:pt x="47886" y="28010"/>
                    <a:pt x="47827" y="27419"/>
                  </a:cubicBezTo>
                  <a:cubicBezTo>
                    <a:pt x="47817" y="27311"/>
                    <a:pt x="47601" y="24715"/>
                    <a:pt x="50158" y="23830"/>
                  </a:cubicBezTo>
                  <a:cubicBezTo>
                    <a:pt x="50247" y="23849"/>
                    <a:pt x="50335" y="23859"/>
                    <a:pt x="50424" y="23859"/>
                  </a:cubicBezTo>
                  <a:cubicBezTo>
                    <a:pt x="50522" y="23859"/>
                    <a:pt x="50620" y="23849"/>
                    <a:pt x="50719" y="23820"/>
                  </a:cubicBezTo>
                  <a:cubicBezTo>
                    <a:pt x="51397" y="23663"/>
                    <a:pt x="51810" y="22984"/>
                    <a:pt x="51653" y="22305"/>
                  </a:cubicBezTo>
                  <a:lnTo>
                    <a:pt x="51407" y="21312"/>
                  </a:lnTo>
                  <a:lnTo>
                    <a:pt x="54574" y="20437"/>
                  </a:lnTo>
                  <a:cubicBezTo>
                    <a:pt x="55125" y="20279"/>
                    <a:pt x="55459" y="19739"/>
                    <a:pt x="55371" y="19178"/>
                  </a:cubicBezTo>
                  <a:cubicBezTo>
                    <a:pt x="55282" y="18539"/>
                    <a:pt x="55302" y="17899"/>
                    <a:pt x="55439" y="17280"/>
                  </a:cubicBezTo>
                  <a:cubicBezTo>
                    <a:pt x="55705" y="16149"/>
                    <a:pt x="56344" y="15470"/>
                    <a:pt x="57406" y="15205"/>
                  </a:cubicBezTo>
                  <a:cubicBezTo>
                    <a:pt x="57967" y="15057"/>
                    <a:pt x="58331" y="14497"/>
                    <a:pt x="58223" y="13926"/>
                  </a:cubicBezTo>
                  <a:lnTo>
                    <a:pt x="56216" y="3364"/>
                  </a:lnTo>
                  <a:cubicBezTo>
                    <a:pt x="56113" y="2839"/>
                    <a:pt x="55656" y="2465"/>
                    <a:pt x="55142" y="2465"/>
                  </a:cubicBezTo>
                  <a:cubicBezTo>
                    <a:pt x="55068" y="2465"/>
                    <a:pt x="54993" y="2472"/>
                    <a:pt x="54918" y="2488"/>
                  </a:cubicBezTo>
                  <a:cubicBezTo>
                    <a:pt x="54603" y="2538"/>
                    <a:pt x="54279" y="2557"/>
                    <a:pt x="53954" y="2557"/>
                  </a:cubicBezTo>
                  <a:cubicBezTo>
                    <a:pt x="52273" y="2557"/>
                    <a:pt x="51201" y="1947"/>
                    <a:pt x="50788" y="738"/>
                  </a:cubicBezTo>
                  <a:cubicBezTo>
                    <a:pt x="50630" y="295"/>
                    <a:pt x="50207" y="0"/>
                    <a:pt x="49735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762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3306325" y="1580675"/>
              <a:ext cx="1397800" cy="800825"/>
            </a:xfrm>
            <a:custGeom>
              <a:rect b="b" l="l" r="r" t="t"/>
              <a:pathLst>
                <a:path extrusionOk="0" h="32033" w="55912">
                  <a:moveTo>
                    <a:pt x="48515" y="1"/>
                  </a:moveTo>
                  <a:lnTo>
                    <a:pt x="11704" y="5311"/>
                  </a:lnTo>
                  <a:lnTo>
                    <a:pt x="12481" y="10553"/>
                  </a:lnTo>
                  <a:lnTo>
                    <a:pt x="3000" y="11625"/>
                  </a:lnTo>
                  <a:cubicBezTo>
                    <a:pt x="3000" y="11625"/>
                    <a:pt x="3315" y="16326"/>
                    <a:pt x="0" y="17251"/>
                  </a:cubicBezTo>
                  <a:lnTo>
                    <a:pt x="2931" y="28954"/>
                  </a:lnTo>
                  <a:cubicBezTo>
                    <a:pt x="2931" y="28954"/>
                    <a:pt x="3382" y="28845"/>
                    <a:pt x="4036" y="28845"/>
                  </a:cubicBezTo>
                  <a:cubicBezTo>
                    <a:pt x="5367" y="28845"/>
                    <a:pt x="7538" y="29296"/>
                    <a:pt x="8468" y="32032"/>
                  </a:cubicBezTo>
                  <a:lnTo>
                    <a:pt x="45516" y="26417"/>
                  </a:lnTo>
                  <a:cubicBezTo>
                    <a:pt x="45516" y="26417"/>
                    <a:pt x="45132" y="22414"/>
                    <a:pt x="49214" y="21490"/>
                  </a:cubicBezTo>
                  <a:lnTo>
                    <a:pt x="48899" y="19405"/>
                  </a:lnTo>
                  <a:lnTo>
                    <a:pt x="53059" y="18254"/>
                  </a:lnTo>
                  <a:cubicBezTo>
                    <a:pt x="53059" y="18254"/>
                    <a:pt x="52292" y="13937"/>
                    <a:pt x="55911" y="13012"/>
                  </a:cubicBezTo>
                  <a:lnTo>
                    <a:pt x="53905" y="2459"/>
                  </a:lnTo>
                  <a:cubicBezTo>
                    <a:pt x="53905" y="2459"/>
                    <a:pt x="53415" y="2559"/>
                    <a:pt x="52722" y="2559"/>
                  </a:cubicBezTo>
                  <a:cubicBezTo>
                    <a:pt x="51381" y="2559"/>
                    <a:pt x="49281" y="2186"/>
                    <a:pt x="485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3"/>
            <p:cNvSpPr/>
            <p:nvPr/>
          </p:nvSpPr>
          <p:spPr>
            <a:xfrm>
              <a:off x="3598900" y="1713450"/>
              <a:ext cx="730500" cy="131075"/>
            </a:xfrm>
            <a:custGeom>
              <a:rect b="b" l="l" r="r" t="t"/>
              <a:pathLst>
                <a:path extrusionOk="0" h="5243" w="29220">
                  <a:moveTo>
                    <a:pt x="1" y="0"/>
                  </a:moveTo>
                  <a:lnTo>
                    <a:pt x="778" y="5242"/>
                  </a:lnTo>
                  <a:lnTo>
                    <a:pt x="29220" y="1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3"/>
            <p:cNvSpPr/>
            <p:nvPr/>
          </p:nvSpPr>
          <p:spPr>
            <a:xfrm>
              <a:off x="4326650" y="1740200"/>
              <a:ext cx="213975" cy="381425"/>
            </a:xfrm>
            <a:custGeom>
              <a:rect b="b" l="l" r="r" t="t"/>
              <a:pathLst>
                <a:path extrusionOk="0" h="15257" w="8559">
                  <a:moveTo>
                    <a:pt x="164" y="1"/>
                  </a:moveTo>
                  <a:cubicBezTo>
                    <a:pt x="83" y="1"/>
                    <a:pt x="0" y="63"/>
                    <a:pt x="12" y="170"/>
                  </a:cubicBezTo>
                  <a:cubicBezTo>
                    <a:pt x="228" y="1084"/>
                    <a:pt x="779" y="1891"/>
                    <a:pt x="1556" y="2432"/>
                  </a:cubicBezTo>
                  <a:cubicBezTo>
                    <a:pt x="2232" y="2887"/>
                    <a:pt x="3059" y="3115"/>
                    <a:pt x="4027" y="3115"/>
                  </a:cubicBezTo>
                  <a:cubicBezTo>
                    <a:pt x="4437" y="3115"/>
                    <a:pt x="4872" y="3074"/>
                    <a:pt x="5332" y="2992"/>
                  </a:cubicBezTo>
                  <a:lnTo>
                    <a:pt x="8253" y="15138"/>
                  </a:lnTo>
                  <a:cubicBezTo>
                    <a:pt x="8263" y="15207"/>
                    <a:pt x="8332" y="15256"/>
                    <a:pt x="8401" y="15256"/>
                  </a:cubicBezTo>
                  <a:lnTo>
                    <a:pt x="8430" y="15256"/>
                  </a:lnTo>
                  <a:cubicBezTo>
                    <a:pt x="8509" y="15227"/>
                    <a:pt x="8558" y="15148"/>
                    <a:pt x="8538" y="15069"/>
                  </a:cubicBezTo>
                  <a:lnTo>
                    <a:pt x="5588" y="2776"/>
                  </a:lnTo>
                  <a:cubicBezTo>
                    <a:pt x="5571" y="2709"/>
                    <a:pt x="5512" y="2663"/>
                    <a:pt x="5446" y="2663"/>
                  </a:cubicBezTo>
                  <a:cubicBezTo>
                    <a:pt x="5434" y="2663"/>
                    <a:pt x="5423" y="2665"/>
                    <a:pt x="5411" y="2668"/>
                  </a:cubicBezTo>
                  <a:cubicBezTo>
                    <a:pt x="4919" y="2767"/>
                    <a:pt x="4454" y="2816"/>
                    <a:pt x="4020" y="2816"/>
                  </a:cubicBezTo>
                  <a:cubicBezTo>
                    <a:pt x="3119" y="2816"/>
                    <a:pt x="2347" y="2604"/>
                    <a:pt x="1723" y="2186"/>
                  </a:cubicBezTo>
                  <a:cubicBezTo>
                    <a:pt x="1015" y="1684"/>
                    <a:pt x="513" y="956"/>
                    <a:pt x="307" y="111"/>
                  </a:cubicBezTo>
                  <a:cubicBezTo>
                    <a:pt x="286" y="35"/>
                    <a:pt x="225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3"/>
            <p:cNvSpPr/>
            <p:nvPr/>
          </p:nvSpPr>
          <p:spPr>
            <a:xfrm>
              <a:off x="4491900" y="1673375"/>
              <a:ext cx="108700" cy="259900"/>
            </a:xfrm>
            <a:custGeom>
              <a:rect b="b" l="l" r="r" t="t"/>
              <a:pathLst>
                <a:path extrusionOk="0" h="10396" w="4348">
                  <a:moveTo>
                    <a:pt x="2273" y="0"/>
                  </a:moveTo>
                  <a:lnTo>
                    <a:pt x="1" y="305"/>
                  </a:lnTo>
                  <a:lnTo>
                    <a:pt x="2155" y="10396"/>
                  </a:lnTo>
                  <a:lnTo>
                    <a:pt x="4348" y="10091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3"/>
            <p:cNvSpPr/>
            <p:nvPr/>
          </p:nvSpPr>
          <p:spPr>
            <a:xfrm>
              <a:off x="3392875" y="1985875"/>
              <a:ext cx="108950" cy="259900"/>
            </a:xfrm>
            <a:custGeom>
              <a:rect b="b" l="l" r="r" t="t"/>
              <a:pathLst>
                <a:path extrusionOk="0" h="10396" w="4358">
                  <a:moveTo>
                    <a:pt x="2272" y="0"/>
                  </a:moveTo>
                  <a:lnTo>
                    <a:pt x="0" y="315"/>
                  </a:lnTo>
                  <a:lnTo>
                    <a:pt x="2164" y="10396"/>
                  </a:lnTo>
                  <a:lnTo>
                    <a:pt x="4357" y="10091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3"/>
            <p:cNvSpPr/>
            <p:nvPr/>
          </p:nvSpPr>
          <p:spPr>
            <a:xfrm>
              <a:off x="4281450" y="1864650"/>
              <a:ext cx="108950" cy="259925"/>
            </a:xfrm>
            <a:custGeom>
              <a:rect b="b" l="l" r="r" t="t"/>
              <a:pathLst>
                <a:path extrusionOk="0" h="10397" w="4358">
                  <a:moveTo>
                    <a:pt x="2272" y="1"/>
                  </a:moveTo>
                  <a:lnTo>
                    <a:pt x="0" y="306"/>
                  </a:lnTo>
                  <a:lnTo>
                    <a:pt x="2154" y="10396"/>
                  </a:lnTo>
                  <a:lnTo>
                    <a:pt x="4357" y="10091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3"/>
            <p:cNvSpPr/>
            <p:nvPr/>
          </p:nvSpPr>
          <p:spPr>
            <a:xfrm>
              <a:off x="3574825" y="2023375"/>
              <a:ext cx="98125" cy="122575"/>
            </a:xfrm>
            <a:custGeom>
              <a:rect b="b" l="l" r="r" t="t"/>
              <a:pathLst>
                <a:path extrusionOk="0" h="4903" w="3925">
                  <a:moveTo>
                    <a:pt x="2173" y="1"/>
                  </a:moveTo>
                  <a:cubicBezTo>
                    <a:pt x="2102" y="1"/>
                    <a:pt x="2029" y="5"/>
                    <a:pt x="1957" y="15"/>
                  </a:cubicBezTo>
                  <a:cubicBezTo>
                    <a:pt x="462" y="221"/>
                    <a:pt x="0" y="1638"/>
                    <a:pt x="157" y="2818"/>
                  </a:cubicBezTo>
                  <a:cubicBezTo>
                    <a:pt x="301" y="3885"/>
                    <a:pt x="779" y="4903"/>
                    <a:pt x="2115" y="4903"/>
                  </a:cubicBezTo>
                  <a:cubicBezTo>
                    <a:pt x="2244" y="4903"/>
                    <a:pt x="2382" y="4893"/>
                    <a:pt x="2528" y="4873"/>
                  </a:cubicBezTo>
                  <a:cubicBezTo>
                    <a:pt x="3305" y="4765"/>
                    <a:pt x="3727" y="4273"/>
                    <a:pt x="3924" y="3526"/>
                  </a:cubicBezTo>
                  <a:lnTo>
                    <a:pt x="3767" y="3467"/>
                  </a:lnTo>
                  <a:cubicBezTo>
                    <a:pt x="3609" y="4027"/>
                    <a:pt x="3216" y="4539"/>
                    <a:pt x="2567" y="4627"/>
                  </a:cubicBezTo>
                  <a:cubicBezTo>
                    <a:pt x="2520" y="4634"/>
                    <a:pt x="2474" y="4637"/>
                    <a:pt x="2429" y="4637"/>
                  </a:cubicBezTo>
                  <a:cubicBezTo>
                    <a:pt x="1618" y="4637"/>
                    <a:pt x="1143" y="3654"/>
                    <a:pt x="1003" y="2601"/>
                  </a:cubicBezTo>
                  <a:cubicBezTo>
                    <a:pt x="816" y="1244"/>
                    <a:pt x="1269" y="290"/>
                    <a:pt x="2046" y="192"/>
                  </a:cubicBezTo>
                  <a:cubicBezTo>
                    <a:pt x="2102" y="185"/>
                    <a:pt x="2157" y="181"/>
                    <a:pt x="2208" y="181"/>
                  </a:cubicBezTo>
                  <a:cubicBezTo>
                    <a:pt x="2579" y="181"/>
                    <a:pt x="2820" y="348"/>
                    <a:pt x="2872" y="408"/>
                  </a:cubicBezTo>
                  <a:lnTo>
                    <a:pt x="2872" y="418"/>
                  </a:lnTo>
                  <a:lnTo>
                    <a:pt x="2813" y="418"/>
                  </a:lnTo>
                  <a:cubicBezTo>
                    <a:pt x="2577" y="457"/>
                    <a:pt x="2419" y="684"/>
                    <a:pt x="2459" y="920"/>
                  </a:cubicBezTo>
                  <a:cubicBezTo>
                    <a:pt x="2485" y="1145"/>
                    <a:pt x="2672" y="1302"/>
                    <a:pt x="2884" y="1302"/>
                  </a:cubicBezTo>
                  <a:cubicBezTo>
                    <a:pt x="2912" y="1302"/>
                    <a:pt x="2941" y="1299"/>
                    <a:pt x="2970" y="1293"/>
                  </a:cubicBezTo>
                  <a:cubicBezTo>
                    <a:pt x="3226" y="1274"/>
                    <a:pt x="3413" y="1028"/>
                    <a:pt x="3364" y="772"/>
                  </a:cubicBezTo>
                  <a:cubicBezTo>
                    <a:pt x="3302" y="316"/>
                    <a:pt x="2763" y="1"/>
                    <a:pt x="2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3"/>
            <p:cNvSpPr/>
            <p:nvPr/>
          </p:nvSpPr>
          <p:spPr>
            <a:xfrm>
              <a:off x="3676850" y="2013175"/>
              <a:ext cx="61500" cy="121475"/>
            </a:xfrm>
            <a:custGeom>
              <a:rect b="b" l="l" r="r" t="t"/>
              <a:pathLst>
                <a:path extrusionOk="0" h="4859" w="2460">
                  <a:moveTo>
                    <a:pt x="1830" y="0"/>
                  </a:moveTo>
                  <a:lnTo>
                    <a:pt x="0" y="246"/>
                  </a:lnTo>
                  <a:lnTo>
                    <a:pt x="20" y="384"/>
                  </a:lnTo>
                  <a:lnTo>
                    <a:pt x="522" y="354"/>
                  </a:lnTo>
                  <a:lnTo>
                    <a:pt x="1102" y="4613"/>
                  </a:lnTo>
                  <a:lnTo>
                    <a:pt x="610" y="4711"/>
                  </a:lnTo>
                  <a:lnTo>
                    <a:pt x="630" y="4858"/>
                  </a:lnTo>
                  <a:lnTo>
                    <a:pt x="2459" y="4613"/>
                  </a:lnTo>
                  <a:lnTo>
                    <a:pt x="2439" y="4465"/>
                  </a:lnTo>
                  <a:lnTo>
                    <a:pt x="1938" y="4504"/>
                  </a:lnTo>
                  <a:lnTo>
                    <a:pt x="1358" y="236"/>
                  </a:lnTo>
                  <a:lnTo>
                    <a:pt x="1849" y="13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3"/>
            <p:cNvSpPr/>
            <p:nvPr/>
          </p:nvSpPr>
          <p:spPr>
            <a:xfrm>
              <a:off x="3742250" y="1996200"/>
              <a:ext cx="107950" cy="129350"/>
            </a:xfrm>
            <a:custGeom>
              <a:rect b="b" l="l" r="r" t="t"/>
              <a:pathLst>
                <a:path extrusionOk="0" h="5174" w="4318">
                  <a:moveTo>
                    <a:pt x="4131" y="0"/>
                  </a:moveTo>
                  <a:lnTo>
                    <a:pt x="2941" y="168"/>
                  </a:lnTo>
                  <a:lnTo>
                    <a:pt x="2961" y="305"/>
                  </a:lnTo>
                  <a:lnTo>
                    <a:pt x="3453" y="276"/>
                  </a:lnTo>
                  <a:lnTo>
                    <a:pt x="3934" y="3452"/>
                  </a:lnTo>
                  <a:lnTo>
                    <a:pt x="699" y="472"/>
                  </a:lnTo>
                  <a:lnTo>
                    <a:pt x="1" y="561"/>
                  </a:lnTo>
                  <a:lnTo>
                    <a:pt x="20" y="709"/>
                  </a:lnTo>
                  <a:lnTo>
                    <a:pt x="522" y="679"/>
                  </a:lnTo>
                  <a:lnTo>
                    <a:pt x="1132" y="4928"/>
                  </a:lnTo>
                  <a:lnTo>
                    <a:pt x="640" y="5036"/>
                  </a:lnTo>
                  <a:lnTo>
                    <a:pt x="669" y="5173"/>
                  </a:lnTo>
                  <a:lnTo>
                    <a:pt x="1859" y="5016"/>
                  </a:lnTo>
                  <a:lnTo>
                    <a:pt x="1840" y="4869"/>
                  </a:lnTo>
                  <a:lnTo>
                    <a:pt x="1348" y="4908"/>
                  </a:lnTo>
                  <a:lnTo>
                    <a:pt x="876" y="1780"/>
                  </a:lnTo>
                  <a:lnTo>
                    <a:pt x="876" y="1780"/>
                  </a:lnTo>
                  <a:lnTo>
                    <a:pt x="4111" y="4770"/>
                  </a:lnTo>
                  <a:lnTo>
                    <a:pt x="4318" y="4751"/>
                  </a:lnTo>
                  <a:lnTo>
                    <a:pt x="3659" y="246"/>
                  </a:lnTo>
                  <a:lnTo>
                    <a:pt x="4151" y="148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3"/>
            <p:cNvSpPr/>
            <p:nvPr/>
          </p:nvSpPr>
          <p:spPr>
            <a:xfrm>
              <a:off x="3865425" y="1982675"/>
              <a:ext cx="98875" cy="126400"/>
            </a:xfrm>
            <a:custGeom>
              <a:rect b="b" l="l" r="r" t="t"/>
              <a:pathLst>
                <a:path extrusionOk="0" h="5056" w="3955">
                  <a:moveTo>
                    <a:pt x="3187" y="0"/>
                  </a:moveTo>
                  <a:lnTo>
                    <a:pt x="1" y="433"/>
                  </a:lnTo>
                  <a:lnTo>
                    <a:pt x="20" y="581"/>
                  </a:lnTo>
                  <a:lnTo>
                    <a:pt x="522" y="541"/>
                  </a:lnTo>
                  <a:lnTo>
                    <a:pt x="1102" y="4810"/>
                  </a:lnTo>
                  <a:lnTo>
                    <a:pt x="611" y="4908"/>
                  </a:lnTo>
                  <a:lnTo>
                    <a:pt x="630" y="5056"/>
                  </a:lnTo>
                  <a:lnTo>
                    <a:pt x="3954" y="4603"/>
                  </a:lnTo>
                  <a:lnTo>
                    <a:pt x="3807" y="3275"/>
                  </a:lnTo>
                  <a:lnTo>
                    <a:pt x="3669" y="3295"/>
                  </a:lnTo>
                  <a:cubicBezTo>
                    <a:pt x="3630" y="4052"/>
                    <a:pt x="3522" y="4475"/>
                    <a:pt x="2754" y="4583"/>
                  </a:cubicBezTo>
                  <a:cubicBezTo>
                    <a:pt x="2518" y="4613"/>
                    <a:pt x="2174" y="4642"/>
                    <a:pt x="1928" y="4662"/>
                  </a:cubicBezTo>
                  <a:lnTo>
                    <a:pt x="1643" y="2587"/>
                  </a:lnTo>
                  <a:cubicBezTo>
                    <a:pt x="1751" y="2558"/>
                    <a:pt x="1938" y="2528"/>
                    <a:pt x="1997" y="2528"/>
                  </a:cubicBezTo>
                  <a:cubicBezTo>
                    <a:pt x="2053" y="2520"/>
                    <a:pt x="2104" y="2516"/>
                    <a:pt x="2153" y="2516"/>
                  </a:cubicBezTo>
                  <a:cubicBezTo>
                    <a:pt x="2485" y="2516"/>
                    <a:pt x="2666" y="2703"/>
                    <a:pt x="2735" y="3226"/>
                  </a:cubicBezTo>
                  <a:lnTo>
                    <a:pt x="2912" y="3197"/>
                  </a:lnTo>
                  <a:lnTo>
                    <a:pt x="2676" y="1466"/>
                  </a:lnTo>
                  <a:lnTo>
                    <a:pt x="2499" y="1486"/>
                  </a:lnTo>
                  <a:cubicBezTo>
                    <a:pt x="2587" y="2095"/>
                    <a:pt x="2410" y="2292"/>
                    <a:pt x="1968" y="2351"/>
                  </a:cubicBezTo>
                  <a:cubicBezTo>
                    <a:pt x="1879" y="2361"/>
                    <a:pt x="1712" y="2390"/>
                    <a:pt x="1614" y="2390"/>
                  </a:cubicBezTo>
                  <a:lnTo>
                    <a:pt x="1348" y="463"/>
                  </a:lnTo>
                  <a:cubicBezTo>
                    <a:pt x="1594" y="404"/>
                    <a:pt x="1830" y="364"/>
                    <a:pt x="2037" y="335"/>
                  </a:cubicBezTo>
                  <a:cubicBezTo>
                    <a:pt x="2113" y="324"/>
                    <a:pt x="2184" y="319"/>
                    <a:pt x="2251" y="319"/>
                  </a:cubicBezTo>
                  <a:cubicBezTo>
                    <a:pt x="2852" y="319"/>
                    <a:pt x="3071" y="744"/>
                    <a:pt x="3266" y="1328"/>
                  </a:cubicBezTo>
                  <a:lnTo>
                    <a:pt x="3394" y="1309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3"/>
            <p:cNvSpPr/>
            <p:nvPr/>
          </p:nvSpPr>
          <p:spPr>
            <a:xfrm>
              <a:off x="3971400" y="1960800"/>
              <a:ext cx="149525" cy="133525"/>
            </a:xfrm>
            <a:custGeom>
              <a:rect b="b" l="l" r="r" t="t"/>
              <a:pathLst>
                <a:path extrusionOk="0" h="5341" w="5981">
                  <a:moveTo>
                    <a:pt x="5341" y="0"/>
                  </a:moveTo>
                  <a:lnTo>
                    <a:pt x="4013" y="177"/>
                  </a:lnTo>
                  <a:lnTo>
                    <a:pt x="3217" y="3796"/>
                  </a:lnTo>
                  <a:lnTo>
                    <a:pt x="3207" y="3796"/>
                  </a:lnTo>
                  <a:lnTo>
                    <a:pt x="1387" y="541"/>
                  </a:lnTo>
                  <a:lnTo>
                    <a:pt x="1" y="728"/>
                  </a:lnTo>
                  <a:lnTo>
                    <a:pt x="20" y="875"/>
                  </a:lnTo>
                  <a:lnTo>
                    <a:pt x="532" y="836"/>
                  </a:lnTo>
                  <a:lnTo>
                    <a:pt x="1122" y="5095"/>
                  </a:lnTo>
                  <a:lnTo>
                    <a:pt x="630" y="5193"/>
                  </a:lnTo>
                  <a:lnTo>
                    <a:pt x="650" y="5340"/>
                  </a:lnTo>
                  <a:lnTo>
                    <a:pt x="1820" y="5183"/>
                  </a:lnTo>
                  <a:lnTo>
                    <a:pt x="1800" y="5036"/>
                  </a:lnTo>
                  <a:lnTo>
                    <a:pt x="1309" y="5075"/>
                  </a:lnTo>
                  <a:lnTo>
                    <a:pt x="699" y="964"/>
                  </a:lnTo>
                  <a:lnTo>
                    <a:pt x="3000" y="5085"/>
                  </a:lnTo>
                  <a:lnTo>
                    <a:pt x="3128" y="5065"/>
                  </a:lnTo>
                  <a:lnTo>
                    <a:pt x="4092" y="659"/>
                  </a:lnTo>
                  <a:lnTo>
                    <a:pt x="4623" y="4613"/>
                  </a:lnTo>
                  <a:lnTo>
                    <a:pt x="4131" y="4711"/>
                  </a:lnTo>
                  <a:lnTo>
                    <a:pt x="4151" y="4859"/>
                  </a:lnTo>
                  <a:lnTo>
                    <a:pt x="5980" y="4613"/>
                  </a:lnTo>
                  <a:lnTo>
                    <a:pt x="5960" y="4475"/>
                  </a:lnTo>
                  <a:lnTo>
                    <a:pt x="5459" y="4505"/>
                  </a:lnTo>
                  <a:lnTo>
                    <a:pt x="4869" y="246"/>
                  </a:lnTo>
                  <a:lnTo>
                    <a:pt x="5361" y="148"/>
                  </a:lnTo>
                  <a:lnTo>
                    <a:pt x="5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3"/>
            <p:cNvSpPr/>
            <p:nvPr/>
          </p:nvSpPr>
          <p:spPr>
            <a:xfrm>
              <a:off x="4134175" y="1948500"/>
              <a:ext cx="102550" cy="125900"/>
            </a:xfrm>
            <a:custGeom>
              <a:rect b="b" l="l" r="r" t="t"/>
              <a:pathLst>
                <a:path extrusionOk="0" h="5036" w="4102">
                  <a:moveTo>
                    <a:pt x="1220" y="1259"/>
                  </a:moveTo>
                  <a:lnTo>
                    <a:pt x="2134" y="3157"/>
                  </a:lnTo>
                  <a:lnTo>
                    <a:pt x="816" y="3364"/>
                  </a:lnTo>
                  <a:lnTo>
                    <a:pt x="1200" y="1259"/>
                  </a:lnTo>
                  <a:close/>
                  <a:moveTo>
                    <a:pt x="1436" y="0"/>
                  </a:moveTo>
                  <a:lnTo>
                    <a:pt x="1289" y="20"/>
                  </a:lnTo>
                  <a:lnTo>
                    <a:pt x="384" y="4800"/>
                  </a:lnTo>
                  <a:lnTo>
                    <a:pt x="0" y="4888"/>
                  </a:lnTo>
                  <a:lnTo>
                    <a:pt x="20" y="5036"/>
                  </a:lnTo>
                  <a:lnTo>
                    <a:pt x="1033" y="4898"/>
                  </a:lnTo>
                  <a:lnTo>
                    <a:pt x="1013" y="4751"/>
                  </a:lnTo>
                  <a:lnTo>
                    <a:pt x="571" y="4780"/>
                  </a:lnTo>
                  <a:lnTo>
                    <a:pt x="787" y="3561"/>
                  </a:lnTo>
                  <a:lnTo>
                    <a:pt x="2233" y="3364"/>
                  </a:lnTo>
                  <a:lnTo>
                    <a:pt x="2783" y="4475"/>
                  </a:lnTo>
                  <a:lnTo>
                    <a:pt x="2351" y="4564"/>
                  </a:lnTo>
                  <a:lnTo>
                    <a:pt x="2370" y="4711"/>
                  </a:lnTo>
                  <a:lnTo>
                    <a:pt x="4101" y="4475"/>
                  </a:lnTo>
                  <a:lnTo>
                    <a:pt x="4082" y="4328"/>
                  </a:lnTo>
                  <a:lnTo>
                    <a:pt x="3649" y="4357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3"/>
            <p:cNvSpPr/>
            <p:nvPr/>
          </p:nvSpPr>
          <p:spPr>
            <a:xfrm>
              <a:off x="3581700" y="2119825"/>
              <a:ext cx="697075" cy="167500"/>
            </a:xfrm>
            <a:custGeom>
              <a:rect b="b" l="l" r="r" t="t"/>
              <a:pathLst>
                <a:path extrusionOk="0" h="6700" w="27883">
                  <a:moveTo>
                    <a:pt x="27203" y="160"/>
                  </a:moveTo>
                  <a:lnTo>
                    <a:pt x="27705" y="2323"/>
                  </a:lnTo>
                  <a:lnTo>
                    <a:pt x="522" y="6533"/>
                  </a:lnTo>
                  <a:lnTo>
                    <a:pt x="158" y="4369"/>
                  </a:lnTo>
                  <a:lnTo>
                    <a:pt x="27203" y="160"/>
                  </a:lnTo>
                  <a:close/>
                  <a:moveTo>
                    <a:pt x="27265" y="0"/>
                  </a:moveTo>
                  <a:cubicBezTo>
                    <a:pt x="27261" y="0"/>
                    <a:pt x="27256" y="1"/>
                    <a:pt x="27253" y="2"/>
                  </a:cubicBezTo>
                  <a:lnTo>
                    <a:pt x="59" y="4231"/>
                  </a:lnTo>
                  <a:cubicBezTo>
                    <a:pt x="40" y="4241"/>
                    <a:pt x="30" y="4251"/>
                    <a:pt x="10" y="4261"/>
                  </a:cubicBezTo>
                  <a:cubicBezTo>
                    <a:pt x="0" y="4280"/>
                    <a:pt x="0" y="4300"/>
                    <a:pt x="0" y="4320"/>
                  </a:cubicBezTo>
                  <a:lnTo>
                    <a:pt x="384" y="6631"/>
                  </a:lnTo>
                  <a:cubicBezTo>
                    <a:pt x="394" y="6670"/>
                    <a:pt x="423" y="6690"/>
                    <a:pt x="463" y="6700"/>
                  </a:cubicBezTo>
                  <a:lnTo>
                    <a:pt x="472" y="6690"/>
                  </a:lnTo>
                  <a:lnTo>
                    <a:pt x="27813" y="2461"/>
                  </a:lnTo>
                  <a:cubicBezTo>
                    <a:pt x="27833" y="2451"/>
                    <a:pt x="27853" y="2441"/>
                    <a:pt x="27862" y="2422"/>
                  </a:cubicBezTo>
                  <a:cubicBezTo>
                    <a:pt x="27872" y="2412"/>
                    <a:pt x="27882" y="2382"/>
                    <a:pt x="27872" y="2363"/>
                  </a:cubicBezTo>
                  <a:lnTo>
                    <a:pt x="27331" y="61"/>
                  </a:lnTo>
                  <a:cubicBezTo>
                    <a:pt x="27323" y="27"/>
                    <a:pt x="27292" y="0"/>
                    <a:pt x="27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3"/>
            <p:cNvSpPr/>
            <p:nvPr/>
          </p:nvSpPr>
          <p:spPr>
            <a:xfrm>
              <a:off x="3523925" y="1815475"/>
              <a:ext cx="696825" cy="167475"/>
            </a:xfrm>
            <a:custGeom>
              <a:rect b="b" l="l" r="r" t="t"/>
              <a:pathLst>
                <a:path extrusionOk="0" h="6699" w="27873">
                  <a:moveTo>
                    <a:pt x="27203" y="168"/>
                  </a:moveTo>
                  <a:lnTo>
                    <a:pt x="27705" y="2332"/>
                  </a:lnTo>
                  <a:lnTo>
                    <a:pt x="521" y="6541"/>
                  </a:lnTo>
                  <a:lnTo>
                    <a:pt x="158" y="4377"/>
                  </a:lnTo>
                  <a:lnTo>
                    <a:pt x="27203" y="168"/>
                  </a:lnTo>
                  <a:close/>
                  <a:moveTo>
                    <a:pt x="27252" y="1"/>
                  </a:moveTo>
                  <a:lnTo>
                    <a:pt x="59" y="4240"/>
                  </a:lnTo>
                  <a:cubicBezTo>
                    <a:pt x="40" y="4240"/>
                    <a:pt x="30" y="4249"/>
                    <a:pt x="10" y="4269"/>
                  </a:cubicBezTo>
                  <a:cubicBezTo>
                    <a:pt x="0" y="4289"/>
                    <a:pt x="0" y="4308"/>
                    <a:pt x="0" y="4328"/>
                  </a:cubicBezTo>
                  <a:lnTo>
                    <a:pt x="384" y="6639"/>
                  </a:lnTo>
                  <a:cubicBezTo>
                    <a:pt x="394" y="6679"/>
                    <a:pt x="423" y="6698"/>
                    <a:pt x="462" y="6698"/>
                  </a:cubicBezTo>
                  <a:lnTo>
                    <a:pt x="482" y="6698"/>
                  </a:lnTo>
                  <a:lnTo>
                    <a:pt x="27813" y="2469"/>
                  </a:lnTo>
                  <a:cubicBezTo>
                    <a:pt x="27833" y="2460"/>
                    <a:pt x="27852" y="2450"/>
                    <a:pt x="27862" y="2430"/>
                  </a:cubicBezTo>
                  <a:cubicBezTo>
                    <a:pt x="27872" y="2410"/>
                    <a:pt x="27872" y="2391"/>
                    <a:pt x="27872" y="2371"/>
                  </a:cubicBezTo>
                  <a:lnTo>
                    <a:pt x="27331" y="60"/>
                  </a:lnTo>
                  <a:cubicBezTo>
                    <a:pt x="27321" y="21"/>
                    <a:pt x="27292" y="1"/>
                    <a:pt x="27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9" name="Google Shape;469;p23"/>
          <p:cNvGrpSpPr/>
          <p:nvPr/>
        </p:nvGrpSpPr>
        <p:grpSpPr>
          <a:xfrm rot="-610932">
            <a:off x="690439" y="333461"/>
            <a:ext cx="1029443" cy="816844"/>
            <a:chOff x="1291550" y="1421925"/>
            <a:chExt cx="1399875" cy="1110775"/>
          </a:xfrm>
        </p:grpSpPr>
        <p:sp>
          <p:nvSpPr>
            <p:cNvPr id="470" name="Google Shape;470;p23"/>
            <p:cNvSpPr/>
            <p:nvPr/>
          </p:nvSpPr>
          <p:spPr>
            <a:xfrm>
              <a:off x="1291550" y="1421925"/>
              <a:ext cx="658725" cy="589775"/>
            </a:xfrm>
            <a:custGeom>
              <a:rect b="b" l="l" r="r" t="t"/>
              <a:pathLst>
                <a:path extrusionOk="0" h="23591" w="26349">
                  <a:moveTo>
                    <a:pt x="13167" y="1"/>
                  </a:moveTo>
                  <a:cubicBezTo>
                    <a:pt x="8107" y="1"/>
                    <a:pt x="3432" y="3283"/>
                    <a:pt x="1889" y="8378"/>
                  </a:cubicBezTo>
                  <a:cubicBezTo>
                    <a:pt x="1" y="14613"/>
                    <a:pt x="3521" y="21193"/>
                    <a:pt x="9757" y="23081"/>
                  </a:cubicBezTo>
                  <a:cubicBezTo>
                    <a:pt x="10895" y="23426"/>
                    <a:pt x="12046" y="23591"/>
                    <a:pt x="13178" y="23591"/>
                  </a:cubicBezTo>
                  <a:cubicBezTo>
                    <a:pt x="18235" y="23591"/>
                    <a:pt x="22917" y="20308"/>
                    <a:pt x="24460" y="15213"/>
                  </a:cubicBezTo>
                  <a:cubicBezTo>
                    <a:pt x="26348" y="8978"/>
                    <a:pt x="22827" y="2399"/>
                    <a:pt x="16592" y="510"/>
                  </a:cubicBezTo>
                  <a:cubicBezTo>
                    <a:pt x="15452" y="165"/>
                    <a:pt x="14300" y="1"/>
                    <a:pt x="13167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762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3"/>
            <p:cNvSpPr/>
            <p:nvPr/>
          </p:nvSpPr>
          <p:spPr>
            <a:xfrm>
              <a:off x="1958675" y="1421925"/>
              <a:ext cx="658725" cy="589775"/>
            </a:xfrm>
            <a:custGeom>
              <a:rect b="b" l="l" r="r" t="t"/>
              <a:pathLst>
                <a:path extrusionOk="0" h="23591" w="26349">
                  <a:moveTo>
                    <a:pt x="13167" y="1"/>
                  </a:moveTo>
                  <a:cubicBezTo>
                    <a:pt x="8107" y="1"/>
                    <a:pt x="3432" y="3283"/>
                    <a:pt x="1889" y="8378"/>
                  </a:cubicBezTo>
                  <a:cubicBezTo>
                    <a:pt x="1" y="14613"/>
                    <a:pt x="3521" y="21193"/>
                    <a:pt x="9757" y="23081"/>
                  </a:cubicBezTo>
                  <a:cubicBezTo>
                    <a:pt x="10895" y="23426"/>
                    <a:pt x="12046" y="23591"/>
                    <a:pt x="13178" y="23591"/>
                  </a:cubicBezTo>
                  <a:cubicBezTo>
                    <a:pt x="18235" y="23591"/>
                    <a:pt x="22917" y="20308"/>
                    <a:pt x="24460" y="15213"/>
                  </a:cubicBezTo>
                  <a:cubicBezTo>
                    <a:pt x="26348" y="8988"/>
                    <a:pt x="22817" y="2399"/>
                    <a:pt x="16592" y="510"/>
                  </a:cubicBezTo>
                  <a:cubicBezTo>
                    <a:pt x="15452" y="165"/>
                    <a:pt x="14300" y="1"/>
                    <a:pt x="13167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762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1359275" y="1947625"/>
              <a:ext cx="1332150" cy="585075"/>
            </a:xfrm>
            <a:custGeom>
              <a:rect b="b" l="l" r="r" t="t"/>
              <a:pathLst>
                <a:path extrusionOk="0" h="23403" w="53286">
                  <a:moveTo>
                    <a:pt x="52182" y="0"/>
                  </a:moveTo>
                  <a:cubicBezTo>
                    <a:pt x="52060" y="0"/>
                    <a:pt x="51935" y="21"/>
                    <a:pt x="51810" y="65"/>
                  </a:cubicBezTo>
                  <a:lnTo>
                    <a:pt x="50670" y="468"/>
                  </a:lnTo>
                  <a:lnTo>
                    <a:pt x="50325" y="596"/>
                  </a:lnTo>
                  <a:lnTo>
                    <a:pt x="39291" y="4510"/>
                  </a:lnTo>
                  <a:cubicBezTo>
                    <a:pt x="39104" y="3910"/>
                    <a:pt x="38543" y="3497"/>
                    <a:pt x="37914" y="3497"/>
                  </a:cubicBezTo>
                  <a:lnTo>
                    <a:pt x="7849" y="3497"/>
                  </a:lnTo>
                  <a:cubicBezTo>
                    <a:pt x="7052" y="3497"/>
                    <a:pt x="6403" y="4146"/>
                    <a:pt x="6403" y="4943"/>
                  </a:cubicBezTo>
                  <a:lnTo>
                    <a:pt x="6403" y="7353"/>
                  </a:lnTo>
                  <a:lnTo>
                    <a:pt x="3571" y="7353"/>
                  </a:lnTo>
                  <a:cubicBezTo>
                    <a:pt x="3010" y="7353"/>
                    <a:pt x="2538" y="7756"/>
                    <a:pt x="2459" y="8316"/>
                  </a:cubicBezTo>
                  <a:lnTo>
                    <a:pt x="1112" y="8316"/>
                  </a:lnTo>
                  <a:cubicBezTo>
                    <a:pt x="492" y="8316"/>
                    <a:pt x="1" y="8808"/>
                    <a:pt x="1" y="9418"/>
                  </a:cubicBezTo>
                  <a:lnTo>
                    <a:pt x="1" y="11876"/>
                  </a:lnTo>
                  <a:cubicBezTo>
                    <a:pt x="1" y="12486"/>
                    <a:pt x="492" y="12978"/>
                    <a:pt x="1112" y="12978"/>
                  </a:cubicBezTo>
                  <a:lnTo>
                    <a:pt x="2459" y="12978"/>
                  </a:lnTo>
                  <a:cubicBezTo>
                    <a:pt x="2489" y="13568"/>
                    <a:pt x="2971" y="14030"/>
                    <a:pt x="3571" y="14030"/>
                  </a:cubicBezTo>
                  <a:lnTo>
                    <a:pt x="6403" y="14030"/>
                  </a:lnTo>
                  <a:lnTo>
                    <a:pt x="6403" y="21957"/>
                  </a:lnTo>
                  <a:cubicBezTo>
                    <a:pt x="6403" y="22754"/>
                    <a:pt x="7052" y="23403"/>
                    <a:pt x="7849" y="23403"/>
                  </a:cubicBezTo>
                  <a:lnTo>
                    <a:pt x="37914" y="23403"/>
                  </a:lnTo>
                  <a:cubicBezTo>
                    <a:pt x="38710" y="23403"/>
                    <a:pt x="39360" y="22754"/>
                    <a:pt x="39369" y="21957"/>
                  </a:cubicBezTo>
                  <a:lnTo>
                    <a:pt x="39369" y="16784"/>
                  </a:lnTo>
                  <a:lnTo>
                    <a:pt x="50374" y="20020"/>
                  </a:lnTo>
                  <a:lnTo>
                    <a:pt x="50719" y="20128"/>
                  </a:lnTo>
                  <a:lnTo>
                    <a:pt x="51869" y="20462"/>
                  </a:lnTo>
                  <a:cubicBezTo>
                    <a:pt x="51968" y="20492"/>
                    <a:pt x="52076" y="20502"/>
                    <a:pt x="52174" y="20511"/>
                  </a:cubicBezTo>
                  <a:cubicBezTo>
                    <a:pt x="52784" y="20511"/>
                    <a:pt x="53286" y="20010"/>
                    <a:pt x="53286" y="19400"/>
                  </a:cubicBezTo>
                  <a:lnTo>
                    <a:pt x="53286" y="1107"/>
                  </a:lnTo>
                  <a:cubicBezTo>
                    <a:pt x="53286" y="473"/>
                    <a:pt x="52768" y="0"/>
                    <a:pt x="52182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762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3"/>
            <p:cNvSpPr/>
            <p:nvPr/>
          </p:nvSpPr>
          <p:spPr>
            <a:xfrm>
              <a:off x="1353763" y="1449663"/>
              <a:ext cx="534300" cy="534300"/>
            </a:xfrm>
            <a:custGeom>
              <a:rect b="b" l="l" r="r" t="t"/>
              <a:pathLst>
                <a:path extrusionOk="0" h="21372" w="21372">
                  <a:moveTo>
                    <a:pt x="10691" y="0"/>
                  </a:moveTo>
                  <a:cubicBezTo>
                    <a:pt x="4790" y="0"/>
                    <a:pt x="0" y="4790"/>
                    <a:pt x="0" y="10691"/>
                  </a:cubicBezTo>
                  <a:cubicBezTo>
                    <a:pt x="0" y="16592"/>
                    <a:pt x="4790" y="21371"/>
                    <a:pt x="10691" y="21371"/>
                  </a:cubicBezTo>
                  <a:cubicBezTo>
                    <a:pt x="16592" y="21371"/>
                    <a:pt x="21371" y="16592"/>
                    <a:pt x="21371" y="10691"/>
                  </a:cubicBezTo>
                  <a:cubicBezTo>
                    <a:pt x="21371" y="4790"/>
                    <a:pt x="16592" y="0"/>
                    <a:pt x="106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3"/>
            <p:cNvSpPr/>
            <p:nvPr/>
          </p:nvSpPr>
          <p:spPr>
            <a:xfrm>
              <a:off x="2020888" y="1449663"/>
              <a:ext cx="534300" cy="534300"/>
            </a:xfrm>
            <a:custGeom>
              <a:rect b="b" l="l" r="r" t="t"/>
              <a:pathLst>
                <a:path extrusionOk="0" h="21372" w="21372">
                  <a:moveTo>
                    <a:pt x="10691" y="0"/>
                  </a:moveTo>
                  <a:cubicBezTo>
                    <a:pt x="4790" y="0"/>
                    <a:pt x="0" y="4790"/>
                    <a:pt x="0" y="10691"/>
                  </a:cubicBezTo>
                  <a:cubicBezTo>
                    <a:pt x="0" y="16592"/>
                    <a:pt x="4790" y="21371"/>
                    <a:pt x="10691" y="21371"/>
                  </a:cubicBezTo>
                  <a:cubicBezTo>
                    <a:pt x="16592" y="21371"/>
                    <a:pt x="21371" y="16592"/>
                    <a:pt x="21371" y="10691"/>
                  </a:cubicBezTo>
                  <a:cubicBezTo>
                    <a:pt x="21371" y="4790"/>
                    <a:pt x="16592" y="0"/>
                    <a:pt x="106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3"/>
            <p:cNvSpPr/>
            <p:nvPr/>
          </p:nvSpPr>
          <p:spPr>
            <a:xfrm>
              <a:off x="1537525" y="2060850"/>
              <a:ext cx="768875" cy="442350"/>
            </a:xfrm>
            <a:custGeom>
              <a:rect b="b" l="l" r="r" t="t"/>
              <a:pathLst>
                <a:path extrusionOk="0" h="17694" w="30755">
                  <a:moveTo>
                    <a:pt x="345" y="1"/>
                  </a:moveTo>
                  <a:cubicBezTo>
                    <a:pt x="158" y="1"/>
                    <a:pt x="1" y="148"/>
                    <a:pt x="1" y="345"/>
                  </a:cubicBezTo>
                  <a:lnTo>
                    <a:pt x="1" y="17349"/>
                  </a:lnTo>
                  <a:cubicBezTo>
                    <a:pt x="1" y="17536"/>
                    <a:pt x="158" y="17694"/>
                    <a:pt x="345" y="17694"/>
                  </a:cubicBezTo>
                  <a:lnTo>
                    <a:pt x="30410" y="17694"/>
                  </a:lnTo>
                  <a:cubicBezTo>
                    <a:pt x="30597" y="17694"/>
                    <a:pt x="30754" y="17536"/>
                    <a:pt x="30754" y="17349"/>
                  </a:cubicBezTo>
                  <a:lnTo>
                    <a:pt x="30754" y="345"/>
                  </a:lnTo>
                  <a:cubicBezTo>
                    <a:pt x="30754" y="148"/>
                    <a:pt x="30597" y="1"/>
                    <a:pt x="304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1557450" y="2083725"/>
              <a:ext cx="731250" cy="402525"/>
            </a:xfrm>
            <a:custGeom>
              <a:rect b="b" l="l" r="r" t="t"/>
              <a:pathLst>
                <a:path extrusionOk="0" h="16101" w="29250">
                  <a:moveTo>
                    <a:pt x="28905" y="335"/>
                  </a:moveTo>
                  <a:lnTo>
                    <a:pt x="28905" y="15756"/>
                  </a:lnTo>
                  <a:lnTo>
                    <a:pt x="345" y="15756"/>
                  </a:lnTo>
                  <a:lnTo>
                    <a:pt x="345" y="335"/>
                  </a:lnTo>
                  <a:close/>
                  <a:moveTo>
                    <a:pt x="1" y="1"/>
                  </a:moveTo>
                  <a:lnTo>
                    <a:pt x="1" y="16100"/>
                  </a:lnTo>
                  <a:lnTo>
                    <a:pt x="29249" y="16100"/>
                  </a:lnTo>
                  <a:lnTo>
                    <a:pt x="2924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1439175" y="2157250"/>
              <a:ext cx="917375" cy="111650"/>
            </a:xfrm>
            <a:custGeom>
              <a:rect b="b" l="l" r="r" t="t"/>
              <a:pathLst>
                <a:path extrusionOk="0" h="4466" w="36695">
                  <a:moveTo>
                    <a:pt x="1" y="0"/>
                  </a:moveTo>
                  <a:lnTo>
                    <a:pt x="1" y="4465"/>
                  </a:lnTo>
                  <a:lnTo>
                    <a:pt x="35672" y="4465"/>
                  </a:lnTo>
                  <a:cubicBezTo>
                    <a:pt x="36242" y="4465"/>
                    <a:pt x="36695" y="4003"/>
                    <a:pt x="36695" y="3432"/>
                  </a:cubicBezTo>
                  <a:lnTo>
                    <a:pt x="36695" y="1023"/>
                  </a:lnTo>
                  <a:cubicBezTo>
                    <a:pt x="36695" y="453"/>
                    <a:pt x="36242" y="0"/>
                    <a:pt x="356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1623100" y="2187725"/>
              <a:ext cx="293350" cy="52650"/>
            </a:xfrm>
            <a:custGeom>
              <a:rect b="b" l="l" r="r" t="t"/>
              <a:pathLst>
                <a:path extrusionOk="0" fill="none" h="2106" w="11734">
                  <a:moveTo>
                    <a:pt x="1053" y="1"/>
                  </a:moveTo>
                  <a:lnTo>
                    <a:pt x="10681" y="1"/>
                  </a:lnTo>
                  <a:cubicBezTo>
                    <a:pt x="11271" y="1"/>
                    <a:pt x="11733" y="473"/>
                    <a:pt x="11733" y="1053"/>
                  </a:cubicBezTo>
                  <a:cubicBezTo>
                    <a:pt x="11733" y="1633"/>
                    <a:pt x="11271" y="2105"/>
                    <a:pt x="10681" y="2105"/>
                  </a:cubicBezTo>
                  <a:lnTo>
                    <a:pt x="1053" y="2105"/>
                  </a:lnTo>
                  <a:cubicBezTo>
                    <a:pt x="472" y="2105"/>
                    <a:pt x="0" y="1633"/>
                    <a:pt x="0" y="1053"/>
                  </a:cubicBezTo>
                  <a:cubicBezTo>
                    <a:pt x="0" y="473"/>
                    <a:pt x="472" y="1"/>
                    <a:pt x="1053" y="1"/>
                  </a:cubicBezTo>
                  <a:close/>
                </a:path>
              </a:pathLst>
            </a:custGeom>
            <a:noFill/>
            <a:ln cap="flat" cmpd="sng" w="8600">
              <a:solidFill>
                <a:schemeClr val="accent6"/>
              </a:solidFill>
              <a:prstDash val="solid"/>
              <a:miter lim="983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3"/>
            <p:cNvSpPr/>
            <p:nvPr/>
          </p:nvSpPr>
          <p:spPr>
            <a:xfrm>
              <a:off x="1996825" y="2185750"/>
              <a:ext cx="55350" cy="55350"/>
            </a:xfrm>
            <a:custGeom>
              <a:rect b="b" l="l" r="r" t="t"/>
              <a:pathLst>
                <a:path extrusionOk="0" fill="none" h="2214" w="2214">
                  <a:moveTo>
                    <a:pt x="2213" y="1102"/>
                  </a:moveTo>
                  <a:cubicBezTo>
                    <a:pt x="2213" y="1722"/>
                    <a:pt x="1721" y="2214"/>
                    <a:pt x="1112" y="2214"/>
                  </a:cubicBezTo>
                  <a:cubicBezTo>
                    <a:pt x="492" y="2214"/>
                    <a:pt x="0" y="1722"/>
                    <a:pt x="0" y="1102"/>
                  </a:cubicBezTo>
                  <a:cubicBezTo>
                    <a:pt x="0" y="493"/>
                    <a:pt x="492" y="1"/>
                    <a:pt x="1112" y="1"/>
                  </a:cubicBezTo>
                  <a:cubicBezTo>
                    <a:pt x="1721" y="1"/>
                    <a:pt x="2213" y="493"/>
                    <a:pt x="2213" y="1102"/>
                  </a:cubicBezTo>
                  <a:close/>
                </a:path>
              </a:pathLst>
            </a:custGeom>
            <a:noFill/>
            <a:ln cap="flat" cmpd="sng" w="8600">
              <a:solidFill>
                <a:schemeClr val="accent6"/>
              </a:solidFill>
              <a:prstDash val="solid"/>
              <a:miter lim="983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3"/>
            <p:cNvSpPr/>
            <p:nvPr/>
          </p:nvSpPr>
          <p:spPr>
            <a:xfrm>
              <a:off x="2091725" y="2185750"/>
              <a:ext cx="55350" cy="55350"/>
            </a:xfrm>
            <a:custGeom>
              <a:rect b="b" l="l" r="r" t="t"/>
              <a:pathLst>
                <a:path extrusionOk="0" fill="none" h="2214" w="2214">
                  <a:moveTo>
                    <a:pt x="2213" y="1102"/>
                  </a:moveTo>
                  <a:cubicBezTo>
                    <a:pt x="2213" y="1722"/>
                    <a:pt x="1722" y="2214"/>
                    <a:pt x="1112" y="2214"/>
                  </a:cubicBezTo>
                  <a:cubicBezTo>
                    <a:pt x="492" y="2214"/>
                    <a:pt x="1" y="1722"/>
                    <a:pt x="1" y="1102"/>
                  </a:cubicBezTo>
                  <a:cubicBezTo>
                    <a:pt x="1" y="493"/>
                    <a:pt x="492" y="1"/>
                    <a:pt x="1112" y="1"/>
                  </a:cubicBezTo>
                  <a:cubicBezTo>
                    <a:pt x="1722" y="1"/>
                    <a:pt x="2213" y="493"/>
                    <a:pt x="2213" y="1102"/>
                  </a:cubicBezTo>
                  <a:close/>
                </a:path>
              </a:pathLst>
            </a:custGeom>
            <a:noFill/>
            <a:ln cap="flat" cmpd="sng" w="8600">
              <a:solidFill>
                <a:schemeClr val="accent6"/>
              </a:solidFill>
              <a:prstDash val="solid"/>
              <a:miter lim="983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3"/>
            <p:cNvSpPr/>
            <p:nvPr/>
          </p:nvSpPr>
          <p:spPr>
            <a:xfrm>
              <a:off x="1377725" y="2181325"/>
              <a:ext cx="120500" cy="61250"/>
            </a:xfrm>
            <a:custGeom>
              <a:rect b="b" l="l" r="r" t="t"/>
              <a:pathLst>
                <a:path extrusionOk="0" h="2450" w="4820">
                  <a:moveTo>
                    <a:pt x="0" y="1"/>
                  </a:moveTo>
                  <a:lnTo>
                    <a:pt x="0" y="2450"/>
                  </a:lnTo>
                  <a:lnTo>
                    <a:pt x="4819" y="2450"/>
                  </a:lnTo>
                  <a:lnTo>
                    <a:pt x="481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2334650" y="1973325"/>
              <a:ext cx="319900" cy="457600"/>
            </a:xfrm>
            <a:custGeom>
              <a:rect b="b" l="l" r="r" t="t"/>
              <a:pathLst>
                <a:path extrusionOk="0" h="18304" w="12796">
                  <a:moveTo>
                    <a:pt x="12795" y="1"/>
                  </a:moveTo>
                  <a:lnTo>
                    <a:pt x="11655" y="404"/>
                  </a:lnTo>
                  <a:lnTo>
                    <a:pt x="11310" y="522"/>
                  </a:lnTo>
                  <a:lnTo>
                    <a:pt x="0" y="4554"/>
                  </a:lnTo>
                  <a:lnTo>
                    <a:pt x="0" y="14537"/>
                  </a:lnTo>
                  <a:lnTo>
                    <a:pt x="11310" y="17861"/>
                  </a:lnTo>
                  <a:lnTo>
                    <a:pt x="11655" y="17969"/>
                  </a:lnTo>
                  <a:lnTo>
                    <a:pt x="12795" y="18303"/>
                  </a:lnTo>
                  <a:lnTo>
                    <a:pt x="127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2617400" y="1983425"/>
              <a:ext cx="8625" cy="439125"/>
            </a:xfrm>
            <a:custGeom>
              <a:rect b="b" l="l" r="r" t="t"/>
              <a:pathLst>
                <a:path extrusionOk="0" h="17565" w="345">
                  <a:moveTo>
                    <a:pt x="345" y="0"/>
                  </a:moveTo>
                  <a:lnTo>
                    <a:pt x="0" y="118"/>
                  </a:lnTo>
                  <a:lnTo>
                    <a:pt x="0" y="17457"/>
                  </a:lnTo>
                  <a:lnTo>
                    <a:pt x="345" y="17565"/>
                  </a:lnTo>
                  <a:lnTo>
                    <a:pt x="34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3"/>
            <p:cNvSpPr/>
            <p:nvPr/>
          </p:nvSpPr>
          <p:spPr>
            <a:xfrm>
              <a:off x="1413263" y="1517038"/>
              <a:ext cx="415300" cy="399550"/>
            </a:xfrm>
            <a:custGeom>
              <a:rect b="b" l="l" r="r" t="t"/>
              <a:pathLst>
                <a:path extrusionOk="0" h="15982" w="16612">
                  <a:moveTo>
                    <a:pt x="8626" y="334"/>
                  </a:moveTo>
                  <a:cubicBezTo>
                    <a:pt x="12845" y="334"/>
                    <a:pt x="16267" y="3767"/>
                    <a:pt x="16277" y="7986"/>
                  </a:cubicBezTo>
                  <a:cubicBezTo>
                    <a:pt x="16277" y="11084"/>
                    <a:pt x="14409" y="13877"/>
                    <a:pt x="11547" y="15057"/>
                  </a:cubicBezTo>
                  <a:cubicBezTo>
                    <a:pt x="10602" y="15451"/>
                    <a:pt x="9609" y="15642"/>
                    <a:pt x="8624" y="15642"/>
                  </a:cubicBezTo>
                  <a:cubicBezTo>
                    <a:pt x="6633" y="15642"/>
                    <a:pt x="4674" y="14862"/>
                    <a:pt x="3207" y="13395"/>
                  </a:cubicBezTo>
                  <a:cubicBezTo>
                    <a:pt x="1023" y="11212"/>
                    <a:pt x="365" y="7917"/>
                    <a:pt x="1555" y="5055"/>
                  </a:cubicBezTo>
                  <a:cubicBezTo>
                    <a:pt x="2735" y="2193"/>
                    <a:pt x="5528" y="334"/>
                    <a:pt x="8626" y="334"/>
                  </a:cubicBezTo>
                  <a:close/>
                  <a:moveTo>
                    <a:pt x="8628" y="1"/>
                  </a:moveTo>
                  <a:cubicBezTo>
                    <a:pt x="6548" y="1"/>
                    <a:pt x="4504" y="814"/>
                    <a:pt x="2971" y="2341"/>
                  </a:cubicBezTo>
                  <a:cubicBezTo>
                    <a:pt x="689" y="4632"/>
                    <a:pt x="1" y="8064"/>
                    <a:pt x="1240" y="11054"/>
                  </a:cubicBezTo>
                  <a:cubicBezTo>
                    <a:pt x="2479" y="14034"/>
                    <a:pt x="5390" y="15981"/>
                    <a:pt x="8626" y="15981"/>
                  </a:cubicBezTo>
                  <a:cubicBezTo>
                    <a:pt x="13032" y="15972"/>
                    <a:pt x="16602" y="12402"/>
                    <a:pt x="16612" y="7996"/>
                  </a:cubicBezTo>
                  <a:cubicBezTo>
                    <a:pt x="16612" y="4760"/>
                    <a:pt x="14664" y="1849"/>
                    <a:pt x="11684" y="610"/>
                  </a:cubicBezTo>
                  <a:cubicBezTo>
                    <a:pt x="10695" y="200"/>
                    <a:pt x="9657" y="1"/>
                    <a:pt x="86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3"/>
            <p:cNvSpPr/>
            <p:nvPr/>
          </p:nvSpPr>
          <p:spPr>
            <a:xfrm>
              <a:off x="2080388" y="1517038"/>
              <a:ext cx="415300" cy="399550"/>
            </a:xfrm>
            <a:custGeom>
              <a:rect b="b" l="l" r="r" t="t"/>
              <a:pathLst>
                <a:path extrusionOk="0" h="15982" w="16612">
                  <a:moveTo>
                    <a:pt x="8625" y="334"/>
                  </a:moveTo>
                  <a:cubicBezTo>
                    <a:pt x="12854" y="334"/>
                    <a:pt x="16277" y="3757"/>
                    <a:pt x="16287" y="7986"/>
                  </a:cubicBezTo>
                  <a:cubicBezTo>
                    <a:pt x="16277" y="11084"/>
                    <a:pt x="14418" y="13877"/>
                    <a:pt x="11556" y="15057"/>
                  </a:cubicBezTo>
                  <a:cubicBezTo>
                    <a:pt x="10608" y="15451"/>
                    <a:pt x="9613" y="15643"/>
                    <a:pt x="8626" y="15643"/>
                  </a:cubicBezTo>
                  <a:cubicBezTo>
                    <a:pt x="6637" y="15643"/>
                    <a:pt x="4682" y="14864"/>
                    <a:pt x="3216" y="13405"/>
                  </a:cubicBezTo>
                  <a:cubicBezTo>
                    <a:pt x="1033" y="11212"/>
                    <a:pt x="374" y="7917"/>
                    <a:pt x="1554" y="5065"/>
                  </a:cubicBezTo>
                  <a:cubicBezTo>
                    <a:pt x="2734" y="2203"/>
                    <a:pt x="5527" y="334"/>
                    <a:pt x="8625" y="334"/>
                  </a:cubicBezTo>
                  <a:close/>
                  <a:moveTo>
                    <a:pt x="8628" y="1"/>
                  </a:moveTo>
                  <a:cubicBezTo>
                    <a:pt x="6547" y="1"/>
                    <a:pt x="4504" y="814"/>
                    <a:pt x="2970" y="2341"/>
                  </a:cubicBezTo>
                  <a:cubicBezTo>
                    <a:pt x="689" y="4632"/>
                    <a:pt x="0" y="8064"/>
                    <a:pt x="1239" y="11054"/>
                  </a:cubicBezTo>
                  <a:cubicBezTo>
                    <a:pt x="2479" y="14034"/>
                    <a:pt x="5390" y="15981"/>
                    <a:pt x="8625" y="15981"/>
                  </a:cubicBezTo>
                  <a:cubicBezTo>
                    <a:pt x="13031" y="15972"/>
                    <a:pt x="16601" y="12402"/>
                    <a:pt x="16611" y="7996"/>
                  </a:cubicBezTo>
                  <a:cubicBezTo>
                    <a:pt x="16611" y="4760"/>
                    <a:pt x="14664" y="1849"/>
                    <a:pt x="11684" y="610"/>
                  </a:cubicBezTo>
                  <a:cubicBezTo>
                    <a:pt x="10695" y="200"/>
                    <a:pt x="9657" y="1"/>
                    <a:pt x="86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3"/>
            <p:cNvSpPr/>
            <p:nvPr/>
          </p:nvSpPr>
          <p:spPr>
            <a:xfrm>
              <a:off x="1572463" y="1675300"/>
              <a:ext cx="96900" cy="83025"/>
            </a:xfrm>
            <a:custGeom>
              <a:rect b="b" l="l" r="r" t="t"/>
              <a:pathLst>
                <a:path extrusionOk="0" h="3321" w="3876">
                  <a:moveTo>
                    <a:pt x="2211" y="350"/>
                  </a:moveTo>
                  <a:cubicBezTo>
                    <a:pt x="2215" y="350"/>
                    <a:pt x="2219" y="350"/>
                    <a:pt x="2223" y="350"/>
                  </a:cubicBezTo>
                  <a:cubicBezTo>
                    <a:pt x="2941" y="350"/>
                    <a:pt x="3531" y="940"/>
                    <a:pt x="3531" y="1668"/>
                  </a:cubicBezTo>
                  <a:cubicBezTo>
                    <a:pt x="3531" y="2459"/>
                    <a:pt x="2885" y="2985"/>
                    <a:pt x="2207" y="2985"/>
                  </a:cubicBezTo>
                  <a:cubicBezTo>
                    <a:pt x="1882" y="2985"/>
                    <a:pt x="1550" y="2864"/>
                    <a:pt x="1279" y="2593"/>
                  </a:cubicBezTo>
                  <a:cubicBezTo>
                    <a:pt x="456" y="1769"/>
                    <a:pt x="1039" y="350"/>
                    <a:pt x="2211" y="350"/>
                  </a:cubicBezTo>
                  <a:close/>
                  <a:moveTo>
                    <a:pt x="2202" y="0"/>
                  </a:moveTo>
                  <a:cubicBezTo>
                    <a:pt x="1795" y="0"/>
                    <a:pt x="1380" y="151"/>
                    <a:pt x="1043" y="488"/>
                  </a:cubicBezTo>
                  <a:cubicBezTo>
                    <a:pt x="1" y="1540"/>
                    <a:pt x="738" y="3320"/>
                    <a:pt x="2223" y="3320"/>
                  </a:cubicBezTo>
                  <a:cubicBezTo>
                    <a:pt x="3138" y="3320"/>
                    <a:pt x="3876" y="2583"/>
                    <a:pt x="3876" y="1668"/>
                  </a:cubicBezTo>
                  <a:cubicBezTo>
                    <a:pt x="3876" y="663"/>
                    <a:pt x="3055" y="0"/>
                    <a:pt x="2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3"/>
            <p:cNvSpPr/>
            <p:nvPr/>
          </p:nvSpPr>
          <p:spPr>
            <a:xfrm>
              <a:off x="2239475" y="1675300"/>
              <a:ext cx="97125" cy="83025"/>
            </a:xfrm>
            <a:custGeom>
              <a:rect b="b" l="l" r="r" t="t"/>
              <a:pathLst>
                <a:path extrusionOk="0" h="3321" w="3885">
                  <a:moveTo>
                    <a:pt x="2223" y="350"/>
                  </a:moveTo>
                  <a:cubicBezTo>
                    <a:pt x="2951" y="350"/>
                    <a:pt x="3541" y="940"/>
                    <a:pt x="3541" y="1668"/>
                  </a:cubicBezTo>
                  <a:cubicBezTo>
                    <a:pt x="3541" y="2459"/>
                    <a:pt x="2894" y="2985"/>
                    <a:pt x="2217" y="2985"/>
                  </a:cubicBezTo>
                  <a:cubicBezTo>
                    <a:pt x="1892" y="2985"/>
                    <a:pt x="1560" y="2864"/>
                    <a:pt x="1289" y="2593"/>
                  </a:cubicBezTo>
                  <a:cubicBezTo>
                    <a:pt x="462" y="1766"/>
                    <a:pt x="1043" y="350"/>
                    <a:pt x="2223" y="350"/>
                  </a:cubicBezTo>
                  <a:close/>
                  <a:moveTo>
                    <a:pt x="2211" y="0"/>
                  </a:moveTo>
                  <a:cubicBezTo>
                    <a:pt x="1804" y="0"/>
                    <a:pt x="1389" y="151"/>
                    <a:pt x="1053" y="488"/>
                  </a:cubicBezTo>
                  <a:cubicBezTo>
                    <a:pt x="0" y="1530"/>
                    <a:pt x="738" y="3320"/>
                    <a:pt x="2223" y="3320"/>
                  </a:cubicBezTo>
                  <a:cubicBezTo>
                    <a:pt x="2229" y="3320"/>
                    <a:pt x="2235" y="3320"/>
                    <a:pt x="2241" y="3320"/>
                  </a:cubicBezTo>
                  <a:cubicBezTo>
                    <a:pt x="3147" y="3320"/>
                    <a:pt x="3885" y="2577"/>
                    <a:pt x="3885" y="1668"/>
                  </a:cubicBezTo>
                  <a:cubicBezTo>
                    <a:pt x="3885" y="663"/>
                    <a:pt x="3065" y="0"/>
                    <a:pt x="22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Google Shape;488;p23"/>
          <p:cNvGrpSpPr/>
          <p:nvPr/>
        </p:nvGrpSpPr>
        <p:grpSpPr>
          <a:xfrm rot="213527">
            <a:off x="7856348" y="4065234"/>
            <a:ext cx="933838" cy="792842"/>
            <a:chOff x="3502275" y="3218775"/>
            <a:chExt cx="1175775" cy="998250"/>
          </a:xfrm>
        </p:grpSpPr>
        <p:sp>
          <p:nvSpPr>
            <p:cNvPr id="489" name="Google Shape;489;p23"/>
            <p:cNvSpPr/>
            <p:nvPr/>
          </p:nvSpPr>
          <p:spPr>
            <a:xfrm>
              <a:off x="3503750" y="3218775"/>
              <a:ext cx="1174300" cy="997175"/>
            </a:xfrm>
            <a:custGeom>
              <a:rect b="b" l="l" r="r" t="t"/>
              <a:pathLst>
                <a:path extrusionOk="0" h="39887" w="46972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22925">
              <a:solidFill>
                <a:schemeClr val="accent6"/>
              </a:solidFill>
              <a:prstDash val="solid"/>
              <a:miter lim="9834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3"/>
            <p:cNvSpPr/>
            <p:nvPr/>
          </p:nvSpPr>
          <p:spPr>
            <a:xfrm>
              <a:off x="3502275" y="3292450"/>
              <a:ext cx="1155375" cy="924575"/>
            </a:xfrm>
            <a:custGeom>
              <a:rect b="b" l="l" r="r" t="t"/>
              <a:pathLst>
                <a:path extrusionOk="0" h="36983" w="46215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3"/>
            <p:cNvSpPr/>
            <p:nvPr/>
          </p:nvSpPr>
          <p:spPr>
            <a:xfrm>
              <a:off x="3520975" y="3219525"/>
              <a:ext cx="1155350" cy="924475"/>
            </a:xfrm>
            <a:custGeom>
              <a:rect b="b" l="l" r="r" t="t"/>
              <a:pathLst>
                <a:path extrusionOk="0" h="36979" w="46214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3"/>
            <p:cNvSpPr/>
            <p:nvPr/>
          </p:nvSpPr>
          <p:spPr>
            <a:xfrm>
              <a:off x="3520975" y="3219525"/>
              <a:ext cx="1155350" cy="924475"/>
            </a:xfrm>
            <a:custGeom>
              <a:rect b="b" l="l" r="r" t="t"/>
              <a:pathLst>
                <a:path extrusionOk="0" h="36979" w="46214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3"/>
            <p:cNvSpPr/>
            <p:nvPr/>
          </p:nvSpPr>
          <p:spPr>
            <a:xfrm>
              <a:off x="3937225" y="3272500"/>
              <a:ext cx="241475" cy="223800"/>
            </a:xfrm>
            <a:custGeom>
              <a:rect b="b" l="l" r="r" t="t"/>
              <a:pathLst>
                <a:path extrusionOk="0" h="8952" w="9659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3"/>
            <p:cNvSpPr/>
            <p:nvPr/>
          </p:nvSpPr>
          <p:spPr>
            <a:xfrm>
              <a:off x="3672925" y="3396275"/>
              <a:ext cx="267525" cy="219150"/>
            </a:xfrm>
            <a:custGeom>
              <a:rect b="b" l="l" r="r" t="t"/>
              <a:pathLst>
                <a:path extrusionOk="0" h="8766" w="10701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3"/>
            <p:cNvSpPr/>
            <p:nvPr/>
          </p:nvSpPr>
          <p:spPr>
            <a:xfrm>
              <a:off x="3693700" y="3683175"/>
              <a:ext cx="296650" cy="243675"/>
            </a:xfrm>
            <a:custGeom>
              <a:rect b="b" l="l" r="r" t="t"/>
              <a:pathLst>
                <a:path extrusionOk="0" h="9747" w="11866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3"/>
            <p:cNvSpPr/>
            <p:nvPr/>
          </p:nvSpPr>
          <p:spPr>
            <a:xfrm>
              <a:off x="4051550" y="3806075"/>
              <a:ext cx="278725" cy="279350"/>
            </a:xfrm>
            <a:custGeom>
              <a:rect b="b" l="l" r="r" t="t"/>
              <a:pathLst>
                <a:path extrusionOk="0" h="11174" w="11149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3"/>
            <p:cNvSpPr/>
            <p:nvPr/>
          </p:nvSpPr>
          <p:spPr>
            <a:xfrm>
              <a:off x="4311675" y="3673800"/>
              <a:ext cx="296825" cy="258700"/>
            </a:xfrm>
            <a:custGeom>
              <a:rect b="b" l="l" r="r" t="t"/>
              <a:pathLst>
                <a:path extrusionOk="0" h="10348" w="11873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3"/>
            <p:cNvSpPr/>
            <p:nvPr/>
          </p:nvSpPr>
          <p:spPr>
            <a:xfrm>
              <a:off x="4234725" y="3403275"/>
              <a:ext cx="267050" cy="221800"/>
            </a:xfrm>
            <a:custGeom>
              <a:rect b="b" l="l" r="r" t="t"/>
              <a:pathLst>
                <a:path extrusionOk="0" h="8872" w="10682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3"/>
            <p:cNvSpPr/>
            <p:nvPr/>
          </p:nvSpPr>
          <p:spPr>
            <a:xfrm>
              <a:off x="4027700" y="3566800"/>
              <a:ext cx="189350" cy="161850"/>
            </a:xfrm>
            <a:custGeom>
              <a:rect b="b" l="l" r="r" t="t"/>
              <a:pathLst>
                <a:path extrusionOk="0" h="6474" w="7574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3"/>
            <p:cNvSpPr/>
            <p:nvPr/>
          </p:nvSpPr>
          <p:spPr>
            <a:xfrm>
              <a:off x="3796600" y="3346750"/>
              <a:ext cx="638775" cy="639525"/>
            </a:xfrm>
            <a:custGeom>
              <a:rect b="b" l="l" r="r" t="t"/>
              <a:pathLst>
                <a:path extrusionOk="0" h="25581" w="25551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24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lt1"/>
                </a:solidFill>
                <a:highlight>
                  <a:schemeClr val="dk2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503" name="Google Shape;503;p24"/>
          <p:cNvSpPr txBox="1"/>
          <p:nvPr>
            <p:ph idx="1" type="body"/>
          </p:nvPr>
        </p:nvSpPr>
        <p:spPr>
          <a:xfrm>
            <a:off x="713100" y="1160389"/>
            <a:ext cx="7717800" cy="5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1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>
            <p:ph idx="2" type="pic"/>
          </p:nvPr>
        </p:nvSpPr>
        <p:spPr>
          <a:xfrm>
            <a:off x="4931025" y="1316875"/>
            <a:ext cx="3498000" cy="3291600"/>
          </a:xfrm>
          <a:prstGeom prst="rect">
            <a:avLst/>
          </a:prstGeom>
          <a:noFill/>
          <a:ln>
            <a:noFill/>
          </a:ln>
        </p:spPr>
      </p:sp>
      <p:sp>
        <p:nvSpPr>
          <p:cNvPr id="30" name="Google Shape;30;p4"/>
          <p:cNvSpPr txBox="1"/>
          <p:nvPr>
            <p:ph type="title"/>
          </p:nvPr>
        </p:nvSpPr>
        <p:spPr>
          <a:xfrm>
            <a:off x="720000" y="445025"/>
            <a:ext cx="770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31" name="Google Shape;31;p4"/>
          <p:cNvSpPr/>
          <p:nvPr>
            <p:ph idx="3" type="pic"/>
          </p:nvPr>
        </p:nvSpPr>
        <p:spPr>
          <a:xfrm>
            <a:off x="715100" y="1316875"/>
            <a:ext cx="3976200" cy="1536900"/>
          </a:xfrm>
          <a:prstGeom prst="rect">
            <a:avLst/>
          </a:prstGeom>
          <a:noFill/>
          <a:ln>
            <a:noFill/>
          </a:ln>
        </p:spPr>
      </p:sp>
      <p:sp>
        <p:nvSpPr>
          <p:cNvPr id="32" name="Google Shape;32;p4"/>
          <p:cNvSpPr/>
          <p:nvPr>
            <p:ph idx="4" type="pic"/>
          </p:nvPr>
        </p:nvSpPr>
        <p:spPr>
          <a:xfrm>
            <a:off x="715100" y="3071575"/>
            <a:ext cx="3976200" cy="1536900"/>
          </a:xfrm>
          <a:prstGeom prst="rect">
            <a:avLst/>
          </a:prstGeom>
          <a:noFill/>
          <a:ln>
            <a:noFill/>
          </a:ln>
        </p:spPr>
      </p:sp>
      <p:sp>
        <p:nvSpPr>
          <p:cNvPr id="33" name="Google Shape;33;p4"/>
          <p:cNvSpPr/>
          <p:nvPr/>
        </p:nvSpPr>
        <p:spPr>
          <a:xfrm flipH="1">
            <a:off x="8581781" y="4565311"/>
            <a:ext cx="352095" cy="453196"/>
          </a:xfrm>
          <a:custGeom>
            <a:rect b="b" l="l" r="r" t="t"/>
            <a:pathLst>
              <a:path extrusionOk="0" h="11964" w="9295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4"/>
          <p:cNvSpPr/>
          <p:nvPr/>
        </p:nvSpPr>
        <p:spPr>
          <a:xfrm flipH="1">
            <a:off x="5707460" y="4922314"/>
            <a:ext cx="246675" cy="155422"/>
          </a:xfrm>
          <a:custGeom>
            <a:rect b="b" l="l" r="r" t="t"/>
            <a:pathLst>
              <a:path extrusionOk="0" h="4103" w="6512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4"/>
          <p:cNvSpPr/>
          <p:nvPr/>
        </p:nvSpPr>
        <p:spPr>
          <a:xfrm flipH="1">
            <a:off x="6911417" y="307289"/>
            <a:ext cx="257508" cy="137732"/>
          </a:xfrm>
          <a:custGeom>
            <a:rect b="b" l="l" r="r" t="t"/>
            <a:pathLst>
              <a:path extrusionOk="0" h="3636" w="6798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4"/>
          <p:cNvSpPr/>
          <p:nvPr/>
        </p:nvSpPr>
        <p:spPr>
          <a:xfrm flipH="1" rot="-3391622">
            <a:off x="1502177" y="188927"/>
            <a:ext cx="246675" cy="155422"/>
          </a:xfrm>
          <a:custGeom>
            <a:rect b="b" l="l" r="r" t="t"/>
            <a:pathLst>
              <a:path extrusionOk="0" h="4103" w="6512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4"/>
          <p:cNvSpPr/>
          <p:nvPr/>
        </p:nvSpPr>
        <p:spPr>
          <a:xfrm flipH="1" rot="2576285">
            <a:off x="1944590" y="4565303"/>
            <a:ext cx="352106" cy="453211"/>
          </a:xfrm>
          <a:custGeom>
            <a:rect b="b" l="l" r="r" t="t"/>
            <a:pathLst>
              <a:path extrusionOk="0" h="11964" w="9295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4"/>
          <p:cNvSpPr/>
          <p:nvPr/>
        </p:nvSpPr>
        <p:spPr>
          <a:xfrm flipH="1" rot="-7413790">
            <a:off x="157246" y="990805"/>
            <a:ext cx="246678" cy="155424"/>
          </a:xfrm>
          <a:custGeom>
            <a:rect b="b" l="l" r="r" t="t"/>
            <a:pathLst>
              <a:path extrusionOk="0" h="4103" w="6512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4"/>
          <p:cNvSpPr/>
          <p:nvPr/>
        </p:nvSpPr>
        <p:spPr>
          <a:xfrm flipH="1" rot="-3147102">
            <a:off x="258538" y="3043612"/>
            <a:ext cx="352091" cy="453192"/>
          </a:xfrm>
          <a:custGeom>
            <a:rect b="b" l="l" r="r" t="t"/>
            <a:pathLst>
              <a:path extrusionOk="0" h="11964" w="9295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4"/>
          <p:cNvSpPr/>
          <p:nvPr/>
        </p:nvSpPr>
        <p:spPr>
          <a:xfrm flipH="1" rot="-294391">
            <a:off x="8680994" y="1933384"/>
            <a:ext cx="246683" cy="155427"/>
          </a:xfrm>
          <a:custGeom>
            <a:rect b="b" l="l" r="r" t="t"/>
            <a:pathLst>
              <a:path extrusionOk="0" h="4103" w="6512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4"/>
          <p:cNvSpPr/>
          <p:nvPr/>
        </p:nvSpPr>
        <p:spPr>
          <a:xfrm rot="8223715">
            <a:off x="4244140" y="14978"/>
            <a:ext cx="352106" cy="453211"/>
          </a:xfrm>
          <a:custGeom>
            <a:rect b="b" l="l" r="r" t="t"/>
            <a:pathLst>
              <a:path extrusionOk="0" h="11964" w="9295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idx="1" type="subTitle"/>
          </p:nvPr>
        </p:nvSpPr>
        <p:spPr>
          <a:xfrm>
            <a:off x="5032681" y="2962100"/>
            <a:ext cx="1961100" cy="7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5"/>
          <p:cNvSpPr txBox="1"/>
          <p:nvPr>
            <p:ph idx="2" type="subTitle"/>
          </p:nvPr>
        </p:nvSpPr>
        <p:spPr>
          <a:xfrm>
            <a:off x="5032681" y="2575625"/>
            <a:ext cx="1961100" cy="52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6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3" type="subTitle"/>
          </p:nvPr>
        </p:nvSpPr>
        <p:spPr>
          <a:xfrm>
            <a:off x="1921306" y="2962100"/>
            <a:ext cx="2190000" cy="7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4" type="subTitle"/>
          </p:nvPr>
        </p:nvSpPr>
        <p:spPr>
          <a:xfrm>
            <a:off x="1921306" y="2575625"/>
            <a:ext cx="2190000" cy="52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6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48" name="Google Shape;48;p5"/>
          <p:cNvSpPr/>
          <p:nvPr/>
        </p:nvSpPr>
        <p:spPr>
          <a:xfrm flipH="1" rot="-7022417">
            <a:off x="3057592" y="43230"/>
            <a:ext cx="352077" cy="453173"/>
          </a:xfrm>
          <a:custGeom>
            <a:rect b="b" l="l" r="r" t="t"/>
            <a:pathLst>
              <a:path extrusionOk="0" h="11964" w="9295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5"/>
          <p:cNvSpPr/>
          <p:nvPr/>
        </p:nvSpPr>
        <p:spPr>
          <a:xfrm flipH="1">
            <a:off x="6430498" y="4530789"/>
            <a:ext cx="246675" cy="155422"/>
          </a:xfrm>
          <a:custGeom>
            <a:rect b="b" l="l" r="r" t="t"/>
            <a:pathLst>
              <a:path extrusionOk="0" h="4103" w="6512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5"/>
          <p:cNvSpPr/>
          <p:nvPr/>
        </p:nvSpPr>
        <p:spPr>
          <a:xfrm flipH="1" rot="6645472">
            <a:off x="6170406" y="200959"/>
            <a:ext cx="257500" cy="137727"/>
          </a:xfrm>
          <a:custGeom>
            <a:rect b="b" l="l" r="r" t="t"/>
            <a:pathLst>
              <a:path extrusionOk="0" h="3636" w="6798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5"/>
          <p:cNvSpPr/>
          <p:nvPr/>
        </p:nvSpPr>
        <p:spPr>
          <a:xfrm flipH="1" rot="-3391622">
            <a:off x="8774003" y="192102"/>
            <a:ext cx="246675" cy="155422"/>
          </a:xfrm>
          <a:custGeom>
            <a:rect b="b" l="l" r="r" t="t"/>
            <a:pathLst>
              <a:path extrusionOk="0" h="4103" w="6512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5"/>
          <p:cNvSpPr/>
          <p:nvPr/>
        </p:nvSpPr>
        <p:spPr>
          <a:xfrm flipH="1" rot="4430405">
            <a:off x="8519492" y="2651080"/>
            <a:ext cx="352087" cy="453186"/>
          </a:xfrm>
          <a:custGeom>
            <a:rect b="b" l="l" r="r" t="t"/>
            <a:pathLst>
              <a:path extrusionOk="0" h="11964" w="9295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5"/>
          <p:cNvSpPr/>
          <p:nvPr/>
        </p:nvSpPr>
        <p:spPr>
          <a:xfrm flipH="1" rot="-7413790">
            <a:off x="153421" y="3438205"/>
            <a:ext cx="246678" cy="155424"/>
          </a:xfrm>
          <a:custGeom>
            <a:rect b="b" l="l" r="r" t="t"/>
            <a:pathLst>
              <a:path extrusionOk="0" h="4103" w="6512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5"/>
          <p:cNvSpPr/>
          <p:nvPr/>
        </p:nvSpPr>
        <p:spPr>
          <a:xfrm flipH="1" rot="-3391622">
            <a:off x="346615" y="329552"/>
            <a:ext cx="246675" cy="155422"/>
          </a:xfrm>
          <a:custGeom>
            <a:rect b="b" l="l" r="r" t="t"/>
            <a:pathLst>
              <a:path extrusionOk="0" h="4103" w="6512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5"/>
          <p:cNvSpPr/>
          <p:nvPr/>
        </p:nvSpPr>
        <p:spPr>
          <a:xfrm flipH="1" rot="-2542404">
            <a:off x="1557976" y="4851179"/>
            <a:ext cx="246679" cy="155424"/>
          </a:xfrm>
          <a:custGeom>
            <a:rect b="b" l="l" r="r" t="t"/>
            <a:pathLst>
              <a:path extrusionOk="0" h="4103" w="6512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5"/>
          <p:cNvSpPr/>
          <p:nvPr/>
        </p:nvSpPr>
        <p:spPr>
          <a:xfrm flipH="1" rot="-6724432">
            <a:off x="3953540" y="4594536"/>
            <a:ext cx="352086" cy="453185"/>
          </a:xfrm>
          <a:custGeom>
            <a:rect b="b" l="l" r="r" t="t"/>
            <a:pathLst>
              <a:path extrusionOk="0" h="11964" w="9295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5"/>
          <p:cNvSpPr/>
          <p:nvPr/>
        </p:nvSpPr>
        <p:spPr>
          <a:xfrm flipH="1" rot="9830623">
            <a:off x="380398" y="1877591"/>
            <a:ext cx="352080" cy="453178"/>
          </a:xfrm>
          <a:custGeom>
            <a:rect b="b" l="l" r="r" t="t"/>
            <a:pathLst>
              <a:path extrusionOk="0" h="11964" w="9295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60" name="Google Shape;60;p6"/>
          <p:cNvSpPr/>
          <p:nvPr/>
        </p:nvSpPr>
        <p:spPr>
          <a:xfrm flipH="1">
            <a:off x="8520856" y="4433111"/>
            <a:ext cx="352095" cy="453196"/>
          </a:xfrm>
          <a:custGeom>
            <a:rect b="b" l="l" r="r" t="t"/>
            <a:pathLst>
              <a:path extrusionOk="0" h="11964" w="9295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6"/>
          <p:cNvSpPr/>
          <p:nvPr/>
        </p:nvSpPr>
        <p:spPr>
          <a:xfrm flipH="1">
            <a:off x="4748660" y="4775964"/>
            <a:ext cx="246675" cy="155422"/>
          </a:xfrm>
          <a:custGeom>
            <a:rect b="b" l="l" r="r" t="t"/>
            <a:pathLst>
              <a:path extrusionOk="0" h="4103" w="6512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6"/>
          <p:cNvSpPr/>
          <p:nvPr/>
        </p:nvSpPr>
        <p:spPr>
          <a:xfrm flipH="1">
            <a:off x="6911417" y="307289"/>
            <a:ext cx="257508" cy="137732"/>
          </a:xfrm>
          <a:custGeom>
            <a:rect b="b" l="l" r="r" t="t"/>
            <a:pathLst>
              <a:path extrusionOk="0" h="3636" w="6798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6"/>
          <p:cNvSpPr/>
          <p:nvPr/>
        </p:nvSpPr>
        <p:spPr>
          <a:xfrm flipH="1" rot="-3391622">
            <a:off x="1502177" y="188927"/>
            <a:ext cx="246675" cy="155422"/>
          </a:xfrm>
          <a:custGeom>
            <a:rect b="b" l="l" r="r" t="t"/>
            <a:pathLst>
              <a:path extrusionOk="0" h="4103" w="6512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6"/>
          <p:cNvSpPr/>
          <p:nvPr/>
        </p:nvSpPr>
        <p:spPr>
          <a:xfrm flipH="1" rot="2576285">
            <a:off x="1944590" y="4565303"/>
            <a:ext cx="352106" cy="453211"/>
          </a:xfrm>
          <a:custGeom>
            <a:rect b="b" l="l" r="r" t="t"/>
            <a:pathLst>
              <a:path extrusionOk="0" h="11964" w="9295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6"/>
          <p:cNvSpPr/>
          <p:nvPr/>
        </p:nvSpPr>
        <p:spPr>
          <a:xfrm flipH="1" rot="-7413790">
            <a:off x="116621" y="794280"/>
            <a:ext cx="246678" cy="155424"/>
          </a:xfrm>
          <a:custGeom>
            <a:rect b="b" l="l" r="r" t="t"/>
            <a:pathLst>
              <a:path extrusionOk="0" h="4103" w="6512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 flipH="1" rot="-3147102">
            <a:off x="258538" y="3027362"/>
            <a:ext cx="352091" cy="453192"/>
          </a:xfrm>
          <a:custGeom>
            <a:rect b="b" l="l" r="r" t="t"/>
            <a:pathLst>
              <a:path extrusionOk="0" h="11964" w="9295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 flipH="1" rot="-294391">
            <a:off x="8680994" y="1933384"/>
            <a:ext cx="246683" cy="155427"/>
          </a:xfrm>
          <a:custGeom>
            <a:rect b="b" l="l" r="r" t="t"/>
            <a:pathLst>
              <a:path extrusionOk="0" h="4103" w="6512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/>
          <p:nvPr/>
        </p:nvSpPr>
        <p:spPr>
          <a:xfrm rot="8223715">
            <a:off x="4244140" y="14978"/>
            <a:ext cx="352106" cy="453211"/>
          </a:xfrm>
          <a:custGeom>
            <a:rect b="b" l="l" r="r" t="t"/>
            <a:pathLst>
              <a:path extrusionOk="0" h="11964" w="9295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dk2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 txBox="1"/>
          <p:nvPr>
            <p:ph idx="1" type="subTitle"/>
          </p:nvPr>
        </p:nvSpPr>
        <p:spPr>
          <a:xfrm>
            <a:off x="5593275" y="2663371"/>
            <a:ext cx="2579100" cy="10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00"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7"/>
          <p:cNvSpPr txBox="1"/>
          <p:nvPr>
            <p:ph type="title"/>
          </p:nvPr>
        </p:nvSpPr>
        <p:spPr>
          <a:xfrm>
            <a:off x="5593275" y="1459838"/>
            <a:ext cx="2579100" cy="126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7"/>
          <p:cNvSpPr/>
          <p:nvPr/>
        </p:nvSpPr>
        <p:spPr>
          <a:xfrm rot="3200375">
            <a:off x="296081" y="2812586"/>
            <a:ext cx="352102" cy="453205"/>
          </a:xfrm>
          <a:custGeom>
            <a:rect b="b" l="l" r="r" t="t"/>
            <a:pathLst>
              <a:path extrusionOk="0" h="11964" w="9295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 rot="8861856">
            <a:off x="2340331" y="139113"/>
            <a:ext cx="257507" cy="137731"/>
          </a:xfrm>
          <a:custGeom>
            <a:rect b="b" l="l" r="r" t="t"/>
            <a:pathLst>
              <a:path extrusionOk="0" h="3636" w="6798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/>
          <p:nvPr/>
        </p:nvSpPr>
        <p:spPr>
          <a:xfrm rot="10565451">
            <a:off x="8672462" y="2330859"/>
            <a:ext cx="246679" cy="155424"/>
          </a:xfrm>
          <a:custGeom>
            <a:rect b="b" l="l" r="r" t="t"/>
            <a:pathLst>
              <a:path extrusionOk="0" h="4103" w="6512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7"/>
          <p:cNvSpPr/>
          <p:nvPr/>
        </p:nvSpPr>
        <p:spPr>
          <a:xfrm rot="-4176861">
            <a:off x="5902255" y="4683178"/>
            <a:ext cx="352094" cy="453196"/>
          </a:xfrm>
          <a:custGeom>
            <a:rect b="b" l="l" r="r" t="t"/>
            <a:pathLst>
              <a:path extrusionOk="0" h="11964" w="9295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7"/>
          <p:cNvSpPr/>
          <p:nvPr/>
        </p:nvSpPr>
        <p:spPr>
          <a:xfrm rot="-3007948">
            <a:off x="5235058" y="134757"/>
            <a:ext cx="352107" cy="453212"/>
          </a:xfrm>
          <a:custGeom>
            <a:rect b="b" l="l" r="r" t="t"/>
            <a:pathLst>
              <a:path extrusionOk="0" h="11964" w="9295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7"/>
          <p:cNvSpPr/>
          <p:nvPr/>
        </p:nvSpPr>
        <p:spPr>
          <a:xfrm rot="3391622">
            <a:off x="194752" y="1470339"/>
            <a:ext cx="246675" cy="155422"/>
          </a:xfrm>
          <a:custGeom>
            <a:rect b="b" l="l" r="r" t="t"/>
            <a:pathLst>
              <a:path extrusionOk="0" h="4103" w="6512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7"/>
          <p:cNvSpPr/>
          <p:nvPr/>
        </p:nvSpPr>
        <p:spPr>
          <a:xfrm rot="1963446">
            <a:off x="8525722" y="3519400"/>
            <a:ext cx="352091" cy="291464"/>
          </a:xfrm>
          <a:custGeom>
            <a:rect b="b" l="l" r="r" t="t"/>
            <a:pathLst>
              <a:path extrusionOk="0" h="11964" w="9295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7"/>
          <p:cNvSpPr/>
          <p:nvPr/>
        </p:nvSpPr>
        <p:spPr>
          <a:xfrm>
            <a:off x="2661519" y="4608489"/>
            <a:ext cx="246675" cy="155422"/>
          </a:xfrm>
          <a:custGeom>
            <a:rect b="b" l="l" r="r" t="t"/>
            <a:pathLst>
              <a:path extrusionOk="0" h="4103" w="6512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"/>
          <p:cNvSpPr txBox="1"/>
          <p:nvPr>
            <p:ph type="title"/>
          </p:nvPr>
        </p:nvSpPr>
        <p:spPr>
          <a:xfrm>
            <a:off x="1388100" y="1098900"/>
            <a:ext cx="6367800" cy="294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"/>
          <p:cNvSpPr txBox="1"/>
          <p:nvPr>
            <p:ph idx="1" type="body"/>
          </p:nvPr>
        </p:nvSpPr>
        <p:spPr>
          <a:xfrm>
            <a:off x="1116650" y="1785925"/>
            <a:ext cx="3512400" cy="20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>
                <a:latin typeface="Fira Sans"/>
                <a:ea typeface="Fira Sans"/>
                <a:cs typeface="Fira Sans"/>
                <a:sym typeface="Fira Sans"/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84" name="Google Shape;84;p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85" name="Google Shape;85;p9"/>
          <p:cNvSpPr/>
          <p:nvPr/>
        </p:nvSpPr>
        <p:spPr>
          <a:xfrm rot="4559421">
            <a:off x="281490" y="247964"/>
            <a:ext cx="352087" cy="453187"/>
          </a:xfrm>
          <a:custGeom>
            <a:rect b="b" l="l" r="r" t="t"/>
            <a:pathLst>
              <a:path extrusionOk="0" h="11964" w="9295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9"/>
          <p:cNvSpPr/>
          <p:nvPr/>
        </p:nvSpPr>
        <p:spPr>
          <a:xfrm>
            <a:off x="2555057" y="4686539"/>
            <a:ext cx="246675" cy="155422"/>
          </a:xfrm>
          <a:custGeom>
            <a:rect b="b" l="l" r="r" t="t"/>
            <a:pathLst>
              <a:path extrusionOk="0" h="4103" w="6512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9"/>
          <p:cNvSpPr/>
          <p:nvPr/>
        </p:nvSpPr>
        <p:spPr>
          <a:xfrm rot="-6645472">
            <a:off x="2833286" y="188334"/>
            <a:ext cx="257500" cy="137727"/>
          </a:xfrm>
          <a:custGeom>
            <a:rect b="b" l="l" r="r" t="t"/>
            <a:pathLst>
              <a:path extrusionOk="0" h="3636" w="6798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9"/>
          <p:cNvSpPr/>
          <p:nvPr/>
        </p:nvSpPr>
        <p:spPr>
          <a:xfrm rot="3391622">
            <a:off x="5798702" y="256364"/>
            <a:ext cx="246675" cy="155422"/>
          </a:xfrm>
          <a:custGeom>
            <a:rect b="b" l="l" r="r" t="t"/>
            <a:pathLst>
              <a:path extrusionOk="0" h="4103" w="6512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9"/>
          <p:cNvSpPr/>
          <p:nvPr/>
        </p:nvSpPr>
        <p:spPr>
          <a:xfrm rot="-4430405">
            <a:off x="6561876" y="4381905"/>
            <a:ext cx="352087" cy="453186"/>
          </a:xfrm>
          <a:custGeom>
            <a:rect b="b" l="l" r="r" t="t"/>
            <a:pathLst>
              <a:path extrusionOk="0" h="11964" w="9295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9"/>
          <p:cNvSpPr/>
          <p:nvPr/>
        </p:nvSpPr>
        <p:spPr>
          <a:xfrm rot="7413790">
            <a:off x="8767417" y="2462105"/>
            <a:ext cx="246678" cy="155424"/>
          </a:xfrm>
          <a:custGeom>
            <a:rect b="b" l="l" r="r" t="t"/>
            <a:pathLst>
              <a:path extrusionOk="0" h="4103" w="6512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9"/>
          <p:cNvSpPr/>
          <p:nvPr/>
        </p:nvSpPr>
        <p:spPr>
          <a:xfrm rot="3391622">
            <a:off x="179102" y="3045552"/>
            <a:ext cx="246675" cy="155422"/>
          </a:xfrm>
          <a:custGeom>
            <a:rect b="b" l="l" r="r" t="t"/>
            <a:pathLst>
              <a:path extrusionOk="0" h="4103" w="6512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9"/>
          <p:cNvSpPr/>
          <p:nvPr/>
        </p:nvSpPr>
        <p:spPr>
          <a:xfrm rot="2542404">
            <a:off x="4412213" y="4468304"/>
            <a:ext cx="246679" cy="155424"/>
          </a:xfrm>
          <a:custGeom>
            <a:rect b="b" l="l" r="r" t="t"/>
            <a:pathLst>
              <a:path extrusionOk="0" h="4103" w="6512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9"/>
          <p:cNvSpPr/>
          <p:nvPr/>
        </p:nvSpPr>
        <p:spPr>
          <a:xfrm rot="3391622">
            <a:off x="8514852" y="4489477"/>
            <a:ext cx="246675" cy="155422"/>
          </a:xfrm>
          <a:custGeom>
            <a:rect b="b" l="l" r="r" t="t"/>
            <a:pathLst>
              <a:path extrusionOk="0" h="4103" w="6512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dk2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0"/>
          <p:cNvSpPr txBox="1"/>
          <p:nvPr>
            <p:ph type="title"/>
          </p:nvPr>
        </p:nvSpPr>
        <p:spPr>
          <a:xfrm>
            <a:off x="759000" y="449150"/>
            <a:ext cx="3885000" cy="12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b="1" sz="40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b="1" sz="40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b="1" sz="40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b="1" sz="40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b="1" sz="40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b="1" sz="40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b="1" sz="40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b="1" sz="40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b="1" sz="4000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sz="1200">
                <a:solidFill>
                  <a:schemeClr val="lt2"/>
                </a:solidFill>
              </a:defRPr>
            </a:lvl1pPr>
            <a:lvl2pPr indent="-3048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"/>
              <a:buChar char="○"/>
              <a:defRPr sz="1200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-3048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 sz="1200">
                <a:solidFill>
                  <a:schemeClr val="lt2"/>
                </a:solidFill>
              </a:defRPr>
            </a:lvl3pPr>
            <a:lvl4pPr indent="-3048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sz="1200">
                <a:solidFill>
                  <a:schemeClr val="lt2"/>
                </a:solidFill>
              </a:defRPr>
            </a:lvl4pPr>
            <a:lvl5pPr indent="-3048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 sz="1200">
                <a:solidFill>
                  <a:schemeClr val="lt2"/>
                </a:solidFill>
              </a:defRPr>
            </a:lvl5pPr>
            <a:lvl6pPr indent="-3048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 sz="1200">
                <a:solidFill>
                  <a:schemeClr val="lt2"/>
                </a:solidFill>
              </a:defRPr>
            </a:lvl6pPr>
            <a:lvl7pPr indent="-3048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sz="1200">
                <a:solidFill>
                  <a:schemeClr val="lt2"/>
                </a:solidFill>
              </a:defRPr>
            </a:lvl7pPr>
            <a:lvl8pPr indent="-3048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 sz="1200">
                <a:solidFill>
                  <a:schemeClr val="lt2"/>
                </a:solidFill>
              </a:defRPr>
            </a:lvl8pPr>
            <a:lvl9pPr indent="-3048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Char char="■"/>
              <a:defRPr sz="1200">
                <a:solidFill>
                  <a:schemeClr val="lt2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8" name="Google Shape;508;p25"/>
          <p:cNvGrpSpPr/>
          <p:nvPr/>
        </p:nvGrpSpPr>
        <p:grpSpPr>
          <a:xfrm>
            <a:off x="143902" y="3787300"/>
            <a:ext cx="5007948" cy="1356325"/>
            <a:chOff x="143902" y="3787300"/>
            <a:chExt cx="5007948" cy="1356325"/>
          </a:xfrm>
        </p:grpSpPr>
        <p:sp>
          <p:nvSpPr>
            <p:cNvPr id="509" name="Google Shape;509;p25"/>
            <p:cNvSpPr/>
            <p:nvPr/>
          </p:nvSpPr>
          <p:spPr>
            <a:xfrm>
              <a:off x="416350" y="4817825"/>
              <a:ext cx="136200" cy="32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10" name="Google Shape;510;p25"/>
            <p:cNvGrpSpPr/>
            <p:nvPr/>
          </p:nvGrpSpPr>
          <p:grpSpPr>
            <a:xfrm>
              <a:off x="143902" y="3787300"/>
              <a:ext cx="5007948" cy="1296765"/>
              <a:chOff x="143902" y="3787300"/>
              <a:chExt cx="5007948" cy="1296765"/>
            </a:xfrm>
          </p:grpSpPr>
          <p:sp>
            <p:nvSpPr>
              <p:cNvPr id="511" name="Google Shape;511;p25"/>
              <p:cNvSpPr/>
              <p:nvPr/>
            </p:nvSpPr>
            <p:spPr>
              <a:xfrm>
                <a:off x="492250" y="3787300"/>
                <a:ext cx="4659600" cy="952225"/>
              </a:xfrm>
              <a:custGeom>
                <a:rect b="b" l="l" r="r" t="t"/>
                <a:pathLst>
                  <a:path extrusionOk="0" h="38089" w="186384">
                    <a:moveTo>
                      <a:pt x="0" y="29035"/>
                    </a:moveTo>
                    <a:lnTo>
                      <a:pt x="10927" y="0"/>
                    </a:lnTo>
                    <a:lnTo>
                      <a:pt x="186384" y="1873"/>
                    </a:lnTo>
                    <a:lnTo>
                      <a:pt x="2498" y="38089"/>
                    </a:lnTo>
                    <a:close/>
                  </a:path>
                </a:pathLst>
              </a:custGeom>
              <a:solidFill>
                <a:srgbClr val="9E855C">
                  <a:alpha val="14880"/>
                </a:srgbClr>
              </a:solidFill>
              <a:ln>
                <a:noFill/>
              </a:ln>
            </p:spPr>
          </p:sp>
          <p:grpSp>
            <p:nvGrpSpPr>
              <p:cNvPr id="512" name="Google Shape;512;p25"/>
              <p:cNvGrpSpPr/>
              <p:nvPr/>
            </p:nvGrpSpPr>
            <p:grpSpPr>
              <a:xfrm rot="-3088787">
                <a:off x="247795" y="4300754"/>
                <a:ext cx="725754" cy="615483"/>
                <a:chOff x="5417612" y="4008755"/>
                <a:chExt cx="725743" cy="615474"/>
              </a:xfrm>
            </p:grpSpPr>
            <p:sp>
              <p:nvSpPr>
                <p:cNvPr id="513" name="Google Shape;513;p25"/>
                <p:cNvSpPr/>
                <p:nvPr/>
              </p:nvSpPr>
              <p:spPr>
                <a:xfrm>
                  <a:off x="5417612" y="4008755"/>
                  <a:ext cx="725743" cy="615474"/>
                </a:xfrm>
                <a:custGeom>
                  <a:rect b="b" l="l" r="r" t="t"/>
                  <a:pathLst>
                    <a:path extrusionOk="0" h="16248" w="19159">
                      <a:moveTo>
                        <a:pt x="9796" y="1"/>
                      </a:moveTo>
                      <a:lnTo>
                        <a:pt x="8616" y="2155"/>
                      </a:lnTo>
                      <a:lnTo>
                        <a:pt x="5125" y="80"/>
                      </a:lnTo>
                      <a:cubicBezTo>
                        <a:pt x="5125" y="80"/>
                        <a:pt x="1358" y="778"/>
                        <a:pt x="1643" y="5184"/>
                      </a:cubicBezTo>
                      <a:lnTo>
                        <a:pt x="1" y="9452"/>
                      </a:lnTo>
                      <a:lnTo>
                        <a:pt x="3935" y="11281"/>
                      </a:lnTo>
                      <a:lnTo>
                        <a:pt x="2961" y="13130"/>
                      </a:lnTo>
                      <a:lnTo>
                        <a:pt x="5685" y="11901"/>
                      </a:lnTo>
                      <a:lnTo>
                        <a:pt x="5439" y="15540"/>
                      </a:lnTo>
                      <a:lnTo>
                        <a:pt x="10554" y="14920"/>
                      </a:lnTo>
                      <a:lnTo>
                        <a:pt x="9767" y="10711"/>
                      </a:lnTo>
                      <a:lnTo>
                        <a:pt x="13179" y="16248"/>
                      </a:lnTo>
                      <a:lnTo>
                        <a:pt x="19159" y="5459"/>
                      </a:lnTo>
                      <a:lnTo>
                        <a:pt x="11999" y="5705"/>
                      </a:lnTo>
                      <a:lnTo>
                        <a:pt x="16887" y="3059"/>
                      </a:lnTo>
                      <a:lnTo>
                        <a:pt x="13130" y="965"/>
                      </a:lnTo>
                      <a:lnTo>
                        <a:pt x="10347" y="3669"/>
                      </a:lnTo>
                      <a:lnTo>
                        <a:pt x="9796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4" name="Google Shape;514;p25"/>
                <p:cNvSpPr/>
                <p:nvPr/>
              </p:nvSpPr>
              <p:spPr>
                <a:xfrm>
                  <a:off x="5673949" y="4155542"/>
                  <a:ext cx="193377" cy="232015"/>
                </a:xfrm>
                <a:custGeom>
                  <a:rect b="b" l="l" r="r" t="t"/>
                  <a:pathLst>
                    <a:path extrusionOk="0" h="6125" w="5105">
                      <a:moveTo>
                        <a:pt x="3442" y="1"/>
                      </a:moveTo>
                      <a:lnTo>
                        <a:pt x="0" y="6098"/>
                      </a:lnTo>
                      <a:cubicBezTo>
                        <a:pt x="0" y="6098"/>
                        <a:pt x="127" y="6125"/>
                        <a:pt x="342" y="6125"/>
                      </a:cubicBezTo>
                      <a:cubicBezTo>
                        <a:pt x="1038" y="6125"/>
                        <a:pt x="2655" y="5849"/>
                        <a:pt x="3865" y="3512"/>
                      </a:cubicBezTo>
                      <a:cubicBezTo>
                        <a:pt x="5104" y="1142"/>
                        <a:pt x="3442" y="1"/>
                        <a:pt x="344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5" name="Google Shape;515;p25"/>
                <p:cNvSpPr/>
                <p:nvPr/>
              </p:nvSpPr>
              <p:spPr>
                <a:xfrm>
                  <a:off x="5529776" y="4008755"/>
                  <a:ext cx="258569" cy="497402"/>
                </a:xfrm>
                <a:custGeom>
                  <a:rect b="b" l="l" r="r" t="t"/>
                  <a:pathLst>
                    <a:path extrusionOk="0" fill="none" h="13131" w="6826">
                      <a:moveTo>
                        <a:pt x="6825" y="1"/>
                      </a:moveTo>
                      <a:lnTo>
                        <a:pt x="0" y="13130"/>
                      </a:lnTo>
                    </a:path>
                  </a:pathLst>
                </a:custGeom>
                <a:noFill/>
                <a:ln cap="rnd" cmpd="sng" w="2950">
                  <a:solidFill>
                    <a:srgbClr val="FFDFD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6" name="Google Shape;516;p25"/>
                <p:cNvSpPr/>
                <p:nvPr/>
              </p:nvSpPr>
              <p:spPr>
                <a:xfrm>
                  <a:off x="5632963" y="4147359"/>
                  <a:ext cx="176256" cy="312207"/>
                </a:xfrm>
                <a:custGeom>
                  <a:rect b="b" l="l" r="r" t="t"/>
                  <a:pathLst>
                    <a:path extrusionOk="0" fill="none" h="8242" w="4653">
                      <a:moveTo>
                        <a:pt x="4652" y="0"/>
                      </a:moveTo>
                      <a:lnTo>
                        <a:pt x="0" y="8242"/>
                      </a:lnTo>
                    </a:path>
                  </a:pathLst>
                </a:custGeom>
                <a:noFill/>
                <a:ln cap="rnd" cmpd="sng" w="2950">
                  <a:solidFill>
                    <a:srgbClr val="FFDFD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517" name="Google Shape;517;p25"/>
          <p:cNvSpPr txBox="1"/>
          <p:nvPr>
            <p:ph type="ctrTitle"/>
          </p:nvPr>
        </p:nvSpPr>
        <p:spPr>
          <a:xfrm>
            <a:off x="784067" y="1276788"/>
            <a:ext cx="4350000" cy="189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Film Analysis</a:t>
            </a:r>
            <a:r>
              <a:rPr lang="en"/>
              <a:t> </a:t>
            </a:r>
            <a:r>
              <a:rPr lang="en" sz="3800">
                <a:solidFill>
                  <a:schemeClr val="lt1"/>
                </a:solidFill>
              </a:rPr>
              <a:t>Descriptive Analysis</a:t>
            </a:r>
            <a:endParaRPr b="1" sz="3800">
              <a:solidFill>
                <a:schemeClr val="lt1"/>
              </a:solidFill>
            </a:endParaRPr>
          </a:p>
        </p:txBody>
      </p:sp>
      <p:sp>
        <p:nvSpPr>
          <p:cNvPr id="518" name="Google Shape;518;p25"/>
          <p:cNvSpPr txBox="1"/>
          <p:nvPr>
            <p:ph idx="1" type="subTitle"/>
          </p:nvPr>
        </p:nvSpPr>
        <p:spPr>
          <a:xfrm>
            <a:off x="779625" y="3348926"/>
            <a:ext cx="4350000" cy="4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y: Josh Grimes</a:t>
            </a:r>
            <a:endParaRPr/>
          </a:p>
        </p:txBody>
      </p:sp>
      <p:grpSp>
        <p:nvGrpSpPr>
          <p:cNvPr id="519" name="Google Shape;519;p25"/>
          <p:cNvGrpSpPr/>
          <p:nvPr/>
        </p:nvGrpSpPr>
        <p:grpSpPr>
          <a:xfrm>
            <a:off x="5454236" y="1140063"/>
            <a:ext cx="3090223" cy="2912418"/>
            <a:chOff x="5547025" y="1155975"/>
            <a:chExt cx="2881864" cy="2716048"/>
          </a:xfrm>
        </p:grpSpPr>
        <p:sp>
          <p:nvSpPr>
            <p:cNvPr id="520" name="Google Shape;520;p25"/>
            <p:cNvSpPr/>
            <p:nvPr/>
          </p:nvSpPr>
          <p:spPr>
            <a:xfrm>
              <a:off x="5547025" y="1155975"/>
              <a:ext cx="2881864" cy="2716048"/>
            </a:xfrm>
            <a:custGeom>
              <a:rect b="b" l="l" r="r" t="t"/>
              <a:pathLst>
                <a:path extrusionOk="0" h="55577" w="58970">
                  <a:moveTo>
                    <a:pt x="12396" y="1"/>
                  </a:moveTo>
                  <a:cubicBezTo>
                    <a:pt x="11278" y="1"/>
                    <a:pt x="10211" y="462"/>
                    <a:pt x="9432" y="1260"/>
                  </a:cubicBezTo>
                  <a:cubicBezTo>
                    <a:pt x="8695" y="2017"/>
                    <a:pt x="8311" y="3049"/>
                    <a:pt x="8360" y="4102"/>
                  </a:cubicBezTo>
                  <a:lnTo>
                    <a:pt x="8567" y="8734"/>
                  </a:lnTo>
                  <a:cubicBezTo>
                    <a:pt x="8596" y="9472"/>
                    <a:pt x="8842" y="10180"/>
                    <a:pt x="9265" y="10789"/>
                  </a:cubicBezTo>
                  <a:cubicBezTo>
                    <a:pt x="9226" y="10839"/>
                    <a:pt x="9186" y="10888"/>
                    <a:pt x="9147" y="10937"/>
                  </a:cubicBezTo>
                  <a:lnTo>
                    <a:pt x="7731" y="10032"/>
                  </a:lnTo>
                  <a:cubicBezTo>
                    <a:pt x="7475" y="9875"/>
                    <a:pt x="7170" y="9786"/>
                    <a:pt x="6865" y="9786"/>
                  </a:cubicBezTo>
                  <a:lnTo>
                    <a:pt x="6767" y="9786"/>
                  </a:lnTo>
                  <a:lnTo>
                    <a:pt x="2115" y="10081"/>
                  </a:lnTo>
                  <a:cubicBezTo>
                    <a:pt x="1269" y="10140"/>
                    <a:pt x="610" y="10839"/>
                    <a:pt x="610" y="11684"/>
                  </a:cubicBezTo>
                  <a:lnTo>
                    <a:pt x="571" y="22129"/>
                  </a:lnTo>
                  <a:cubicBezTo>
                    <a:pt x="571" y="23024"/>
                    <a:pt x="1289" y="23742"/>
                    <a:pt x="2174" y="23742"/>
                  </a:cubicBezTo>
                  <a:lnTo>
                    <a:pt x="2233" y="23742"/>
                  </a:lnTo>
                  <a:lnTo>
                    <a:pt x="7288" y="23565"/>
                  </a:lnTo>
                  <a:cubicBezTo>
                    <a:pt x="7504" y="23555"/>
                    <a:pt x="7711" y="23506"/>
                    <a:pt x="7908" y="23417"/>
                  </a:cubicBezTo>
                  <a:lnTo>
                    <a:pt x="8980" y="22916"/>
                  </a:lnTo>
                  <a:cubicBezTo>
                    <a:pt x="9108" y="23103"/>
                    <a:pt x="9255" y="23289"/>
                    <a:pt x="9412" y="23466"/>
                  </a:cubicBezTo>
                  <a:lnTo>
                    <a:pt x="9422" y="23486"/>
                  </a:lnTo>
                  <a:cubicBezTo>
                    <a:pt x="9481" y="23545"/>
                    <a:pt x="9540" y="23604"/>
                    <a:pt x="9599" y="23663"/>
                  </a:cubicBezTo>
                  <a:cubicBezTo>
                    <a:pt x="9678" y="23742"/>
                    <a:pt x="9757" y="23811"/>
                    <a:pt x="9845" y="23879"/>
                  </a:cubicBezTo>
                  <a:lnTo>
                    <a:pt x="9393" y="26476"/>
                  </a:lnTo>
                  <a:cubicBezTo>
                    <a:pt x="8821" y="26314"/>
                    <a:pt x="8250" y="26238"/>
                    <a:pt x="7692" y="26238"/>
                  </a:cubicBezTo>
                  <a:cubicBezTo>
                    <a:pt x="4377" y="26238"/>
                    <a:pt x="1495" y="28929"/>
                    <a:pt x="1495" y="32455"/>
                  </a:cubicBezTo>
                  <a:cubicBezTo>
                    <a:pt x="1495" y="32927"/>
                    <a:pt x="1554" y="33390"/>
                    <a:pt x="1663" y="33852"/>
                  </a:cubicBezTo>
                  <a:cubicBezTo>
                    <a:pt x="335" y="36497"/>
                    <a:pt x="1" y="39645"/>
                    <a:pt x="748" y="42624"/>
                  </a:cubicBezTo>
                  <a:cubicBezTo>
                    <a:pt x="1623" y="46057"/>
                    <a:pt x="3944" y="49253"/>
                    <a:pt x="7121" y="51397"/>
                  </a:cubicBezTo>
                  <a:cubicBezTo>
                    <a:pt x="8862" y="52597"/>
                    <a:pt x="10838" y="53423"/>
                    <a:pt x="12914" y="53826"/>
                  </a:cubicBezTo>
                  <a:cubicBezTo>
                    <a:pt x="12835" y="54770"/>
                    <a:pt x="13573" y="55577"/>
                    <a:pt x="14517" y="55577"/>
                  </a:cubicBezTo>
                  <a:lnTo>
                    <a:pt x="37432" y="55577"/>
                  </a:lnTo>
                  <a:cubicBezTo>
                    <a:pt x="38140" y="55577"/>
                    <a:pt x="38769" y="55105"/>
                    <a:pt x="38976" y="54426"/>
                  </a:cubicBezTo>
                  <a:lnTo>
                    <a:pt x="40205" y="50217"/>
                  </a:lnTo>
                  <a:cubicBezTo>
                    <a:pt x="41612" y="50187"/>
                    <a:pt x="43008" y="50010"/>
                    <a:pt x="44385" y="49676"/>
                  </a:cubicBezTo>
                  <a:cubicBezTo>
                    <a:pt x="46047" y="49273"/>
                    <a:pt x="47640" y="48604"/>
                    <a:pt x="49096" y="47689"/>
                  </a:cubicBezTo>
                  <a:cubicBezTo>
                    <a:pt x="49616" y="47824"/>
                    <a:pt x="50143" y="47890"/>
                    <a:pt x="50664" y="47890"/>
                  </a:cubicBezTo>
                  <a:cubicBezTo>
                    <a:pt x="52501" y="47890"/>
                    <a:pt x="54276" y="47077"/>
                    <a:pt x="55479" y="45614"/>
                  </a:cubicBezTo>
                  <a:cubicBezTo>
                    <a:pt x="57023" y="43746"/>
                    <a:pt x="57328" y="41139"/>
                    <a:pt x="56265" y="38956"/>
                  </a:cubicBezTo>
                  <a:cubicBezTo>
                    <a:pt x="58114" y="34737"/>
                    <a:pt x="58970" y="29643"/>
                    <a:pt x="58596" y="24853"/>
                  </a:cubicBezTo>
                  <a:cubicBezTo>
                    <a:pt x="58154" y="19080"/>
                    <a:pt x="56275" y="13927"/>
                    <a:pt x="53148" y="9953"/>
                  </a:cubicBezTo>
                  <a:cubicBezTo>
                    <a:pt x="48702" y="4299"/>
                    <a:pt x="41828" y="925"/>
                    <a:pt x="34737" y="925"/>
                  </a:cubicBezTo>
                  <a:cubicBezTo>
                    <a:pt x="33095" y="925"/>
                    <a:pt x="31462" y="1102"/>
                    <a:pt x="29859" y="1456"/>
                  </a:cubicBezTo>
                  <a:cubicBezTo>
                    <a:pt x="29082" y="591"/>
                    <a:pt x="27971" y="99"/>
                    <a:pt x="26800" y="89"/>
                  </a:cubicBezTo>
                  <a:lnTo>
                    <a:pt x="13799" y="1"/>
                  </a:lnTo>
                  <a:lnTo>
                    <a:pt x="12432" y="1"/>
                  </a:lnTo>
                  <a:cubicBezTo>
                    <a:pt x="12420" y="1"/>
                    <a:pt x="12408" y="1"/>
                    <a:pt x="123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5"/>
            <p:cNvSpPr/>
            <p:nvPr/>
          </p:nvSpPr>
          <p:spPr>
            <a:xfrm>
              <a:off x="6396291" y="1282939"/>
              <a:ext cx="1954751" cy="2252125"/>
            </a:xfrm>
            <a:custGeom>
              <a:rect b="b" l="l" r="r" t="t"/>
              <a:pathLst>
                <a:path extrusionOk="0" h="46084" w="39999">
                  <a:moveTo>
                    <a:pt x="17318" y="0"/>
                  </a:moveTo>
                  <a:cubicBezTo>
                    <a:pt x="13852" y="0"/>
                    <a:pt x="10349" y="851"/>
                    <a:pt x="7111" y="2645"/>
                  </a:cubicBezTo>
                  <a:cubicBezTo>
                    <a:pt x="5380" y="3608"/>
                    <a:pt x="3767" y="4818"/>
                    <a:pt x="2568" y="6392"/>
                  </a:cubicBezTo>
                  <a:cubicBezTo>
                    <a:pt x="758" y="8762"/>
                    <a:pt x="1" y="11820"/>
                    <a:pt x="60" y="14800"/>
                  </a:cubicBezTo>
                  <a:cubicBezTo>
                    <a:pt x="99" y="16915"/>
                    <a:pt x="551" y="19069"/>
                    <a:pt x="1653" y="20878"/>
                  </a:cubicBezTo>
                  <a:cubicBezTo>
                    <a:pt x="4161" y="25009"/>
                    <a:pt x="9678" y="26868"/>
                    <a:pt x="11468" y="31362"/>
                  </a:cubicBezTo>
                  <a:cubicBezTo>
                    <a:pt x="12491" y="33919"/>
                    <a:pt x="12058" y="36850"/>
                    <a:pt x="12845" y="39495"/>
                  </a:cubicBezTo>
                  <a:cubicBezTo>
                    <a:pt x="13514" y="41728"/>
                    <a:pt x="15009" y="43626"/>
                    <a:pt x="17025" y="44796"/>
                  </a:cubicBezTo>
                  <a:cubicBezTo>
                    <a:pt x="18623" y="45719"/>
                    <a:pt x="20576" y="46084"/>
                    <a:pt x="22525" y="46084"/>
                  </a:cubicBezTo>
                  <a:cubicBezTo>
                    <a:pt x="23921" y="46084"/>
                    <a:pt x="25314" y="45897"/>
                    <a:pt x="26574" y="45593"/>
                  </a:cubicBezTo>
                  <a:cubicBezTo>
                    <a:pt x="30449" y="44659"/>
                    <a:pt x="33400" y="42279"/>
                    <a:pt x="35504" y="39181"/>
                  </a:cubicBezTo>
                  <a:cubicBezTo>
                    <a:pt x="38750" y="34421"/>
                    <a:pt x="39999" y="27949"/>
                    <a:pt x="39576" y="22442"/>
                  </a:cubicBezTo>
                  <a:cubicBezTo>
                    <a:pt x="39192" y="17387"/>
                    <a:pt x="37638" y="12450"/>
                    <a:pt x="34472" y="8418"/>
                  </a:cubicBezTo>
                  <a:cubicBezTo>
                    <a:pt x="30216" y="3006"/>
                    <a:pt x="23832" y="0"/>
                    <a:pt x="173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5"/>
            <p:cNvSpPr/>
            <p:nvPr/>
          </p:nvSpPr>
          <p:spPr>
            <a:xfrm>
              <a:off x="5618180" y="2603945"/>
              <a:ext cx="1155433" cy="1118243"/>
            </a:xfrm>
            <a:custGeom>
              <a:rect b="b" l="l" r="r" t="t"/>
              <a:pathLst>
                <a:path extrusionOk="0" h="22882" w="23643">
                  <a:moveTo>
                    <a:pt x="9691" y="0"/>
                  </a:moveTo>
                  <a:cubicBezTo>
                    <a:pt x="7092" y="0"/>
                    <a:pt x="4588" y="960"/>
                    <a:pt x="2705" y="3289"/>
                  </a:cubicBezTo>
                  <a:cubicBezTo>
                    <a:pt x="620" y="5855"/>
                    <a:pt x="0" y="9465"/>
                    <a:pt x="807" y="12671"/>
                  </a:cubicBezTo>
                  <a:cubicBezTo>
                    <a:pt x="1623" y="15867"/>
                    <a:pt x="3777" y="18660"/>
                    <a:pt x="6521" y="20509"/>
                  </a:cubicBezTo>
                  <a:cubicBezTo>
                    <a:pt x="8615" y="21925"/>
                    <a:pt x="11074" y="22830"/>
                    <a:pt x="13592" y="22879"/>
                  </a:cubicBezTo>
                  <a:cubicBezTo>
                    <a:pt x="13660" y="22881"/>
                    <a:pt x="13729" y="22881"/>
                    <a:pt x="13797" y="22881"/>
                  </a:cubicBezTo>
                  <a:cubicBezTo>
                    <a:pt x="16249" y="22881"/>
                    <a:pt x="18726" y="22026"/>
                    <a:pt x="20515" y="20362"/>
                  </a:cubicBezTo>
                  <a:cubicBezTo>
                    <a:pt x="22620" y="18395"/>
                    <a:pt x="23643" y="15425"/>
                    <a:pt x="23456" y="12553"/>
                  </a:cubicBezTo>
                  <a:cubicBezTo>
                    <a:pt x="23269" y="9681"/>
                    <a:pt x="21951" y="6947"/>
                    <a:pt x="20014" y="4833"/>
                  </a:cubicBezTo>
                  <a:cubicBezTo>
                    <a:pt x="17450" y="2030"/>
                    <a:pt x="13470" y="0"/>
                    <a:pt x="96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5"/>
            <p:cNvSpPr/>
            <p:nvPr/>
          </p:nvSpPr>
          <p:spPr>
            <a:xfrm>
              <a:off x="7502712" y="1628939"/>
              <a:ext cx="450386" cy="450386"/>
            </a:xfrm>
            <a:custGeom>
              <a:rect b="b" l="l" r="r" t="t"/>
              <a:pathLst>
                <a:path extrusionOk="0" h="9216" w="9216">
                  <a:moveTo>
                    <a:pt x="4603" y="0"/>
                  </a:moveTo>
                  <a:cubicBezTo>
                    <a:pt x="2056" y="0"/>
                    <a:pt x="0" y="2065"/>
                    <a:pt x="0" y="4603"/>
                  </a:cubicBezTo>
                  <a:cubicBezTo>
                    <a:pt x="0" y="7150"/>
                    <a:pt x="2056" y="9215"/>
                    <a:pt x="4603" y="9215"/>
                  </a:cubicBezTo>
                  <a:cubicBezTo>
                    <a:pt x="7150" y="9215"/>
                    <a:pt x="9216" y="7150"/>
                    <a:pt x="9216" y="4603"/>
                  </a:cubicBezTo>
                  <a:cubicBezTo>
                    <a:pt x="9216" y="2065"/>
                    <a:pt x="7150" y="0"/>
                    <a:pt x="4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5"/>
            <p:cNvSpPr/>
            <p:nvPr/>
          </p:nvSpPr>
          <p:spPr>
            <a:xfrm>
              <a:off x="5696519" y="2520475"/>
              <a:ext cx="450386" cy="449897"/>
            </a:xfrm>
            <a:custGeom>
              <a:rect b="b" l="l" r="r" t="t"/>
              <a:pathLst>
                <a:path extrusionOk="0" h="9206" w="9216">
                  <a:moveTo>
                    <a:pt x="4603" y="1"/>
                  </a:moveTo>
                  <a:cubicBezTo>
                    <a:pt x="2065" y="1"/>
                    <a:pt x="0" y="2056"/>
                    <a:pt x="0" y="4603"/>
                  </a:cubicBezTo>
                  <a:cubicBezTo>
                    <a:pt x="0" y="7150"/>
                    <a:pt x="2065" y="9206"/>
                    <a:pt x="4603" y="9206"/>
                  </a:cubicBezTo>
                  <a:cubicBezTo>
                    <a:pt x="7150" y="9206"/>
                    <a:pt x="9215" y="7150"/>
                    <a:pt x="9215" y="4603"/>
                  </a:cubicBezTo>
                  <a:cubicBezTo>
                    <a:pt x="9215" y="2056"/>
                    <a:pt x="7150" y="1"/>
                    <a:pt x="46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5"/>
            <p:cNvSpPr/>
            <p:nvPr/>
          </p:nvSpPr>
          <p:spPr>
            <a:xfrm>
              <a:off x="7796373" y="2970813"/>
              <a:ext cx="450386" cy="450386"/>
            </a:xfrm>
            <a:custGeom>
              <a:rect b="b" l="l" r="r" t="t"/>
              <a:pathLst>
                <a:path extrusionOk="0" h="9216" w="9216">
                  <a:moveTo>
                    <a:pt x="4603" y="1"/>
                  </a:moveTo>
                  <a:cubicBezTo>
                    <a:pt x="2066" y="1"/>
                    <a:pt x="0" y="2066"/>
                    <a:pt x="0" y="4603"/>
                  </a:cubicBezTo>
                  <a:cubicBezTo>
                    <a:pt x="0" y="7151"/>
                    <a:pt x="2066" y="9216"/>
                    <a:pt x="4603" y="9216"/>
                  </a:cubicBezTo>
                  <a:cubicBezTo>
                    <a:pt x="7150" y="9216"/>
                    <a:pt x="9216" y="7151"/>
                    <a:pt x="9216" y="4603"/>
                  </a:cubicBezTo>
                  <a:cubicBezTo>
                    <a:pt x="9216" y="2066"/>
                    <a:pt x="7150" y="1"/>
                    <a:pt x="46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5"/>
            <p:cNvSpPr/>
            <p:nvPr/>
          </p:nvSpPr>
          <p:spPr>
            <a:xfrm>
              <a:off x="6033919" y="2214793"/>
              <a:ext cx="294197" cy="598413"/>
            </a:xfrm>
            <a:custGeom>
              <a:rect b="b" l="l" r="r" t="t"/>
              <a:pathLst>
                <a:path extrusionOk="0" h="12245" w="6020">
                  <a:moveTo>
                    <a:pt x="1869" y="1"/>
                  </a:moveTo>
                  <a:lnTo>
                    <a:pt x="0" y="10652"/>
                  </a:lnTo>
                  <a:lnTo>
                    <a:pt x="5380" y="12245"/>
                  </a:lnTo>
                  <a:lnTo>
                    <a:pt x="6019" y="40"/>
                  </a:lnTo>
                  <a:lnTo>
                    <a:pt x="1869" y="1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5"/>
            <p:cNvSpPr/>
            <p:nvPr/>
          </p:nvSpPr>
          <p:spPr>
            <a:xfrm>
              <a:off x="7165312" y="2142221"/>
              <a:ext cx="362420" cy="236042"/>
            </a:xfrm>
            <a:custGeom>
              <a:rect b="b" l="l" r="r" t="t"/>
              <a:pathLst>
                <a:path extrusionOk="0" h="4830" w="7416">
                  <a:moveTo>
                    <a:pt x="7416" y="1"/>
                  </a:moveTo>
                  <a:lnTo>
                    <a:pt x="915" y="1781"/>
                  </a:lnTo>
                  <a:lnTo>
                    <a:pt x="0" y="2027"/>
                  </a:lnTo>
                  <a:lnTo>
                    <a:pt x="0" y="4829"/>
                  </a:lnTo>
                  <a:lnTo>
                    <a:pt x="7416" y="3669"/>
                  </a:lnTo>
                  <a:lnTo>
                    <a:pt x="7416" y="1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5"/>
            <p:cNvSpPr/>
            <p:nvPr/>
          </p:nvSpPr>
          <p:spPr>
            <a:xfrm>
              <a:off x="7164824" y="2214207"/>
              <a:ext cx="290337" cy="129652"/>
            </a:xfrm>
            <a:custGeom>
              <a:rect b="b" l="l" r="r" t="t"/>
              <a:pathLst>
                <a:path extrusionOk="0" h="2653" w="5941">
                  <a:moveTo>
                    <a:pt x="3885" y="0"/>
                  </a:moveTo>
                  <a:cubicBezTo>
                    <a:pt x="2893" y="0"/>
                    <a:pt x="1902" y="104"/>
                    <a:pt x="925" y="308"/>
                  </a:cubicBezTo>
                  <a:lnTo>
                    <a:pt x="0" y="554"/>
                  </a:lnTo>
                  <a:lnTo>
                    <a:pt x="0" y="2619"/>
                  </a:lnTo>
                  <a:cubicBezTo>
                    <a:pt x="145" y="2635"/>
                    <a:pt x="290" y="2651"/>
                    <a:pt x="434" y="2651"/>
                  </a:cubicBezTo>
                  <a:cubicBezTo>
                    <a:pt x="467" y="2651"/>
                    <a:pt x="499" y="2650"/>
                    <a:pt x="532" y="2648"/>
                  </a:cubicBezTo>
                  <a:cubicBezTo>
                    <a:pt x="600" y="2651"/>
                    <a:pt x="668" y="2652"/>
                    <a:pt x="736" y="2652"/>
                  </a:cubicBezTo>
                  <a:cubicBezTo>
                    <a:pt x="1661" y="2652"/>
                    <a:pt x="2583" y="2410"/>
                    <a:pt x="3462" y="2117"/>
                  </a:cubicBezTo>
                  <a:cubicBezTo>
                    <a:pt x="4131" y="1901"/>
                    <a:pt x="4790" y="1635"/>
                    <a:pt x="5331" y="1183"/>
                  </a:cubicBezTo>
                  <a:cubicBezTo>
                    <a:pt x="5655" y="917"/>
                    <a:pt x="5931" y="554"/>
                    <a:pt x="5941" y="150"/>
                  </a:cubicBezTo>
                  <a:cubicBezTo>
                    <a:pt x="5258" y="50"/>
                    <a:pt x="4571" y="0"/>
                    <a:pt x="3885" y="0"/>
                  </a:cubicBezTo>
                  <a:close/>
                </a:path>
              </a:pathLst>
            </a:custGeom>
            <a:solidFill>
              <a:srgbClr val="000000">
                <a:alpha val="35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5"/>
            <p:cNvSpPr/>
            <p:nvPr/>
          </p:nvSpPr>
          <p:spPr>
            <a:xfrm>
              <a:off x="6932202" y="1473679"/>
              <a:ext cx="690240" cy="798145"/>
            </a:xfrm>
            <a:custGeom>
              <a:rect b="b" l="l" r="r" t="t"/>
              <a:pathLst>
                <a:path extrusionOk="0" h="16332" w="14124">
                  <a:moveTo>
                    <a:pt x="7052" y="0"/>
                  </a:moveTo>
                  <a:cubicBezTo>
                    <a:pt x="3157" y="0"/>
                    <a:pt x="0" y="3266"/>
                    <a:pt x="0" y="7288"/>
                  </a:cubicBezTo>
                  <a:cubicBezTo>
                    <a:pt x="0" y="7593"/>
                    <a:pt x="20" y="7888"/>
                    <a:pt x="50" y="8193"/>
                  </a:cubicBezTo>
                  <a:cubicBezTo>
                    <a:pt x="50" y="10081"/>
                    <a:pt x="295" y="14733"/>
                    <a:pt x="669" y="15294"/>
                  </a:cubicBezTo>
                  <a:cubicBezTo>
                    <a:pt x="1182" y="16065"/>
                    <a:pt x="2759" y="16331"/>
                    <a:pt x="4545" y="16331"/>
                  </a:cubicBezTo>
                  <a:cubicBezTo>
                    <a:pt x="7040" y="16331"/>
                    <a:pt x="9943" y="15811"/>
                    <a:pt x="10917" y="15421"/>
                  </a:cubicBezTo>
                  <a:cubicBezTo>
                    <a:pt x="11743" y="15087"/>
                    <a:pt x="12255" y="13425"/>
                    <a:pt x="12559" y="11851"/>
                  </a:cubicBezTo>
                  <a:cubicBezTo>
                    <a:pt x="13572" y="10543"/>
                    <a:pt x="14123" y="8940"/>
                    <a:pt x="14113" y="7288"/>
                  </a:cubicBezTo>
                  <a:cubicBezTo>
                    <a:pt x="14113" y="3266"/>
                    <a:pt x="10956" y="0"/>
                    <a:pt x="7052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25"/>
            <p:cNvSpPr/>
            <p:nvPr/>
          </p:nvSpPr>
          <p:spPr>
            <a:xfrm>
              <a:off x="7293157" y="1505396"/>
              <a:ext cx="446525" cy="761834"/>
            </a:xfrm>
            <a:custGeom>
              <a:rect b="b" l="l" r="r" t="t"/>
              <a:pathLst>
                <a:path extrusionOk="0" h="15589" w="9137">
                  <a:moveTo>
                    <a:pt x="6265" y="1"/>
                  </a:moveTo>
                  <a:cubicBezTo>
                    <a:pt x="4505" y="197"/>
                    <a:pt x="2036" y="699"/>
                    <a:pt x="286" y="1023"/>
                  </a:cubicBezTo>
                  <a:cubicBezTo>
                    <a:pt x="0" y="1790"/>
                    <a:pt x="59" y="2646"/>
                    <a:pt x="453" y="3374"/>
                  </a:cubicBezTo>
                  <a:cubicBezTo>
                    <a:pt x="866" y="4052"/>
                    <a:pt x="1554" y="4515"/>
                    <a:pt x="2341" y="4623"/>
                  </a:cubicBezTo>
                  <a:cubicBezTo>
                    <a:pt x="1800" y="5597"/>
                    <a:pt x="1544" y="6806"/>
                    <a:pt x="1977" y="7839"/>
                  </a:cubicBezTo>
                  <a:cubicBezTo>
                    <a:pt x="2380" y="8832"/>
                    <a:pt x="3325" y="9481"/>
                    <a:pt x="4249" y="10022"/>
                  </a:cubicBezTo>
                  <a:cubicBezTo>
                    <a:pt x="4524" y="9727"/>
                    <a:pt x="4770" y="9452"/>
                    <a:pt x="5154" y="9324"/>
                  </a:cubicBezTo>
                  <a:cubicBezTo>
                    <a:pt x="5296" y="9271"/>
                    <a:pt x="5451" y="9243"/>
                    <a:pt x="5603" y="9243"/>
                  </a:cubicBezTo>
                  <a:cubicBezTo>
                    <a:pt x="5850" y="9243"/>
                    <a:pt x="6093" y="9317"/>
                    <a:pt x="6275" y="9481"/>
                  </a:cubicBezTo>
                  <a:cubicBezTo>
                    <a:pt x="6708" y="9865"/>
                    <a:pt x="6639" y="10563"/>
                    <a:pt x="6413" y="11094"/>
                  </a:cubicBezTo>
                  <a:cubicBezTo>
                    <a:pt x="6236" y="11488"/>
                    <a:pt x="6000" y="11842"/>
                    <a:pt x="5695" y="12146"/>
                  </a:cubicBezTo>
                  <a:cubicBezTo>
                    <a:pt x="5400" y="12451"/>
                    <a:pt x="5046" y="12697"/>
                    <a:pt x="4800" y="13032"/>
                  </a:cubicBezTo>
                  <a:cubicBezTo>
                    <a:pt x="4318" y="13681"/>
                    <a:pt x="4760" y="14782"/>
                    <a:pt x="4780" y="15589"/>
                  </a:cubicBezTo>
                  <a:cubicBezTo>
                    <a:pt x="5016" y="14910"/>
                    <a:pt x="5282" y="14310"/>
                    <a:pt x="5960" y="14064"/>
                  </a:cubicBezTo>
                  <a:cubicBezTo>
                    <a:pt x="6629" y="13818"/>
                    <a:pt x="7367" y="13632"/>
                    <a:pt x="7888" y="13130"/>
                  </a:cubicBezTo>
                  <a:cubicBezTo>
                    <a:pt x="8566" y="12481"/>
                    <a:pt x="8694" y="11360"/>
                    <a:pt x="8281" y="10514"/>
                  </a:cubicBezTo>
                  <a:cubicBezTo>
                    <a:pt x="8212" y="10396"/>
                    <a:pt x="8173" y="10268"/>
                    <a:pt x="8163" y="10140"/>
                  </a:cubicBezTo>
                  <a:cubicBezTo>
                    <a:pt x="8183" y="10003"/>
                    <a:pt x="8242" y="9875"/>
                    <a:pt x="8340" y="9766"/>
                  </a:cubicBezTo>
                  <a:cubicBezTo>
                    <a:pt x="9107" y="8635"/>
                    <a:pt x="9137" y="7170"/>
                    <a:pt x="9117" y="5803"/>
                  </a:cubicBezTo>
                  <a:cubicBezTo>
                    <a:pt x="9098" y="4564"/>
                    <a:pt x="9127" y="3256"/>
                    <a:pt x="8557" y="2145"/>
                  </a:cubicBezTo>
                  <a:cubicBezTo>
                    <a:pt x="8055" y="1191"/>
                    <a:pt x="7249" y="433"/>
                    <a:pt x="6265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25"/>
            <p:cNvSpPr/>
            <p:nvPr/>
          </p:nvSpPr>
          <p:spPr>
            <a:xfrm>
              <a:off x="6966313" y="1895672"/>
              <a:ext cx="75504" cy="31765"/>
            </a:xfrm>
            <a:custGeom>
              <a:rect b="b" l="l" r="r" t="t"/>
              <a:pathLst>
                <a:path extrusionOk="0" fill="none" h="650" w="1545">
                  <a:moveTo>
                    <a:pt x="1" y="286"/>
                  </a:moveTo>
                  <a:cubicBezTo>
                    <a:pt x="532" y="0"/>
                    <a:pt x="1191" y="158"/>
                    <a:pt x="1545" y="649"/>
                  </a:cubicBezTo>
                </a:path>
              </a:pathLst>
            </a:custGeom>
            <a:solidFill>
              <a:schemeClr val="lt2"/>
            </a:solidFill>
            <a:ln cap="rnd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25"/>
            <p:cNvSpPr/>
            <p:nvPr/>
          </p:nvSpPr>
          <p:spPr>
            <a:xfrm>
              <a:off x="7219607" y="1897920"/>
              <a:ext cx="69591" cy="58839"/>
            </a:xfrm>
            <a:custGeom>
              <a:rect b="b" l="l" r="r" t="t"/>
              <a:pathLst>
                <a:path extrusionOk="0" h="1204" w="1424">
                  <a:moveTo>
                    <a:pt x="640" y="1"/>
                  </a:moveTo>
                  <a:cubicBezTo>
                    <a:pt x="621" y="1"/>
                    <a:pt x="601" y="2"/>
                    <a:pt x="581" y="4"/>
                  </a:cubicBezTo>
                  <a:cubicBezTo>
                    <a:pt x="247" y="33"/>
                    <a:pt x="1" y="318"/>
                    <a:pt x="40" y="653"/>
                  </a:cubicBezTo>
                  <a:cubicBezTo>
                    <a:pt x="65" y="992"/>
                    <a:pt x="352" y="1203"/>
                    <a:pt x="645" y="1203"/>
                  </a:cubicBezTo>
                  <a:cubicBezTo>
                    <a:pt x="810" y="1203"/>
                    <a:pt x="978" y="1136"/>
                    <a:pt x="1102" y="987"/>
                  </a:cubicBezTo>
                  <a:cubicBezTo>
                    <a:pt x="1424" y="590"/>
                    <a:pt x="1135" y="1"/>
                    <a:pt x="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5"/>
            <p:cNvSpPr/>
            <p:nvPr/>
          </p:nvSpPr>
          <p:spPr>
            <a:xfrm>
              <a:off x="7054768" y="1864493"/>
              <a:ext cx="55810" cy="151839"/>
            </a:xfrm>
            <a:custGeom>
              <a:rect b="b" l="l" r="r" t="t"/>
              <a:pathLst>
                <a:path extrusionOk="0" h="3107" w="1142">
                  <a:moveTo>
                    <a:pt x="857" y="0"/>
                  </a:moveTo>
                  <a:cubicBezTo>
                    <a:pt x="797" y="0"/>
                    <a:pt x="737" y="46"/>
                    <a:pt x="748" y="127"/>
                  </a:cubicBezTo>
                  <a:lnTo>
                    <a:pt x="876" y="1042"/>
                  </a:lnTo>
                  <a:cubicBezTo>
                    <a:pt x="915" y="1356"/>
                    <a:pt x="758" y="1661"/>
                    <a:pt x="482" y="1819"/>
                  </a:cubicBezTo>
                  <a:lnTo>
                    <a:pt x="69" y="2045"/>
                  </a:lnTo>
                  <a:cubicBezTo>
                    <a:pt x="20" y="2064"/>
                    <a:pt x="0" y="2114"/>
                    <a:pt x="10" y="2163"/>
                  </a:cubicBezTo>
                  <a:lnTo>
                    <a:pt x="246" y="3028"/>
                  </a:lnTo>
                  <a:cubicBezTo>
                    <a:pt x="256" y="3077"/>
                    <a:pt x="295" y="3107"/>
                    <a:pt x="345" y="3107"/>
                  </a:cubicBezTo>
                  <a:cubicBezTo>
                    <a:pt x="413" y="3107"/>
                    <a:pt x="472" y="3038"/>
                    <a:pt x="453" y="2969"/>
                  </a:cubicBezTo>
                  <a:lnTo>
                    <a:pt x="246" y="2192"/>
                  </a:lnTo>
                  <a:lnTo>
                    <a:pt x="590" y="2005"/>
                  </a:lnTo>
                  <a:cubicBezTo>
                    <a:pt x="944" y="1809"/>
                    <a:pt x="1141" y="1415"/>
                    <a:pt x="1092" y="1012"/>
                  </a:cubicBezTo>
                  <a:lnTo>
                    <a:pt x="964" y="97"/>
                  </a:lnTo>
                  <a:cubicBezTo>
                    <a:pt x="955" y="31"/>
                    <a:pt x="906" y="0"/>
                    <a:pt x="8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25"/>
            <p:cNvSpPr/>
            <p:nvPr/>
          </p:nvSpPr>
          <p:spPr>
            <a:xfrm>
              <a:off x="7084090" y="2017749"/>
              <a:ext cx="89481" cy="53415"/>
            </a:xfrm>
            <a:custGeom>
              <a:rect b="b" l="l" r="r" t="t"/>
              <a:pathLst>
                <a:path extrusionOk="0" h="1093" w="1831">
                  <a:moveTo>
                    <a:pt x="1708" y="1"/>
                  </a:moveTo>
                  <a:cubicBezTo>
                    <a:pt x="1658" y="1"/>
                    <a:pt x="1608" y="31"/>
                    <a:pt x="1603" y="99"/>
                  </a:cubicBezTo>
                  <a:cubicBezTo>
                    <a:pt x="1556" y="573"/>
                    <a:pt x="1158" y="879"/>
                    <a:pt x="742" y="879"/>
                  </a:cubicBezTo>
                  <a:cubicBezTo>
                    <a:pt x="554" y="879"/>
                    <a:pt x="362" y="817"/>
                    <a:pt x="197" y="679"/>
                  </a:cubicBezTo>
                  <a:cubicBezTo>
                    <a:pt x="176" y="663"/>
                    <a:pt x="152" y="655"/>
                    <a:pt x="129" y="655"/>
                  </a:cubicBezTo>
                  <a:cubicBezTo>
                    <a:pt x="95" y="655"/>
                    <a:pt x="62" y="670"/>
                    <a:pt x="40" y="699"/>
                  </a:cubicBezTo>
                  <a:cubicBezTo>
                    <a:pt x="0" y="738"/>
                    <a:pt x="10" y="807"/>
                    <a:pt x="59" y="846"/>
                  </a:cubicBezTo>
                  <a:cubicBezTo>
                    <a:pt x="256" y="1013"/>
                    <a:pt x="502" y="1092"/>
                    <a:pt x="748" y="1092"/>
                  </a:cubicBezTo>
                  <a:cubicBezTo>
                    <a:pt x="895" y="1092"/>
                    <a:pt x="1033" y="1072"/>
                    <a:pt x="1161" y="1013"/>
                  </a:cubicBezTo>
                  <a:cubicBezTo>
                    <a:pt x="1525" y="856"/>
                    <a:pt x="1780" y="522"/>
                    <a:pt x="1820" y="118"/>
                  </a:cubicBezTo>
                  <a:cubicBezTo>
                    <a:pt x="1830" y="44"/>
                    <a:pt x="1769" y="1"/>
                    <a:pt x="17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25"/>
            <p:cNvSpPr/>
            <p:nvPr/>
          </p:nvSpPr>
          <p:spPr>
            <a:xfrm>
              <a:off x="7204702" y="1785763"/>
              <a:ext cx="110495" cy="66561"/>
            </a:xfrm>
            <a:custGeom>
              <a:rect b="b" l="l" r="r" t="t"/>
              <a:pathLst>
                <a:path extrusionOk="0" h="1362" w="2261">
                  <a:moveTo>
                    <a:pt x="868" y="1"/>
                  </a:moveTo>
                  <a:cubicBezTo>
                    <a:pt x="689" y="1"/>
                    <a:pt x="524" y="31"/>
                    <a:pt x="404" y="96"/>
                  </a:cubicBezTo>
                  <a:cubicBezTo>
                    <a:pt x="266" y="164"/>
                    <a:pt x="158" y="273"/>
                    <a:pt x="79" y="400"/>
                  </a:cubicBezTo>
                  <a:cubicBezTo>
                    <a:pt x="11" y="528"/>
                    <a:pt x="1" y="695"/>
                    <a:pt x="70" y="833"/>
                  </a:cubicBezTo>
                  <a:cubicBezTo>
                    <a:pt x="138" y="961"/>
                    <a:pt x="256" y="1059"/>
                    <a:pt x="394" y="1118"/>
                  </a:cubicBezTo>
                  <a:cubicBezTo>
                    <a:pt x="552" y="1197"/>
                    <a:pt x="709" y="1266"/>
                    <a:pt x="886" y="1315"/>
                  </a:cubicBezTo>
                  <a:cubicBezTo>
                    <a:pt x="984" y="1346"/>
                    <a:pt x="1103" y="1362"/>
                    <a:pt x="1228" y="1362"/>
                  </a:cubicBezTo>
                  <a:cubicBezTo>
                    <a:pt x="1704" y="1362"/>
                    <a:pt x="2260" y="1127"/>
                    <a:pt x="2027" y="558"/>
                  </a:cubicBezTo>
                  <a:cubicBezTo>
                    <a:pt x="1872" y="198"/>
                    <a:pt x="1323" y="1"/>
                    <a:pt x="868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25"/>
            <p:cNvSpPr/>
            <p:nvPr/>
          </p:nvSpPr>
          <p:spPr>
            <a:xfrm>
              <a:off x="6955268" y="1800571"/>
              <a:ext cx="118754" cy="65339"/>
            </a:xfrm>
            <a:custGeom>
              <a:rect b="b" l="l" r="r" t="t"/>
              <a:pathLst>
                <a:path extrusionOk="0" h="1337" w="2430">
                  <a:moveTo>
                    <a:pt x="1200" y="1"/>
                  </a:moveTo>
                  <a:cubicBezTo>
                    <a:pt x="822" y="1"/>
                    <a:pt x="421" y="132"/>
                    <a:pt x="237" y="333"/>
                  </a:cubicBezTo>
                  <a:cubicBezTo>
                    <a:pt x="128" y="432"/>
                    <a:pt x="50" y="570"/>
                    <a:pt x="30" y="717"/>
                  </a:cubicBezTo>
                  <a:cubicBezTo>
                    <a:pt x="0" y="865"/>
                    <a:pt x="50" y="1022"/>
                    <a:pt x="148" y="1130"/>
                  </a:cubicBezTo>
                  <a:cubicBezTo>
                    <a:pt x="266" y="1228"/>
                    <a:pt x="404" y="1287"/>
                    <a:pt x="551" y="1297"/>
                  </a:cubicBezTo>
                  <a:cubicBezTo>
                    <a:pt x="728" y="1327"/>
                    <a:pt x="895" y="1337"/>
                    <a:pt x="1072" y="1337"/>
                  </a:cubicBezTo>
                  <a:cubicBezTo>
                    <a:pt x="1564" y="1327"/>
                    <a:pt x="2430" y="845"/>
                    <a:pt x="1918" y="255"/>
                  </a:cubicBezTo>
                  <a:cubicBezTo>
                    <a:pt x="1761" y="77"/>
                    <a:pt x="1487" y="1"/>
                    <a:pt x="1200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5"/>
            <p:cNvSpPr/>
            <p:nvPr/>
          </p:nvSpPr>
          <p:spPr>
            <a:xfrm>
              <a:off x="7435907" y="1927389"/>
              <a:ext cx="238437" cy="218693"/>
            </a:xfrm>
            <a:custGeom>
              <a:rect b="b" l="l" r="r" t="t"/>
              <a:pathLst>
                <a:path extrusionOk="0" h="4475" w="4879">
                  <a:moveTo>
                    <a:pt x="2442" y="1"/>
                  </a:moveTo>
                  <a:cubicBezTo>
                    <a:pt x="2288" y="1"/>
                    <a:pt x="2133" y="16"/>
                    <a:pt x="1977" y="50"/>
                  </a:cubicBezTo>
                  <a:cubicBezTo>
                    <a:pt x="767" y="305"/>
                    <a:pt x="0" y="1495"/>
                    <a:pt x="256" y="2705"/>
                  </a:cubicBezTo>
                  <a:cubicBezTo>
                    <a:pt x="479" y="3750"/>
                    <a:pt x="1411" y="4475"/>
                    <a:pt x="2441" y="4475"/>
                  </a:cubicBezTo>
                  <a:cubicBezTo>
                    <a:pt x="2593" y="4475"/>
                    <a:pt x="2747" y="4459"/>
                    <a:pt x="2902" y="4426"/>
                  </a:cubicBezTo>
                  <a:cubicBezTo>
                    <a:pt x="4111" y="4161"/>
                    <a:pt x="4878" y="2980"/>
                    <a:pt x="4623" y="1771"/>
                  </a:cubicBezTo>
                  <a:cubicBezTo>
                    <a:pt x="4400" y="718"/>
                    <a:pt x="3470" y="1"/>
                    <a:pt x="2442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5"/>
            <p:cNvSpPr/>
            <p:nvPr/>
          </p:nvSpPr>
          <p:spPr>
            <a:xfrm>
              <a:off x="7512779" y="1961011"/>
              <a:ext cx="99548" cy="144264"/>
            </a:xfrm>
            <a:custGeom>
              <a:rect b="b" l="l" r="r" t="t"/>
              <a:pathLst>
                <a:path extrusionOk="0" h="2952" w="2037">
                  <a:moveTo>
                    <a:pt x="1722" y="0"/>
                  </a:moveTo>
                  <a:cubicBezTo>
                    <a:pt x="1706" y="0"/>
                    <a:pt x="1690" y="4"/>
                    <a:pt x="1673" y="11"/>
                  </a:cubicBezTo>
                  <a:cubicBezTo>
                    <a:pt x="620" y="552"/>
                    <a:pt x="1" y="1663"/>
                    <a:pt x="89" y="2843"/>
                  </a:cubicBezTo>
                  <a:cubicBezTo>
                    <a:pt x="99" y="2902"/>
                    <a:pt x="148" y="2942"/>
                    <a:pt x="207" y="2951"/>
                  </a:cubicBezTo>
                  <a:lnTo>
                    <a:pt x="227" y="2951"/>
                  </a:lnTo>
                  <a:cubicBezTo>
                    <a:pt x="286" y="2942"/>
                    <a:pt x="335" y="2882"/>
                    <a:pt x="335" y="2823"/>
                  </a:cubicBezTo>
                  <a:cubicBezTo>
                    <a:pt x="335" y="2676"/>
                    <a:pt x="384" y="2528"/>
                    <a:pt x="483" y="2410"/>
                  </a:cubicBezTo>
                  <a:cubicBezTo>
                    <a:pt x="650" y="2174"/>
                    <a:pt x="856" y="1978"/>
                    <a:pt x="1102" y="1820"/>
                  </a:cubicBezTo>
                  <a:cubicBezTo>
                    <a:pt x="1306" y="1688"/>
                    <a:pt x="1549" y="1611"/>
                    <a:pt x="1795" y="1611"/>
                  </a:cubicBezTo>
                  <a:cubicBezTo>
                    <a:pt x="1823" y="1611"/>
                    <a:pt x="1851" y="1612"/>
                    <a:pt x="1879" y="1614"/>
                  </a:cubicBezTo>
                  <a:cubicBezTo>
                    <a:pt x="2027" y="1614"/>
                    <a:pt x="2037" y="1397"/>
                    <a:pt x="1899" y="1378"/>
                  </a:cubicBezTo>
                  <a:cubicBezTo>
                    <a:pt x="1869" y="1376"/>
                    <a:pt x="1839" y="1375"/>
                    <a:pt x="1810" y="1375"/>
                  </a:cubicBezTo>
                  <a:cubicBezTo>
                    <a:pt x="1515" y="1375"/>
                    <a:pt x="1225" y="1463"/>
                    <a:pt x="975" y="1624"/>
                  </a:cubicBezTo>
                  <a:cubicBezTo>
                    <a:pt x="729" y="1781"/>
                    <a:pt x="512" y="1988"/>
                    <a:pt x="335" y="2224"/>
                  </a:cubicBezTo>
                  <a:cubicBezTo>
                    <a:pt x="463" y="1368"/>
                    <a:pt x="1004" y="621"/>
                    <a:pt x="1781" y="227"/>
                  </a:cubicBezTo>
                  <a:cubicBezTo>
                    <a:pt x="1902" y="167"/>
                    <a:pt x="1833" y="0"/>
                    <a:pt x="17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5"/>
            <p:cNvSpPr/>
            <p:nvPr/>
          </p:nvSpPr>
          <p:spPr>
            <a:xfrm>
              <a:off x="6899996" y="1438102"/>
              <a:ext cx="717167" cy="234723"/>
            </a:xfrm>
            <a:custGeom>
              <a:rect b="b" l="l" r="r" t="t"/>
              <a:pathLst>
                <a:path extrusionOk="0" h="4803" w="14675">
                  <a:moveTo>
                    <a:pt x="6039" y="1"/>
                  </a:moveTo>
                  <a:cubicBezTo>
                    <a:pt x="4111" y="1"/>
                    <a:pt x="2184" y="45"/>
                    <a:pt x="286" y="99"/>
                  </a:cubicBezTo>
                  <a:cubicBezTo>
                    <a:pt x="0" y="679"/>
                    <a:pt x="276" y="1437"/>
                    <a:pt x="797" y="1830"/>
                  </a:cubicBezTo>
                  <a:cubicBezTo>
                    <a:pt x="1249" y="2180"/>
                    <a:pt x="1828" y="2300"/>
                    <a:pt x="2397" y="2300"/>
                  </a:cubicBezTo>
                  <a:cubicBezTo>
                    <a:pt x="2484" y="2300"/>
                    <a:pt x="2570" y="2297"/>
                    <a:pt x="2656" y="2292"/>
                  </a:cubicBezTo>
                  <a:cubicBezTo>
                    <a:pt x="3536" y="3793"/>
                    <a:pt x="5232" y="4802"/>
                    <a:pt x="6957" y="4802"/>
                  </a:cubicBezTo>
                  <a:cubicBezTo>
                    <a:pt x="7198" y="4802"/>
                    <a:pt x="7441" y="4782"/>
                    <a:pt x="7681" y="4741"/>
                  </a:cubicBezTo>
                  <a:cubicBezTo>
                    <a:pt x="8478" y="4603"/>
                    <a:pt x="9216" y="4249"/>
                    <a:pt x="9953" y="3905"/>
                  </a:cubicBezTo>
                  <a:cubicBezTo>
                    <a:pt x="9970" y="3888"/>
                    <a:pt x="9994" y="3871"/>
                    <a:pt x="10001" y="3855"/>
                  </a:cubicBezTo>
                  <a:lnTo>
                    <a:pt x="10001" y="3855"/>
                  </a:lnTo>
                  <a:lnTo>
                    <a:pt x="10553" y="3836"/>
                  </a:lnTo>
                  <a:cubicBezTo>
                    <a:pt x="11065" y="3866"/>
                    <a:pt x="11556" y="4121"/>
                    <a:pt x="12078" y="4131"/>
                  </a:cubicBezTo>
                  <a:cubicBezTo>
                    <a:pt x="12343" y="4131"/>
                    <a:pt x="12599" y="4082"/>
                    <a:pt x="12855" y="4003"/>
                  </a:cubicBezTo>
                  <a:cubicBezTo>
                    <a:pt x="13238" y="3895"/>
                    <a:pt x="13622" y="3748"/>
                    <a:pt x="13986" y="3581"/>
                  </a:cubicBezTo>
                  <a:cubicBezTo>
                    <a:pt x="14271" y="3443"/>
                    <a:pt x="14654" y="3276"/>
                    <a:pt x="14654" y="2961"/>
                  </a:cubicBezTo>
                  <a:cubicBezTo>
                    <a:pt x="14674" y="2125"/>
                    <a:pt x="14448" y="1220"/>
                    <a:pt x="13789" y="699"/>
                  </a:cubicBezTo>
                  <a:cubicBezTo>
                    <a:pt x="13238" y="276"/>
                    <a:pt x="12491" y="207"/>
                    <a:pt x="11792" y="168"/>
                  </a:cubicBezTo>
                  <a:cubicBezTo>
                    <a:pt x="9894" y="45"/>
                    <a:pt x="7967" y="1"/>
                    <a:pt x="6039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5"/>
            <p:cNvSpPr/>
            <p:nvPr/>
          </p:nvSpPr>
          <p:spPr>
            <a:xfrm>
              <a:off x="6254519" y="2283553"/>
              <a:ext cx="1638025" cy="1513504"/>
            </a:xfrm>
            <a:custGeom>
              <a:rect b="b" l="l" r="r" t="t"/>
              <a:pathLst>
                <a:path extrusionOk="0" h="30970" w="33518">
                  <a:moveTo>
                    <a:pt x="26505" y="0"/>
                  </a:moveTo>
                  <a:lnTo>
                    <a:pt x="17939" y="915"/>
                  </a:lnTo>
                  <a:lnTo>
                    <a:pt x="17260" y="2783"/>
                  </a:lnTo>
                  <a:cubicBezTo>
                    <a:pt x="17260" y="2783"/>
                    <a:pt x="12304" y="2960"/>
                    <a:pt x="10160" y="3737"/>
                  </a:cubicBezTo>
                  <a:cubicBezTo>
                    <a:pt x="8016" y="4514"/>
                    <a:pt x="3639" y="20682"/>
                    <a:pt x="3639" y="20682"/>
                  </a:cubicBezTo>
                  <a:lnTo>
                    <a:pt x="0" y="30970"/>
                  </a:lnTo>
                  <a:lnTo>
                    <a:pt x="22906" y="30970"/>
                  </a:lnTo>
                  <a:lnTo>
                    <a:pt x="25777" y="21184"/>
                  </a:lnTo>
                  <a:cubicBezTo>
                    <a:pt x="25777" y="21184"/>
                    <a:pt x="30596" y="17171"/>
                    <a:pt x="32062" y="11428"/>
                  </a:cubicBezTo>
                  <a:cubicBezTo>
                    <a:pt x="33517" y="5694"/>
                    <a:pt x="26731" y="1515"/>
                    <a:pt x="26731" y="1515"/>
                  </a:cubicBezTo>
                  <a:lnTo>
                    <a:pt x="265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5"/>
            <p:cNvSpPr/>
            <p:nvPr/>
          </p:nvSpPr>
          <p:spPr>
            <a:xfrm>
              <a:off x="5891658" y="2466181"/>
              <a:ext cx="1083839" cy="916117"/>
            </a:xfrm>
            <a:custGeom>
              <a:rect b="b" l="l" r="r" t="t"/>
              <a:pathLst>
                <a:path extrusionOk="0" h="18746" w="22178">
                  <a:moveTo>
                    <a:pt x="17575" y="0"/>
                  </a:moveTo>
                  <a:lnTo>
                    <a:pt x="8743" y="6786"/>
                  </a:lnTo>
                  <a:lnTo>
                    <a:pt x="8832" y="4957"/>
                  </a:lnTo>
                  <a:lnTo>
                    <a:pt x="2547" y="4455"/>
                  </a:lnTo>
                  <a:lnTo>
                    <a:pt x="2233" y="7288"/>
                  </a:lnTo>
                  <a:cubicBezTo>
                    <a:pt x="2233" y="7288"/>
                    <a:pt x="0" y="9019"/>
                    <a:pt x="413" y="12618"/>
                  </a:cubicBezTo>
                  <a:cubicBezTo>
                    <a:pt x="775" y="15848"/>
                    <a:pt x="2095" y="18745"/>
                    <a:pt x="5659" y="18745"/>
                  </a:cubicBezTo>
                  <a:cubicBezTo>
                    <a:pt x="6067" y="18745"/>
                    <a:pt x="6504" y="18707"/>
                    <a:pt x="6973" y="18627"/>
                  </a:cubicBezTo>
                  <a:cubicBezTo>
                    <a:pt x="11526" y="17850"/>
                    <a:pt x="17899" y="12933"/>
                    <a:pt x="17899" y="12933"/>
                  </a:cubicBezTo>
                  <a:lnTo>
                    <a:pt x="22178" y="7199"/>
                  </a:lnTo>
                  <a:lnTo>
                    <a:pt x="175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5"/>
            <p:cNvSpPr/>
            <p:nvPr/>
          </p:nvSpPr>
          <p:spPr>
            <a:xfrm>
              <a:off x="6784174" y="2599889"/>
              <a:ext cx="72034" cy="254173"/>
            </a:xfrm>
            <a:custGeom>
              <a:rect b="b" l="l" r="r" t="t"/>
              <a:pathLst>
                <a:path extrusionOk="0" h="5201" w="1474">
                  <a:moveTo>
                    <a:pt x="1344" y="1"/>
                  </a:moveTo>
                  <a:cubicBezTo>
                    <a:pt x="1300" y="1"/>
                    <a:pt x="1256" y="26"/>
                    <a:pt x="1239" y="87"/>
                  </a:cubicBezTo>
                  <a:lnTo>
                    <a:pt x="10" y="5073"/>
                  </a:lnTo>
                  <a:cubicBezTo>
                    <a:pt x="0" y="5132"/>
                    <a:pt x="30" y="5191"/>
                    <a:pt x="89" y="5201"/>
                  </a:cubicBezTo>
                  <a:lnTo>
                    <a:pt x="118" y="5201"/>
                  </a:lnTo>
                  <a:cubicBezTo>
                    <a:pt x="167" y="5201"/>
                    <a:pt x="207" y="5171"/>
                    <a:pt x="227" y="5122"/>
                  </a:cubicBezTo>
                  <a:lnTo>
                    <a:pt x="1456" y="136"/>
                  </a:lnTo>
                  <a:cubicBezTo>
                    <a:pt x="1473" y="55"/>
                    <a:pt x="1408" y="1"/>
                    <a:pt x="13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5"/>
            <p:cNvSpPr/>
            <p:nvPr/>
          </p:nvSpPr>
          <p:spPr>
            <a:xfrm>
              <a:off x="6028641" y="1237686"/>
              <a:ext cx="882446" cy="454344"/>
            </a:xfrm>
            <a:custGeom>
              <a:rect b="b" l="l" r="r" t="t"/>
              <a:pathLst>
                <a:path extrusionOk="0" h="9297" w="18057">
                  <a:moveTo>
                    <a:pt x="2529" y="1"/>
                  </a:moveTo>
                  <a:cubicBezTo>
                    <a:pt x="1131" y="1"/>
                    <a:pt x="0" y="1098"/>
                    <a:pt x="59" y="2430"/>
                  </a:cubicBezTo>
                  <a:lnTo>
                    <a:pt x="266" y="7062"/>
                  </a:lnTo>
                  <a:cubicBezTo>
                    <a:pt x="323" y="8310"/>
                    <a:pt x="1412" y="9296"/>
                    <a:pt x="2727" y="9296"/>
                  </a:cubicBezTo>
                  <a:cubicBezTo>
                    <a:pt x="2759" y="9296"/>
                    <a:pt x="2791" y="9296"/>
                    <a:pt x="2823" y="9294"/>
                  </a:cubicBezTo>
                  <a:lnTo>
                    <a:pt x="15372" y="8881"/>
                  </a:lnTo>
                  <a:cubicBezTo>
                    <a:pt x="16660" y="8832"/>
                    <a:pt x="17693" y="7878"/>
                    <a:pt x="17762" y="6669"/>
                  </a:cubicBezTo>
                  <a:lnTo>
                    <a:pt x="17978" y="2538"/>
                  </a:lnTo>
                  <a:cubicBezTo>
                    <a:pt x="18057" y="1220"/>
                    <a:pt x="16936" y="99"/>
                    <a:pt x="15519" y="89"/>
                  </a:cubicBezTo>
                  <a:lnTo>
                    <a:pt x="2547" y="1"/>
                  </a:lnTo>
                  <a:cubicBezTo>
                    <a:pt x="2541" y="1"/>
                    <a:pt x="2535" y="1"/>
                    <a:pt x="25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5"/>
            <p:cNvSpPr/>
            <p:nvPr/>
          </p:nvSpPr>
          <p:spPr>
            <a:xfrm>
              <a:off x="6095446" y="1237686"/>
              <a:ext cx="882446" cy="454344"/>
            </a:xfrm>
            <a:custGeom>
              <a:rect b="b" l="l" r="r" t="t"/>
              <a:pathLst>
                <a:path extrusionOk="0" h="9297" w="18057">
                  <a:moveTo>
                    <a:pt x="2528" y="1"/>
                  </a:moveTo>
                  <a:cubicBezTo>
                    <a:pt x="1121" y="1"/>
                    <a:pt x="0" y="1098"/>
                    <a:pt x="59" y="2430"/>
                  </a:cubicBezTo>
                  <a:lnTo>
                    <a:pt x="266" y="7062"/>
                  </a:lnTo>
                  <a:cubicBezTo>
                    <a:pt x="323" y="8310"/>
                    <a:pt x="1412" y="9296"/>
                    <a:pt x="2727" y="9296"/>
                  </a:cubicBezTo>
                  <a:cubicBezTo>
                    <a:pt x="2759" y="9296"/>
                    <a:pt x="2791" y="9296"/>
                    <a:pt x="2823" y="9294"/>
                  </a:cubicBezTo>
                  <a:lnTo>
                    <a:pt x="15372" y="8881"/>
                  </a:lnTo>
                  <a:cubicBezTo>
                    <a:pt x="16660" y="8832"/>
                    <a:pt x="17693" y="7878"/>
                    <a:pt x="17762" y="6669"/>
                  </a:cubicBezTo>
                  <a:lnTo>
                    <a:pt x="17978" y="2538"/>
                  </a:lnTo>
                  <a:cubicBezTo>
                    <a:pt x="18057" y="1220"/>
                    <a:pt x="16936" y="99"/>
                    <a:pt x="15529" y="89"/>
                  </a:cubicBezTo>
                  <a:lnTo>
                    <a:pt x="2547" y="1"/>
                  </a:lnTo>
                  <a:cubicBezTo>
                    <a:pt x="2541" y="1"/>
                    <a:pt x="2535" y="1"/>
                    <a:pt x="25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5"/>
            <p:cNvSpPr/>
            <p:nvPr/>
          </p:nvSpPr>
          <p:spPr>
            <a:xfrm>
              <a:off x="6215569" y="1349207"/>
              <a:ext cx="246598" cy="246598"/>
            </a:xfrm>
            <a:custGeom>
              <a:rect b="b" l="l" r="r" t="t"/>
              <a:pathLst>
                <a:path extrusionOk="0" fill="none" h="5046" w="5046">
                  <a:moveTo>
                    <a:pt x="2902" y="207"/>
                  </a:moveTo>
                  <a:cubicBezTo>
                    <a:pt x="4181" y="413"/>
                    <a:pt x="5046" y="1613"/>
                    <a:pt x="4839" y="2892"/>
                  </a:cubicBezTo>
                  <a:cubicBezTo>
                    <a:pt x="4633" y="4170"/>
                    <a:pt x="3433" y="5046"/>
                    <a:pt x="2155" y="4839"/>
                  </a:cubicBezTo>
                  <a:cubicBezTo>
                    <a:pt x="876" y="4632"/>
                    <a:pt x="1" y="3433"/>
                    <a:pt x="207" y="2144"/>
                  </a:cubicBezTo>
                  <a:cubicBezTo>
                    <a:pt x="414" y="866"/>
                    <a:pt x="1623" y="0"/>
                    <a:pt x="2902" y="207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accent6"/>
              </a:solidFill>
              <a:prstDash val="solid"/>
              <a:miter lim="983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5"/>
            <p:cNvSpPr/>
            <p:nvPr/>
          </p:nvSpPr>
          <p:spPr>
            <a:xfrm>
              <a:off x="6613079" y="1341486"/>
              <a:ext cx="261992" cy="261552"/>
            </a:xfrm>
            <a:custGeom>
              <a:rect b="b" l="l" r="r" t="t"/>
              <a:pathLst>
                <a:path extrusionOk="0" fill="none" h="5352" w="5361">
                  <a:moveTo>
                    <a:pt x="3855" y="650"/>
                  </a:moveTo>
                  <a:cubicBezTo>
                    <a:pt x="4977" y="1299"/>
                    <a:pt x="5360" y="2735"/>
                    <a:pt x="4711" y="3856"/>
                  </a:cubicBezTo>
                  <a:cubicBezTo>
                    <a:pt x="4052" y="4977"/>
                    <a:pt x="2616" y="5351"/>
                    <a:pt x="1505" y="4702"/>
                  </a:cubicBezTo>
                  <a:cubicBezTo>
                    <a:pt x="384" y="4053"/>
                    <a:pt x="0" y="2617"/>
                    <a:pt x="649" y="1496"/>
                  </a:cubicBezTo>
                  <a:cubicBezTo>
                    <a:pt x="1308" y="375"/>
                    <a:pt x="2744" y="1"/>
                    <a:pt x="3855" y="65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accent6"/>
              </a:solidFill>
              <a:prstDash val="solid"/>
              <a:miter lim="983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5"/>
            <p:cNvSpPr/>
            <p:nvPr/>
          </p:nvSpPr>
          <p:spPr>
            <a:xfrm>
              <a:off x="6821169" y="1897089"/>
              <a:ext cx="141821" cy="82737"/>
            </a:xfrm>
            <a:custGeom>
              <a:rect b="b" l="l" r="r" t="t"/>
              <a:pathLst>
                <a:path extrusionOk="0" h="1693" w="2902">
                  <a:moveTo>
                    <a:pt x="1" y="1"/>
                  </a:moveTo>
                  <a:lnTo>
                    <a:pt x="1" y="1692"/>
                  </a:lnTo>
                  <a:lnTo>
                    <a:pt x="2902" y="1692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5"/>
            <p:cNvSpPr/>
            <p:nvPr/>
          </p:nvSpPr>
          <p:spPr>
            <a:xfrm>
              <a:off x="6908157" y="1847144"/>
              <a:ext cx="57276" cy="175443"/>
            </a:xfrm>
            <a:custGeom>
              <a:rect b="b" l="l" r="r" t="t"/>
              <a:pathLst>
                <a:path extrusionOk="0" h="3590" w="1172">
                  <a:moveTo>
                    <a:pt x="1171" y="0"/>
                  </a:moveTo>
                  <a:lnTo>
                    <a:pt x="1" y="1938"/>
                  </a:lnTo>
                  <a:lnTo>
                    <a:pt x="1171" y="3590"/>
                  </a:lnTo>
                  <a:lnTo>
                    <a:pt x="11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5"/>
            <p:cNvSpPr/>
            <p:nvPr/>
          </p:nvSpPr>
          <p:spPr>
            <a:xfrm>
              <a:off x="5986808" y="1694278"/>
              <a:ext cx="869006" cy="589177"/>
            </a:xfrm>
            <a:custGeom>
              <a:rect b="b" l="l" r="r" t="t"/>
              <a:pathLst>
                <a:path extrusionOk="0" h="12056" w="17782">
                  <a:moveTo>
                    <a:pt x="16582" y="1"/>
                  </a:moveTo>
                  <a:lnTo>
                    <a:pt x="8488" y="69"/>
                  </a:lnTo>
                  <a:lnTo>
                    <a:pt x="8232" y="69"/>
                  </a:lnTo>
                  <a:lnTo>
                    <a:pt x="6796" y="79"/>
                  </a:lnTo>
                  <a:lnTo>
                    <a:pt x="6531" y="79"/>
                  </a:lnTo>
                  <a:lnTo>
                    <a:pt x="3128" y="109"/>
                  </a:lnTo>
                  <a:cubicBezTo>
                    <a:pt x="3000" y="109"/>
                    <a:pt x="2872" y="119"/>
                    <a:pt x="2744" y="148"/>
                  </a:cubicBezTo>
                  <a:cubicBezTo>
                    <a:pt x="1662" y="315"/>
                    <a:pt x="1131" y="1181"/>
                    <a:pt x="836" y="2341"/>
                  </a:cubicBezTo>
                  <a:lnTo>
                    <a:pt x="836" y="2371"/>
                  </a:lnTo>
                  <a:cubicBezTo>
                    <a:pt x="374" y="4239"/>
                    <a:pt x="0" y="7032"/>
                    <a:pt x="836" y="9796"/>
                  </a:cubicBezTo>
                  <a:cubicBezTo>
                    <a:pt x="856" y="9855"/>
                    <a:pt x="876" y="9924"/>
                    <a:pt x="895" y="9993"/>
                  </a:cubicBezTo>
                  <a:cubicBezTo>
                    <a:pt x="1092" y="10602"/>
                    <a:pt x="1299" y="11124"/>
                    <a:pt x="1594" y="11478"/>
                  </a:cubicBezTo>
                  <a:cubicBezTo>
                    <a:pt x="1603" y="11488"/>
                    <a:pt x="1603" y="11488"/>
                    <a:pt x="1613" y="11497"/>
                  </a:cubicBezTo>
                  <a:cubicBezTo>
                    <a:pt x="1731" y="11645"/>
                    <a:pt x="1889" y="11773"/>
                    <a:pt x="2056" y="11871"/>
                  </a:cubicBezTo>
                  <a:cubicBezTo>
                    <a:pt x="2076" y="11881"/>
                    <a:pt x="2105" y="11891"/>
                    <a:pt x="2125" y="11901"/>
                  </a:cubicBezTo>
                  <a:lnTo>
                    <a:pt x="2135" y="11901"/>
                  </a:lnTo>
                  <a:cubicBezTo>
                    <a:pt x="2331" y="11989"/>
                    <a:pt x="2548" y="12038"/>
                    <a:pt x="2774" y="12048"/>
                  </a:cubicBezTo>
                  <a:cubicBezTo>
                    <a:pt x="2823" y="12053"/>
                    <a:pt x="2872" y="12056"/>
                    <a:pt x="2920" y="12056"/>
                  </a:cubicBezTo>
                  <a:cubicBezTo>
                    <a:pt x="2968" y="12056"/>
                    <a:pt x="3015" y="12053"/>
                    <a:pt x="3059" y="12048"/>
                  </a:cubicBezTo>
                  <a:lnTo>
                    <a:pt x="7426" y="11832"/>
                  </a:lnTo>
                  <a:lnTo>
                    <a:pt x="7652" y="11822"/>
                  </a:lnTo>
                  <a:lnTo>
                    <a:pt x="9147" y="11743"/>
                  </a:lnTo>
                  <a:lnTo>
                    <a:pt x="9383" y="11733"/>
                  </a:lnTo>
                  <a:lnTo>
                    <a:pt x="16680" y="11379"/>
                  </a:lnTo>
                  <a:cubicBezTo>
                    <a:pt x="16680" y="11379"/>
                    <a:pt x="17782" y="9678"/>
                    <a:pt x="17693" y="5852"/>
                  </a:cubicBezTo>
                  <a:cubicBezTo>
                    <a:pt x="17683" y="5715"/>
                    <a:pt x="17683" y="5567"/>
                    <a:pt x="17674" y="5420"/>
                  </a:cubicBezTo>
                  <a:cubicBezTo>
                    <a:pt x="17654" y="4967"/>
                    <a:pt x="17624" y="4544"/>
                    <a:pt x="17595" y="4161"/>
                  </a:cubicBezTo>
                  <a:cubicBezTo>
                    <a:pt x="17310" y="1014"/>
                    <a:pt x="16582" y="1"/>
                    <a:pt x="165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5"/>
            <p:cNvSpPr/>
            <p:nvPr/>
          </p:nvSpPr>
          <p:spPr>
            <a:xfrm>
              <a:off x="5991108" y="1701023"/>
              <a:ext cx="256225" cy="582091"/>
            </a:xfrm>
            <a:custGeom>
              <a:rect b="b" l="l" r="r" t="t"/>
              <a:pathLst>
                <a:path extrusionOk="0" h="11911" w="5243">
                  <a:moveTo>
                    <a:pt x="2627" y="0"/>
                  </a:moveTo>
                  <a:cubicBezTo>
                    <a:pt x="1171" y="0"/>
                    <a:pt x="1" y="2666"/>
                    <a:pt x="1" y="5950"/>
                  </a:cubicBezTo>
                  <a:cubicBezTo>
                    <a:pt x="1" y="9245"/>
                    <a:pt x="1171" y="11910"/>
                    <a:pt x="2627" y="11910"/>
                  </a:cubicBezTo>
                  <a:cubicBezTo>
                    <a:pt x="4072" y="11910"/>
                    <a:pt x="5243" y="9245"/>
                    <a:pt x="5243" y="5950"/>
                  </a:cubicBezTo>
                  <a:cubicBezTo>
                    <a:pt x="5243" y="2666"/>
                    <a:pt x="4072" y="0"/>
                    <a:pt x="26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5"/>
            <p:cNvSpPr/>
            <p:nvPr/>
          </p:nvSpPr>
          <p:spPr>
            <a:xfrm>
              <a:off x="5864730" y="1715928"/>
              <a:ext cx="316287" cy="516703"/>
            </a:xfrm>
            <a:custGeom>
              <a:rect b="b" l="l" r="r" t="t"/>
              <a:pathLst>
                <a:path extrusionOk="0" h="10573" w="6472">
                  <a:moveTo>
                    <a:pt x="325" y="0"/>
                  </a:moveTo>
                  <a:lnTo>
                    <a:pt x="0" y="40"/>
                  </a:lnTo>
                  <a:lnTo>
                    <a:pt x="0" y="10573"/>
                  </a:lnTo>
                  <a:lnTo>
                    <a:pt x="689" y="10573"/>
                  </a:lnTo>
                  <a:lnTo>
                    <a:pt x="6472" y="7878"/>
                  </a:lnTo>
                  <a:lnTo>
                    <a:pt x="6472" y="3924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5"/>
            <p:cNvSpPr/>
            <p:nvPr/>
          </p:nvSpPr>
          <p:spPr>
            <a:xfrm>
              <a:off x="6306419" y="1698139"/>
              <a:ext cx="91387" cy="574369"/>
            </a:xfrm>
            <a:custGeom>
              <a:rect b="b" l="l" r="r" t="t"/>
              <a:pathLst>
                <a:path extrusionOk="0" h="11753" w="1870">
                  <a:moveTo>
                    <a:pt x="1" y="0"/>
                  </a:moveTo>
                  <a:cubicBezTo>
                    <a:pt x="718" y="1151"/>
                    <a:pt x="1181" y="2636"/>
                    <a:pt x="1387" y="4485"/>
                  </a:cubicBezTo>
                  <a:cubicBezTo>
                    <a:pt x="1653" y="6924"/>
                    <a:pt x="1476" y="9383"/>
                    <a:pt x="876" y="11753"/>
                  </a:cubicBezTo>
                  <a:lnTo>
                    <a:pt x="1112" y="11743"/>
                  </a:lnTo>
                  <a:cubicBezTo>
                    <a:pt x="1702" y="9363"/>
                    <a:pt x="1869" y="6894"/>
                    <a:pt x="1604" y="4465"/>
                  </a:cubicBezTo>
                  <a:cubicBezTo>
                    <a:pt x="1397" y="2636"/>
                    <a:pt x="954" y="1161"/>
                    <a:pt x="256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5"/>
            <p:cNvSpPr/>
            <p:nvPr/>
          </p:nvSpPr>
          <p:spPr>
            <a:xfrm>
              <a:off x="6389107" y="1697162"/>
              <a:ext cx="91827" cy="571046"/>
            </a:xfrm>
            <a:custGeom>
              <a:rect b="b" l="l" r="r" t="t"/>
              <a:pathLst>
                <a:path extrusionOk="0" h="11685" w="1879">
                  <a:moveTo>
                    <a:pt x="0" y="1"/>
                  </a:moveTo>
                  <a:cubicBezTo>
                    <a:pt x="728" y="1161"/>
                    <a:pt x="1190" y="2646"/>
                    <a:pt x="1397" y="4505"/>
                  </a:cubicBezTo>
                  <a:cubicBezTo>
                    <a:pt x="1662" y="6914"/>
                    <a:pt x="1495" y="9344"/>
                    <a:pt x="915" y="11684"/>
                  </a:cubicBezTo>
                  <a:lnTo>
                    <a:pt x="1151" y="11674"/>
                  </a:lnTo>
                  <a:cubicBezTo>
                    <a:pt x="1721" y="9324"/>
                    <a:pt x="1879" y="6895"/>
                    <a:pt x="1613" y="4485"/>
                  </a:cubicBezTo>
                  <a:cubicBezTo>
                    <a:pt x="1416" y="2646"/>
                    <a:pt x="974" y="1171"/>
                    <a:pt x="266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5"/>
            <p:cNvSpPr/>
            <p:nvPr/>
          </p:nvSpPr>
          <p:spPr>
            <a:xfrm>
              <a:off x="6565480" y="1913949"/>
              <a:ext cx="206231" cy="90849"/>
            </a:xfrm>
            <a:custGeom>
              <a:rect b="b" l="l" r="r" t="t"/>
              <a:pathLst>
                <a:path extrusionOk="0" h="1859" w="4220">
                  <a:moveTo>
                    <a:pt x="4003" y="226"/>
                  </a:moveTo>
                  <a:lnTo>
                    <a:pt x="4003" y="1633"/>
                  </a:lnTo>
                  <a:lnTo>
                    <a:pt x="227" y="1633"/>
                  </a:lnTo>
                  <a:lnTo>
                    <a:pt x="227" y="226"/>
                  </a:lnTo>
                  <a:close/>
                  <a:moveTo>
                    <a:pt x="118" y="0"/>
                  </a:moveTo>
                  <a:cubicBezTo>
                    <a:pt x="50" y="0"/>
                    <a:pt x="0" y="49"/>
                    <a:pt x="0" y="108"/>
                  </a:cubicBezTo>
                  <a:lnTo>
                    <a:pt x="0" y="1751"/>
                  </a:lnTo>
                  <a:cubicBezTo>
                    <a:pt x="0" y="1810"/>
                    <a:pt x="50" y="1859"/>
                    <a:pt x="118" y="1859"/>
                  </a:cubicBezTo>
                  <a:lnTo>
                    <a:pt x="4111" y="1859"/>
                  </a:lnTo>
                  <a:cubicBezTo>
                    <a:pt x="4170" y="1859"/>
                    <a:pt x="4220" y="1810"/>
                    <a:pt x="4220" y="1751"/>
                  </a:cubicBezTo>
                  <a:lnTo>
                    <a:pt x="4220" y="108"/>
                  </a:lnTo>
                  <a:cubicBezTo>
                    <a:pt x="4220" y="49"/>
                    <a:pt x="4170" y="0"/>
                    <a:pt x="4111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25"/>
            <p:cNvSpPr/>
            <p:nvPr/>
          </p:nvSpPr>
          <p:spPr>
            <a:xfrm>
              <a:off x="5651314" y="1715928"/>
              <a:ext cx="247087" cy="525353"/>
            </a:xfrm>
            <a:custGeom>
              <a:rect b="b" l="l" r="r" t="t"/>
              <a:pathLst>
                <a:path extrusionOk="0" h="10750" w="5056">
                  <a:moveTo>
                    <a:pt x="4692" y="0"/>
                  </a:moveTo>
                  <a:lnTo>
                    <a:pt x="30" y="295"/>
                  </a:lnTo>
                  <a:lnTo>
                    <a:pt x="1" y="10750"/>
                  </a:lnTo>
                  <a:lnTo>
                    <a:pt x="5056" y="10573"/>
                  </a:lnTo>
                  <a:lnTo>
                    <a:pt x="46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25"/>
            <p:cNvSpPr/>
            <p:nvPr/>
          </p:nvSpPr>
          <p:spPr>
            <a:xfrm>
              <a:off x="6263657" y="2170517"/>
              <a:ext cx="513819" cy="787833"/>
            </a:xfrm>
            <a:custGeom>
              <a:rect b="b" l="l" r="r" t="t"/>
              <a:pathLst>
                <a:path extrusionOk="0" h="16121" w="10514">
                  <a:moveTo>
                    <a:pt x="6783" y="0"/>
                  </a:moveTo>
                  <a:cubicBezTo>
                    <a:pt x="6781" y="0"/>
                    <a:pt x="6779" y="1"/>
                    <a:pt x="6776" y="2"/>
                  </a:cubicBezTo>
                  <a:cubicBezTo>
                    <a:pt x="6413" y="179"/>
                    <a:pt x="5960" y="3011"/>
                    <a:pt x="5960" y="3011"/>
                  </a:cubicBezTo>
                  <a:lnTo>
                    <a:pt x="3728" y="1870"/>
                  </a:lnTo>
                  <a:cubicBezTo>
                    <a:pt x="3728" y="1870"/>
                    <a:pt x="876" y="2047"/>
                    <a:pt x="777" y="2175"/>
                  </a:cubicBezTo>
                  <a:cubicBezTo>
                    <a:pt x="689" y="2303"/>
                    <a:pt x="777" y="3778"/>
                    <a:pt x="777" y="3778"/>
                  </a:cubicBezTo>
                  <a:cubicBezTo>
                    <a:pt x="777" y="3778"/>
                    <a:pt x="177" y="4516"/>
                    <a:pt x="89" y="5283"/>
                  </a:cubicBezTo>
                  <a:cubicBezTo>
                    <a:pt x="0" y="6050"/>
                    <a:pt x="4101" y="9837"/>
                    <a:pt x="4101" y="9837"/>
                  </a:cubicBezTo>
                  <a:lnTo>
                    <a:pt x="4957" y="16121"/>
                  </a:lnTo>
                  <a:lnTo>
                    <a:pt x="10514" y="15029"/>
                  </a:lnTo>
                  <a:cubicBezTo>
                    <a:pt x="10514" y="15029"/>
                    <a:pt x="7189" y="0"/>
                    <a:pt x="6783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5"/>
            <p:cNvSpPr/>
            <p:nvPr/>
          </p:nvSpPr>
          <p:spPr>
            <a:xfrm>
              <a:off x="6258379" y="2229112"/>
              <a:ext cx="211021" cy="426928"/>
            </a:xfrm>
            <a:custGeom>
              <a:rect b="b" l="l" r="r" t="t"/>
              <a:pathLst>
                <a:path extrusionOk="0" h="8736" w="4318">
                  <a:moveTo>
                    <a:pt x="1059" y="1"/>
                  </a:moveTo>
                  <a:cubicBezTo>
                    <a:pt x="1018" y="1"/>
                    <a:pt x="976" y="28"/>
                    <a:pt x="954" y="72"/>
                  </a:cubicBezTo>
                  <a:cubicBezTo>
                    <a:pt x="944" y="101"/>
                    <a:pt x="541" y="986"/>
                    <a:pt x="826" y="2432"/>
                  </a:cubicBezTo>
                  <a:cubicBezTo>
                    <a:pt x="679" y="2658"/>
                    <a:pt x="0" y="3740"/>
                    <a:pt x="226" y="4359"/>
                  </a:cubicBezTo>
                  <a:cubicBezTo>
                    <a:pt x="462" y="5018"/>
                    <a:pt x="3973" y="8559"/>
                    <a:pt x="4121" y="8706"/>
                  </a:cubicBezTo>
                  <a:cubicBezTo>
                    <a:pt x="4140" y="8726"/>
                    <a:pt x="4170" y="8736"/>
                    <a:pt x="4199" y="8736"/>
                  </a:cubicBezTo>
                  <a:cubicBezTo>
                    <a:pt x="4229" y="8736"/>
                    <a:pt x="4259" y="8726"/>
                    <a:pt x="4278" y="8706"/>
                  </a:cubicBezTo>
                  <a:cubicBezTo>
                    <a:pt x="4318" y="8667"/>
                    <a:pt x="4318" y="8598"/>
                    <a:pt x="4278" y="8549"/>
                  </a:cubicBezTo>
                  <a:cubicBezTo>
                    <a:pt x="3265" y="7536"/>
                    <a:pt x="610" y="4792"/>
                    <a:pt x="433" y="4291"/>
                  </a:cubicBezTo>
                  <a:cubicBezTo>
                    <a:pt x="266" y="3809"/>
                    <a:pt x="806" y="2845"/>
                    <a:pt x="1033" y="2520"/>
                  </a:cubicBezTo>
                  <a:cubicBezTo>
                    <a:pt x="1052" y="2491"/>
                    <a:pt x="1062" y="2461"/>
                    <a:pt x="1052" y="2432"/>
                  </a:cubicBezTo>
                  <a:cubicBezTo>
                    <a:pt x="767" y="1035"/>
                    <a:pt x="1161" y="170"/>
                    <a:pt x="1161" y="160"/>
                  </a:cubicBezTo>
                  <a:cubicBezTo>
                    <a:pt x="1180" y="101"/>
                    <a:pt x="1161" y="42"/>
                    <a:pt x="1102" y="13"/>
                  </a:cubicBezTo>
                  <a:cubicBezTo>
                    <a:pt x="1088" y="5"/>
                    <a:pt x="1074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5"/>
            <p:cNvSpPr/>
            <p:nvPr/>
          </p:nvSpPr>
          <p:spPr>
            <a:xfrm>
              <a:off x="6439248" y="2253401"/>
              <a:ext cx="169530" cy="134490"/>
            </a:xfrm>
            <a:custGeom>
              <a:rect b="b" l="l" r="r" t="t"/>
              <a:pathLst>
                <a:path extrusionOk="0" h="2752" w="3469">
                  <a:moveTo>
                    <a:pt x="164" y="0"/>
                  </a:moveTo>
                  <a:cubicBezTo>
                    <a:pt x="59" y="0"/>
                    <a:pt x="1" y="164"/>
                    <a:pt x="135" y="214"/>
                  </a:cubicBezTo>
                  <a:cubicBezTo>
                    <a:pt x="744" y="519"/>
                    <a:pt x="2397" y="1374"/>
                    <a:pt x="2662" y="1728"/>
                  </a:cubicBezTo>
                  <a:cubicBezTo>
                    <a:pt x="2888" y="2033"/>
                    <a:pt x="3075" y="2358"/>
                    <a:pt x="3242" y="2692"/>
                  </a:cubicBezTo>
                  <a:cubicBezTo>
                    <a:pt x="3262" y="2731"/>
                    <a:pt x="3301" y="2751"/>
                    <a:pt x="3341" y="2751"/>
                  </a:cubicBezTo>
                  <a:cubicBezTo>
                    <a:pt x="3360" y="2751"/>
                    <a:pt x="3380" y="2751"/>
                    <a:pt x="3390" y="2741"/>
                  </a:cubicBezTo>
                  <a:cubicBezTo>
                    <a:pt x="3449" y="2712"/>
                    <a:pt x="3469" y="2653"/>
                    <a:pt x="3449" y="2594"/>
                  </a:cubicBezTo>
                  <a:cubicBezTo>
                    <a:pt x="3272" y="2250"/>
                    <a:pt x="3075" y="1915"/>
                    <a:pt x="2839" y="1600"/>
                  </a:cubicBezTo>
                  <a:cubicBezTo>
                    <a:pt x="2485" y="1128"/>
                    <a:pt x="321" y="66"/>
                    <a:pt x="223" y="17"/>
                  </a:cubicBezTo>
                  <a:cubicBezTo>
                    <a:pt x="202" y="5"/>
                    <a:pt x="182" y="0"/>
                    <a:pt x="1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5"/>
            <p:cNvSpPr/>
            <p:nvPr/>
          </p:nvSpPr>
          <p:spPr>
            <a:xfrm>
              <a:off x="6392430" y="2565191"/>
              <a:ext cx="1275165" cy="1094932"/>
            </a:xfrm>
            <a:custGeom>
              <a:rect b="b" l="l" r="r" t="t"/>
              <a:pathLst>
                <a:path extrusionOk="0" h="22405" w="26093">
                  <a:moveTo>
                    <a:pt x="20152" y="0"/>
                  </a:moveTo>
                  <a:lnTo>
                    <a:pt x="8469" y="7278"/>
                  </a:lnTo>
                  <a:lnTo>
                    <a:pt x="7682" y="4711"/>
                  </a:lnTo>
                  <a:lnTo>
                    <a:pt x="817" y="5872"/>
                  </a:lnTo>
                  <a:lnTo>
                    <a:pt x="1643" y="10582"/>
                  </a:lnTo>
                  <a:cubicBezTo>
                    <a:pt x="1643" y="10582"/>
                    <a:pt x="1" y="12431"/>
                    <a:pt x="748" y="15441"/>
                  </a:cubicBezTo>
                  <a:cubicBezTo>
                    <a:pt x="1454" y="18235"/>
                    <a:pt x="3218" y="22404"/>
                    <a:pt x="8204" y="22404"/>
                  </a:cubicBezTo>
                  <a:cubicBezTo>
                    <a:pt x="8570" y="22404"/>
                    <a:pt x="8953" y="22382"/>
                    <a:pt x="9354" y="22335"/>
                  </a:cubicBezTo>
                  <a:cubicBezTo>
                    <a:pt x="15235" y="21656"/>
                    <a:pt x="21795" y="17073"/>
                    <a:pt x="21795" y="17073"/>
                  </a:cubicBezTo>
                  <a:lnTo>
                    <a:pt x="26093" y="8055"/>
                  </a:lnTo>
                  <a:lnTo>
                    <a:pt x="201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5"/>
            <p:cNvSpPr/>
            <p:nvPr/>
          </p:nvSpPr>
          <p:spPr>
            <a:xfrm>
              <a:off x="6398197" y="2540707"/>
              <a:ext cx="1032916" cy="1113601"/>
            </a:xfrm>
            <a:custGeom>
              <a:rect b="b" l="l" r="r" t="t"/>
              <a:pathLst>
                <a:path extrusionOk="0" h="22787" w="21136">
                  <a:moveTo>
                    <a:pt x="21004" y="1"/>
                  </a:moveTo>
                  <a:cubicBezTo>
                    <a:pt x="20974" y="1"/>
                    <a:pt x="20945" y="13"/>
                    <a:pt x="20929" y="39"/>
                  </a:cubicBezTo>
                  <a:lnTo>
                    <a:pt x="12029" y="10385"/>
                  </a:lnTo>
                  <a:cubicBezTo>
                    <a:pt x="11606" y="9549"/>
                    <a:pt x="11104" y="8753"/>
                    <a:pt x="10524" y="8025"/>
                  </a:cubicBezTo>
                  <a:cubicBezTo>
                    <a:pt x="10233" y="7644"/>
                    <a:pt x="9577" y="7558"/>
                    <a:pt x="9051" y="7558"/>
                  </a:cubicBezTo>
                  <a:cubicBezTo>
                    <a:pt x="8761" y="7558"/>
                    <a:pt x="8510" y="7584"/>
                    <a:pt x="8380" y="7602"/>
                  </a:cubicBezTo>
                  <a:lnTo>
                    <a:pt x="7672" y="5143"/>
                  </a:lnTo>
                  <a:cubicBezTo>
                    <a:pt x="7664" y="5092"/>
                    <a:pt x="7617" y="5063"/>
                    <a:pt x="7573" y="5063"/>
                  </a:cubicBezTo>
                  <a:cubicBezTo>
                    <a:pt x="7567" y="5063"/>
                    <a:pt x="7560" y="5063"/>
                    <a:pt x="7554" y="5065"/>
                  </a:cubicBezTo>
                  <a:lnTo>
                    <a:pt x="355" y="6569"/>
                  </a:lnTo>
                  <a:cubicBezTo>
                    <a:pt x="296" y="6579"/>
                    <a:pt x="267" y="6628"/>
                    <a:pt x="276" y="6687"/>
                  </a:cubicBezTo>
                  <a:lnTo>
                    <a:pt x="866" y="9893"/>
                  </a:lnTo>
                  <a:cubicBezTo>
                    <a:pt x="1" y="11280"/>
                    <a:pt x="21" y="12775"/>
                    <a:pt x="178" y="13788"/>
                  </a:cubicBezTo>
                  <a:cubicBezTo>
                    <a:pt x="571" y="16188"/>
                    <a:pt x="1083" y="18676"/>
                    <a:pt x="2676" y="20515"/>
                  </a:cubicBezTo>
                  <a:cubicBezTo>
                    <a:pt x="3886" y="21892"/>
                    <a:pt x="5459" y="22649"/>
                    <a:pt x="7357" y="22767"/>
                  </a:cubicBezTo>
                  <a:cubicBezTo>
                    <a:pt x="7534" y="22787"/>
                    <a:pt x="7702" y="22787"/>
                    <a:pt x="7879" y="22787"/>
                  </a:cubicBezTo>
                  <a:cubicBezTo>
                    <a:pt x="11488" y="22787"/>
                    <a:pt x="15609" y="20554"/>
                    <a:pt x="18195" y="18253"/>
                  </a:cubicBezTo>
                  <a:cubicBezTo>
                    <a:pt x="18280" y="18176"/>
                    <a:pt x="18207" y="18056"/>
                    <a:pt x="18120" y="18056"/>
                  </a:cubicBezTo>
                  <a:cubicBezTo>
                    <a:pt x="18096" y="18056"/>
                    <a:pt x="18071" y="18065"/>
                    <a:pt x="18048" y="18086"/>
                  </a:cubicBezTo>
                  <a:cubicBezTo>
                    <a:pt x="15495" y="20366"/>
                    <a:pt x="11429" y="22566"/>
                    <a:pt x="7883" y="22566"/>
                  </a:cubicBezTo>
                  <a:cubicBezTo>
                    <a:pt x="7713" y="22566"/>
                    <a:pt x="7544" y="22561"/>
                    <a:pt x="7377" y="22551"/>
                  </a:cubicBezTo>
                  <a:cubicBezTo>
                    <a:pt x="5528" y="22433"/>
                    <a:pt x="4014" y="21695"/>
                    <a:pt x="2843" y="20358"/>
                  </a:cubicBezTo>
                  <a:cubicBezTo>
                    <a:pt x="1279" y="18568"/>
                    <a:pt x="798" y="16207"/>
                    <a:pt x="404" y="13749"/>
                  </a:cubicBezTo>
                  <a:cubicBezTo>
                    <a:pt x="247" y="12775"/>
                    <a:pt x="227" y="11319"/>
                    <a:pt x="1063" y="9992"/>
                  </a:cubicBezTo>
                  <a:cubicBezTo>
                    <a:pt x="1102" y="9923"/>
                    <a:pt x="1152" y="9844"/>
                    <a:pt x="1083" y="9785"/>
                  </a:cubicBezTo>
                  <a:lnTo>
                    <a:pt x="1063" y="9775"/>
                  </a:lnTo>
                  <a:lnTo>
                    <a:pt x="503" y="6756"/>
                  </a:lnTo>
                  <a:lnTo>
                    <a:pt x="7495" y="5301"/>
                  </a:lnTo>
                  <a:lnTo>
                    <a:pt x="8193" y="7749"/>
                  </a:lnTo>
                  <a:cubicBezTo>
                    <a:pt x="8211" y="7793"/>
                    <a:pt x="8252" y="7830"/>
                    <a:pt x="8303" y="7830"/>
                  </a:cubicBezTo>
                  <a:cubicBezTo>
                    <a:pt x="8309" y="7830"/>
                    <a:pt x="8315" y="7829"/>
                    <a:pt x="8321" y="7828"/>
                  </a:cubicBezTo>
                  <a:cubicBezTo>
                    <a:pt x="8481" y="7803"/>
                    <a:pt x="8748" y="7776"/>
                    <a:pt x="9041" y="7776"/>
                  </a:cubicBezTo>
                  <a:cubicBezTo>
                    <a:pt x="9544" y="7776"/>
                    <a:pt x="10121" y="7854"/>
                    <a:pt x="10357" y="8153"/>
                  </a:cubicBezTo>
                  <a:cubicBezTo>
                    <a:pt x="10957" y="8910"/>
                    <a:pt x="11478" y="9746"/>
                    <a:pt x="11891" y="10631"/>
                  </a:cubicBezTo>
                  <a:cubicBezTo>
                    <a:pt x="11901" y="10660"/>
                    <a:pt x="11931" y="10690"/>
                    <a:pt x="11970" y="10700"/>
                  </a:cubicBezTo>
                  <a:cubicBezTo>
                    <a:pt x="12009" y="10700"/>
                    <a:pt x="12049" y="10690"/>
                    <a:pt x="12078" y="10660"/>
                  </a:cubicBezTo>
                  <a:lnTo>
                    <a:pt x="21097" y="186"/>
                  </a:lnTo>
                  <a:cubicBezTo>
                    <a:pt x="21136" y="137"/>
                    <a:pt x="21126" y="68"/>
                    <a:pt x="21077" y="29"/>
                  </a:cubicBezTo>
                  <a:cubicBezTo>
                    <a:pt x="21058" y="11"/>
                    <a:pt x="21031" y="1"/>
                    <a:pt x="210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5"/>
            <p:cNvSpPr/>
            <p:nvPr/>
          </p:nvSpPr>
          <p:spPr>
            <a:xfrm>
              <a:off x="7829116" y="2201745"/>
              <a:ext cx="384460" cy="573050"/>
            </a:xfrm>
            <a:custGeom>
              <a:rect b="b" l="l" r="r" t="t"/>
              <a:pathLst>
                <a:path extrusionOk="0" h="11726" w="7867">
                  <a:moveTo>
                    <a:pt x="2812" y="3287"/>
                  </a:moveTo>
                  <a:cubicBezTo>
                    <a:pt x="3156" y="3287"/>
                    <a:pt x="3500" y="3366"/>
                    <a:pt x="3805" y="3513"/>
                  </a:cubicBezTo>
                  <a:cubicBezTo>
                    <a:pt x="3776" y="3661"/>
                    <a:pt x="3736" y="3798"/>
                    <a:pt x="3668" y="3936"/>
                  </a:cubicBezTo>
                  <a:cubicBezTo>
                    <a:pt x="3382" y="4595"/>
                    <a:pt x="2733" y="5057"/>
                    <a:pt x="2074" y="5057"/>
                  </a:cubicBezTo>
                  <a:cubicBezTo>
                    <a:pt x="1907" y="5057"/>
                    <a:pt x="1740" y="5018"/>
                    <a:pt x="1592" y="4929"/>
                  </a:cubicBezTo>
                  <a:cubicBezTo>
                    <a:pt x="1327" y="4752"/>
                    <a:pt x="1238" y="4349"/>
                    <a:pt x="1396" y="4015"/>
                  </a:cubicBezTo>
                  <a:cubicBezTo>
                    <a:pt x="1573" y="3690"/>
                    <a:pt x="1887" y="3454"/>
                    <a:pt x="2251" y="3366"/>
                  </a:cubicBezTo>
                  <a:cubicBezTo>
                    <a:pt x="2438" y="3316"/>
                    <a:pt x="2625" y="3287"/>
                    <a:pt x="2812" y="3287"/>
                  </a:cubicBezTo>
                  <a:close/>
                  <a:moveTo>
                    <a:pt x="4615" y="6797"/>
                  </a:moveTo>
                  <a:cubicBezTo>
                    <a:pt x="4637" y="6797"/>
                    <a:pt x="4659" y="6797"/>
                    <a:pt x="4681" y="6798"/>
                  </a:cubicBezTo>
                  <a:cubicBezTo>
                    <a:pt x="4946" y="6798"/>
                    <a:pt x="5221" y="6837"/>
                    <a:pt x="5487" y="6926"/>
                  </a:cubicBezTo>
                  <a:cubicBezTo>
                    <a:pt x="5477" y="7014"/>
                    <a:pt x="5467" y="7103"/>
                    <a:pt x="5448" y="7191"/>
                  </a:cubicBezTo>
                  <a:cubicBezTo>
                    <a:pt x="5369" y="7722"/>
                    <a:pt x="5162" y="8440"/>
                    <a:pt x="4612" y="8844"/>
                  </a:cubicBezTo>
                  <a:cubicBezTo>
                    <a:pt x="4395" y="8993"/>
                    <a:pt x="4138" y="9075"/>
                    <a:pt x="3876" y="9075"/>
                  </a:cubicBezTo>
                  <a:cubicBezTo>
                    <a:pt x="3793" y="9075"/>
                    <a:pt x="3710" y="9067"/>
                    <a:pt x="3628" y="9050"/>
                  </a:cubicBezTo>
                  <a:cubicBezTo>
                    <a:pt x="3382" y="9011"/>
                    <a:pt x="3166" y="8883"/>
                    <a:pt x="3028" y="8676"/>
                  </a:cubicBezTo>
                  <a:cubicBezTo>
                    <a:pt x="2881" y="8440"/>
                    <a:pt x="2861" y="8155"/>
                    <a:pt x="2959" y="7899"/>
                  </a:cubicBezTo>
                  <a:cubicBezTo>
                    <a:pt x="3127" y="7447"/>
                    <a:pt x="3481" y="7083"/>
                    <a:pt x="3943" y="6916"/>
                  </a:cubicBezTo>
                  <a:cubicBezTo>
                    <a:pt x="4159" y="6844"/>
                    <a:pt x="4383" y="6797"/>
                    <a:pt x="4615" y="6797"/>
                  </a:cubicBezTo>
                  <a:close/>
                  <a:moveTo>
                    <a:pt x="1447" y="0"/>
                  </a:moveTo>
                  <a:cubicBezTo>
                    <a:pt x="983" y="0"/>
                    <a:pt x="521" y="141"/>
                    <a:pt x="127" y="415"/>
                  </a:cubicBezTo>
                  <a:cubicBezTo>
                    <a:pt x="1" y="518"/>
                    <a:pt x="90" y="697"/>
                    <a:pt x="217" y="697"/>
                  </a:cubicBezTo>
                  <a:cubicBezTo>
                    <a:pt x="248" y="697"/>
                    <a:pt x="281" y="686"/>
                    <a:pt x="314" y="661"/>
                  </a:cubicBezTo>
                  <a:cubicBezTo>
                    <a:pt x="651" y="425"/>
                    <a:pt x="1044" y="306"/>
                    <a:pt x="1441" y="306"/>
                  </a:cubicBezTo>
                  <a:cubicBezTo>
                    <a:pt x="1705" y="306"/>
                    <a:pt x="1970" y="358"/>
                    <a:pt x="2222" y="464"/>
                  </a:cubicBezTo>
                  <a:cubicBezTo>
                    <a:pt x="2841" y="740"/>
                    <a:pt x="3343" y="1251"/>
                    <a:pt x="3609" y="1890"/>
                  </a:cubicBezTo>
                  <a:cubicBezTo>
                    <a:pt x="3795" y="2294"/>
                    <a:pt x="3874" y="2746"/>
                    <a:pt x="3854" y="3198"/>
                  </a:cubicBezTo>
                  <a:cubicBezTo>
                    <a:pt x="3531" y="3055"/>
                    <a:pt x="3185" y="2984"/>
                    <a:pt x="2838" y="2984"/>
                  </a:cubicBezTo>
                  <a:cubicBezTo>
                    <a:pt x="2615" y="2984"/>
                    <a:pt x="2392" y="3013"/>
                    <a:pt x="2173" y="3071"/>
                  </a:cubicBezTo>
                  <a:cubicBezTo>
                    <a:pt x="1720" y="3179"/>
                    <a:pt x="1337" y="3484"/>
                    <a:pt x="1120" y="3887"/>
                  </a:cubicBezTo>
                  <a:cubicBezTo>
                    <a:pt x="904" y="4359"/>
                    <a:pt x="1042" y="4929"/>
                    <a:pt x="1425" y="5185"/>
                  </a:cubicBezTo>
                  <a:cubicBezTo>
                    <a:pt x="1608" y="5304"/>
                    <a:pt x="1816" y="5363"/>
                    <a:pt x="2026" y="5363"/>
                  </a:cubicBezTo>
                  <a:cubicBezTo>
                    <a:pt x="2042" y="5363"/>
                    <a:pt x="2058" y="5363"/>
                    <a:pt x="2074" y="5362"/>
                  </a:cubicBezTo>
                  <a:cubicBezTo>
                    <a:pt x="2851" y="5362"/>
                    <a:pt x="3618" y="4831"/>
                    <a:pt x="3953" y="4064"/>
                  </a:cubicBezTo>
                  <a:cubicBezTo>
                    <a:pt x="4012" y="3936"/>
                    <a:pt x="4061" y="3798"/>
                    <a:pt x="4090" y="3661"/>
                  </a:cubicBezTo>
                  <a:cubicBezTo>
                    <a:pt x="4376" y="3838"/>
                    <a:pt x="4631" y="4064"/>
                    <a:pt x="4828" y="4339"/>
                  </a:cubicBezTo>
                  <a:cubicBezTo>
                    <a:pt x="5280" y="4939"/>
                    <a:pt x="5516" y="5755"/>
                    <a:pt x="5487" y="6611"/>
                  </a:cubicBezTo>
                  <a:cubicBezTo>
                    <a:pt x="5228" y="6531"/>
                    <a:pt x="4960" y="6492"/>
                    <a:pt x="4692" y="6492"/>
                  </a:cubicBezTo>
                  <a:cubicBezTo>
                    <a:pt x="4400" y="6492"/>
                    <a:pt x="4107" y="6538"/>
                    <a:pt x="3825" y="6631"/>
                  </a:cubicBezTo>
                  <a:cubicBezTo>
                    <a:pt x="3284" y="6837"/>
                    <a:pt x="2861" y="7260"/>
                    <a:pt x="2655" y="7801"/>
                  </a:cubicBezTo>
                  <a:cubicBezTo>
                    <a:pt x="2389" y="8489"/>
                    <a:pt x="2832" y="9257"/>
                    <a:pt x="3559" y="9355"/>
                  </a:cubicBezTo>
                  <a:cubicBezTo>
                    <a:pt x="3659" y="9373"/>
                    <a:pt x="3759" y="9383"/>
                    <a:pt x="3860" y="9383"/>
                  </a:cubicBezTo>
                  <a:cubicBezTo>
                    <a:pt x="4186" y="9383"/>
                    <a:pt x="4508" y="9285"/>
                    <a:pt x="4779" y="9089"/>
                  </a:cubicBezTo>
                  <a:cubicBezTo>
                    <a:pt x="5418" y="8627"/>
                    <a:pt x="5654" y="7831"/>
                    <a:pt x="5743" y="7240"/>
                  </a:cubicBezTo>
                  <a:cubicBezTo>
                    <a:pt x="5753" y="7162"/>
                    <a:pt x="5762" y="7113"/>
                    <a:pt x="5772" y="7044"/>
                  </a:cubicBezTo>
                  <a:cubicBezTo>
                    <a:pt x="6274" y="7270"/>
                    <a:pt x="6687" y="7644"/>
                    <a:pt x="6962" y="8126"/>
                  </a:cubicBezTo>
                  <a:cubicBezTo>
                    <a:pt x="7533" y="9129"/>
                    <a:pt x="7405" y="10506"/>
                    <a:pt x="6647" y="11479"/>
                  </a:cubicBezTo>
                  <a:cubicBezTo>
                    <a:pt x="6579" y="11578"/>
                    <a:pt x="6647" y="11725"/>
                    <a:pt x="6775" y="11725"/>
                  </a:cubicBezTo>
                  <a:cubicBezTo>
                    <a:pt x="6825" y="11725"/>
                    <a:pt x="6874" y="11705"/>
                    <a:pt x="6903" y="11666"/>
                  </a:cubicBezTo>
                  <a:cubicBezTo>
                    <a:pt x="7729" y="10604"/>
                    <a:pt x="7867" y="9070"/>
                    <a:pt x="7238" y="7968"/>
                  </a:cubicBezTo>
                  <a:cubicBezTo>
                    <a:pt x="6913" y="7408"/>
                    <a:pt x="6402" y="6965"/>
                    <a:pt x="5802" y="6719"/>
                  </a:cubicBezTo>
                  <a:cubicBezTo>
                    <a:pt x="5841" y="5746"/>
                    <a:pt x="5595" y="4831"/>
                    <a:pt x="5084" y="4152"/>
                  </a:cubicBezTo>
                  <a:cubicBezTo>
                    <a:pt x="4828" y="3818"/>
                    <a:pt x="4513" y="3543"/>
                    <a:pt x="4149" y="3336"/>
                  </a:cubicBezTo>
                  <a:cubicBezTo>
                    <a:pt x="4199" y="2795"/>
                    <a:pt x="4110" y="2254"/>
                    <a:pt x="3894" y="1763"/>
                  </a:cubicBezTo>
                  <a:cubicBezTo>
                    <a:pt x="3599" y="1054"/>
                    <a:pt x="3038" y="484"/>
                    <a:pt x="2330" y="179"/>
                  </a:cubicBezTo>
                  <a:cubicBezTo>
                    <a:pt x="2048" y="59"/>
                    <a:pt x="1747" y="0"/>
                    <a:pt x="14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5"/>
            <p:cNvSpPr/>
            <p:nvPr/>
          </p:nvSpPr>
          <p:spPr>
            <a:xfrm>
              <a:off x="5715725" y="2878742"/>
              <a:ext cx="156237" cy="404057"/>
            </a:xfrm>
            <a:custGeom>
              <a:rect b="b" l="l" r="r" t="t"/>
              <a:pathLst>
                <a:path extrusionOk="0" h="8268" w="3197">
                  <a:moveTo>
                    <a:pt x="2157" y="2869"/>
                  </a:moveTo>
                  <a:cubicBezTo>
                    <a:pt x="2403" y="2869"/>
                    <a:pt x="2649" y="2976"/>
                    <a:pt x="2754" y="3193"/>
                  </a:cubicBezTo>
                  <a:cubicBezTo>
                    <a:pt x="2853" y="3419"/>
                    <a:pt x="2803" y="3684"/>
                    <a:pt x="2636" y="3861"/>
                  </a:cubicBezTo>
                  <a:cubicBezTo>
                    <a:pt x="2449" y="4058"/>
                    <a:pt x="2194" y="4166"/>
                    <a:pt x="1938" y="4166"/>
                  </a:cubicBezTo>
                  <a:cubicBezTo>
                    <a:pt x="1623" y="4166"/>
                    <a:pt x="1309" y="4068"/>
                    <a:pt x="1063" y="3881"/>
                  </a:cubicBezTo>
                  <a:cubicBezTo>
                    <a:pt x="1063" y="3881"/>
                    <a:pt x="1063" y="3881"/>
                    <a:pt x="1073" y="3871"/>
                  </a:cubicBezTo>
                  <a:cubicBezTo>
                    <a:pt x="1250" y="3399"/>
                    <a:pt x="1486" y="3094"/>
                    <a:pt x="1810" y="2947"/>
                  </a:cubicBezTo>
                  <a:cubicBezTo>
                    <a:pt x="1914" y="2895"/>
                    <a:pt x="2036" y="2869"/>
                    <a:pt x="2157" y="2869"/>
                  </a:cubicBezTo>
                  <a:close/>
                  <a:moveTo>
                    <a:pt x="2407" y="1"/>
                  </a:moveTo>
                  <a:cubicBezTo>
                    <a:pt x="1552" y="1"/>
                    <a:pt x="754" y="600"/>
                    <a:pt x="384" y="1324"/>
                  </a:cubicBezTo>
                  <a:cubicBezTo>
                    <a:pt x="40" y="1944"/>
                    <a:pt x="1" y="2691"/>
                    <a:pt x="256" y="3350"/>
                  </a:cubicBezTo>
                  <a:cubicBezTo>
                    <a:pt x="364" y="3596"/>
                    <a:pt x="512" y="3802"/>
                    <a:pt x="699" y="3980"/>
                  </a:cubicBezTo>
                  <a:cubicBezTo>
                    <a:pt x="414" y="4815"/>
                    <a:pt x="453" y="5730"/>
                    <a:pt x="797" y="6546"/>
                  </a:cubicBezTo>
                  <a:cubicBezTo>
                    <a:pt x="1191" y="7441"/>
                    <a:pt x="1997" y="8081"/>
                    <a:pt x="2961" y="8267"/>
                  </a:cubicBezTo>
                  <a:lnTo>
                    <a:pt x="2990" y="8267"/>
                  </a:lnTo>
                  <a:cubicBezTo>
                    <a:pt x="3177" y="8267"/>
                    <a:pt x="3197" y="8002"/>
                    <a:pt x="3010" y="7963"/>
                  </a:cubicBezTo>
                  <a:cubicBezTo>
                    <a:pt x="2204" y="7835"/>
                    <a:pt x="1446" y="7225"/>
                    <a:pt x="1082" y="6419"/>
                  </a:cubicBezTo>
                  <a:cubicBezTo>
                    <a:pt x="778" y="5710"/>
                    <a:pt x="738" y="4924"/>
                    <a:pt x="964" y="4186"/>
                  </a:cubicBezTo>
                  <a:lnTo>
                    <a:pt x="964" y="4186"/>
                  </a:lnTo>
                  <a:cubicBezTo>
                    <a:pt x="1238" y="4374"/>
                    <a:pt x="1565" y="4482"/>
                    <a:pt x="1903" y="4482"/>
                  </a:cubicBezTo>
                  <a:cubicBezTo>
                    <a:pt x="1918" y="4482"/>
                    <a:pt x="1933" y="4481"/>
                    <a:pt x="1948" y="4481"/>
                  </a:cubicBezTo>
                  <a:cubicBezTo>
                    <a:pt x="2292" y="4471"/>
                    <a:pt x="2626" y="4324"/>
                    <a:pt x="2862" y="4078"/>
                  </a:cubicBezTo>
                  <a:cubicBezTo>
                    <a:pt x="3108" y="3802"/>
                    <a:pt x="3177" y="3399"/>
                    <a:pt x="3030" y="3065"/>
                  </a:cubicBezTo>
                  <a:cubicBezTo>
                    <a:pt x="2870" y="2725"/>
                    <a:pt x="2511" y="2566"/>
                    <a:pt x="2156" y="2566"/>
                  </a:cubicBezTo>
                  <a:cubicBezTo>
                    <a:pt x="1987" y="2566"/>
                    <a:pt x="1818" y="2602"/>
                    <a:pt x="1672" y="2671"/>
                  </a:cubicBezTo>
                  <a:cubicBezTo>
                    <a:pt x="1309" y="2849"/>
                    <a:pt x="1033" y="3173"/>
                    <a:pt x="817" y="3665"/>
                  </a:cubicBezTo>
                  <a:cubicBezTo>
                    <a:pt x="699" y="3537"/>
                    <a:pt x="610" y="3389"/>
                    <a:pt x="541" y="3232"/>
                  </a:cubicBezTo>
                  <a:cubicBezTo>
                    <a:pt x="315" y="2652"/>
                    <a:pt x="355" y="2003"/>
                    <a:pt x="659" y="1462"/>
                  </a:cubicBezTo>
                  <a:cubicBezTo>
                    <a:pt x="975" y="847"/>
                    <a:pt x="1684" y="311"/>
                    <a:pt x="2413" y="311"/>
                  </a:cubicBezTo>
                  <a:cubicBezTo>
                    <a:pt x="2570" y="311"/>
                    <a:pt x="2727" y="336"/>
                    <a:pt x="2882" y="390"/>
                  </a:cubicBezTo>
                  <a:cubicBezTo>
                    <a:pt x="2901" y="397"/>
                    <a:pt x="2920" y="400"/>
                    <a:pt x="2937" y="400"/>
                  </a:cubicBezTo>
                  <a:cubicBezTo>
                    <a:pt x="3086" y="400"/>
                    <a:pt x="3148" y="157"/>
                    <a:pt x="2980" y="95"/>
                  </a:cubicBezTo>
                  <a:cubicBezTo>
                    <a:pt x="2789" y="30"/>
                    <a:pt x="2597" y="1"/>
                    <a:pt x="24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5"/>
            <p:cNvSpPr/>
            <p:nvPr/>
          </p:nvSpPr>
          <p:spPr>
            <a:xfrm>
              <a:off x="7441136" y="3226550"/>
              <a:ext cx="485426" cy="173537"/>
            </a:xfrm>
            <a:custGeom>
              <a:rect b="b" l="l" r="r" t="t"/>
              <a:pathLst>
                <a:path extrusionOk="0" h="3551" w="9933">
                  <a:moveTo>
                    <a:pt x="5283" y="305"/>
                  </a:moveTo>
                  <a:cubicBezTo>
                    <a:pt x="5332" y="305"/>
                    <a:pt x="5391" y="314"/>
                    <a:pt x="5440" y="324"/>
                  </a:cubicBezTo>
                  <a:cubicBezTo>
                    <a:pt x="5725" y="364"/>
                    <a:pt x="5981" y="521"/>
                    <a:pt x="6138" y="767"/>
                  </a:cubicBezTo>
                  <a:cubicBezTo>
                    <a:pt x="6414" y="1209"/>
                    <a:pt x="6365" y="1839"/>
                    <a:pt x="6001" y="2311"/>
                  </a:cubicBezTo>
                  <a:cubicBezTo>
                    <a:pt x="5883" y="2468"/>
                    <a:pt x="5735" y="2616"/>
                    <a:pt x="5568" y="2724"/>
                  </a:cubicBezTo>
                  <a:cubicBezTo>
                    <a:pt x="5470" y="2665"/>
                    <a:pt x="5371" y="2606"/>
                    <a:pt x="5283" y="2537"/>
                  </a:cubicBezTo>
                  <a:cubicBezTo>
                    <a:pt x="4889" y="2232"/>
                    <a:pt x="4634" y="1908"/>
                    <a:pt x="4525" y="1554"/>
                  </a:cubicBezTo>
                  <a:cubicBezTo>
                    <a:pt x="4398" y="1150"/>
                    <a:pt x="4506" y="708"/>
                    <a:pt x="4781" y="482"/>
                  </a:cubicBezTo>
                  <a:cubicBezTo>
                    <a:pt x="4919" y="364"/>
                    <a:pt x="5096" y="305"/>
                    <a:pt x="5283" y="305"/>
                  </a:cubicBezTo>
                  <a:close/>
                  <a:moveTo>
                    <a:pt x="5284" y="0"/>
                  </a:moveTo>
                  <a:cubicBezTo>
                    <a:pt x="5034" y="0"/>
                    <a:pt x="4785" y="84"/>
                    <a:pt x="4584" y="246"/>
                  </a:cubicBezTo>
                  <a:cubicBezTo>
                    <a:pt x="4211" y="560"/>
                    <a:pt x="4073" y="1121"/>
                    <a:pt x="4230" y="1652"/>
                  </a:cubicBezTo>
                  <a:cubicBezTo>
                    <a:pt x="4358" y="2065"/>
                    <a:pt x="4653" y="2439"/>
                    <a:pt x="5096" y="2783"/>
                  </a:cubicBezTo>
                  <a:cubicBezTo>
                    <a:pt x="5155" y="2822"/>
                    <a:pt x="5214" y="2862"/>
                    <a:pt x="5273" y="2901"/>
                  </a:cubicBezTo>
                  <a:cubicBezTo>
                    <a:pt x="5047" y="3019"/>
                    <a:pt x="4801" y="3108"/>
                    <a:pt x="4535" y="3157"/>
                  </a:cubicBezTo>
                  <a:cubicBezTo>
                    <a:pt x="4286" y="3211"/>
                    <a:pt x="4033" y="3238"/>
                    <a:pt x="3779" y="3238"/>
                  </a:cubicBezTo>
                  <a:cubicBezTo>
                    <a:pt x="2388" y="3238"/>
                    <a:pt x="993" y="2449"/>
                    <a:pt x="336" y="1209"/>
                  </a:cubicBezTo>
                  <a:cubicBezTo>
                    <a:pt x="304" y="1152"/>
                    <a:pt x="254" y="1127"/>
                    <a:pt x="204" y="1127"/>
                  </a:cubicBezTo>
                  <a:cubicBezTo>
                    <a:pt x="102" y="1127"/>
                    <a:pt x="1" y="1231"/>
                    <a:pt x="60" y="1357"/>
                  </a:cubicBezTo>
                  <a:cubicBezTo>
                    <a:pt x="778" y="2695"/>
                    <a:pt x="2283" y="3550"/>
                    <a:pt x="3788" y="3550"/>
                  </a:cubicBezTo>
                  <a:cubicBezTo>
                    <a:pt x="4063" y="3550"/>
                    <a:pt x="4339" y="3521"/>
                    <a:pt x="4614" y="3452"/>
                  </a:cubicBezTo>
                  <a:cubicBezTo>
                    <a:pt x="4948" y="3383"/>
                    <a:pt x="5283" y="3265"/>
                    <a:pt x="5588" y="3088"/>
                  </a:cubicBezTo>
                  <a:cubicBezTo>
                    <a:pt x="6084" y="3357"/>
                    <a:pt x="6631" y="3494"/>
                    <a:pt x="7185" y="3494"/>
                  </a:cubicBezTo>
                  <a:cubicBezTo>
                    <a:pt x="7400" y="3494"/>
                    <a:pt x="7616" y="3473"/>
                    <a:pt x="7830" y="3432"/>
                  </a:cubicBezTo>
                  <a:cubicBezTo>
                    <a:pt x="8823" y="3216"/>
                    <a:pt x="9640" y="2458"/>
                    <a:pt x="9885" y="1544"/>
                  </a:cubicBezTo>
                  <a:cubicBezTo>
                    <a:pt x="9932" y="1421"/>
                    <a:pt x="9836" y="1340"/>
                    <a:pt x="9741" y="1340"/>
                  </a:cubicBezTo>
                  <a:cubicBezTo>
                    <a:pt x="9675" y="1340"/>
                    <a:pt x="9610" y="1378"/>
                    <a:pt x="9590" y="1465"/>
                  </a:cubicBezTo>
                  <a:cubicBezTo>
                    <a:pt x="9374" y="2272"/>
                    <a:pt x="8646" y="2940"/>
                    <a:pt x="7771" y="3137"/>
                  </a:cubicBezTo>
                  <a:cubicBezTo>
                    <a:pt x="7581" y="3172"/>
                    <a:pt x="7388" y="3190"/>
                    <a:pt x="7195" y="3190"/>
                  </a:cubicBezTo>
                  <a:cubicBezTo>
                    <a:pt x="6740" y="3190"/>
                    <a:pt x="6287" y="3091"/>
                    <a:pt x="5873" y="2891"/>
                  </a:cubicBezTo>
                  <a:cubicBezTo>
                    <a:pt x="6020" y="2773"/>
                    <a:pt x="6148" y="2645"/>
                    <a:pt x="6256" y="2498"/>
                  </a:cubicBezTo>
                  <a:cubicBezTo>
                    <a:pt x="6689" y="1927"/>
                    <a:pt x="6748" y="1141"/>
                    <a:pt x="6404" y="600"/>
                  </a:cubicBezTo>
                  <a:cubicBezTo>
                    <a:pt x="6197" y="285"/>
                    <a:pt x="5863" y="69"/>
                    <a:pt x="5489" y="19"/>
                  </a:cubicBezTo>
                  <a:cubicBezTo>
                    <a:pt x="5421" y="7"/>
                    <a:pt x="5352" y="0"/>
                    <a:pt x="52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4" name="Google Shape;564;p25"/>
          <p:cNvSpPr/>
          <p:nvPr/>
        </p:nvSpPr>
        <p:spPr>
          <a:xfrm>
            <a:off x="1240325" y="30100"/>
            <a:ext cx="177775" cy="115325"/>
          </a:xfrm>
          <a:custGeom>
            <a:rect b="b" l="l" r="r" t="t"/>
            <a:pathLst>
              <a:path extrusionOk="0" h="4613" w="7111">
                <a:moveTo>
                  <a:pt x="3531" y="0"/>
                </a:moveTo>
                <a:lnTo>
                  <a:pt x="0" y="1190"/>
                </a:lnTo>
                <a:lnTo>
                  <a:pt x="3580" y="4613"/>
                </a:lnTo>
                <a:lnTo>
                  <a:pt x="7111" y="3413"/>
                </a:lnTo>
                <a:lnTo>
                  <a:pt x="353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5" name="Google Shape;565;p25"/>
          <p:cNvGrpSpPr/>
          <p:nvPr/>
        </p:nvGrpSpPr>
        <p:grpSpPr>
          <a:xfrm>
            <a:off x="342206" y="178687"/>
            <a:ext cx="1075893" cy="1010627"/>
            <a:chOff x="220838" y="-10150"/>
            <a:chExt cx="1417700" cy="1331700"/>
          </a:xfrm>
        </p:grpSpPr>
        <p:sp>
          <p:nvSpPr>
            <p:cNvPr id="566" name="Google Shape;566;p25"/>
            <p:cNvSpPr/>
            <p:nvPr/>
          </p:nvSpPr>
          <p:spPr>
            <a:xfrm>
              <a:off x="220838" y="-10150"/>
              <a:ext cx="1241175" cy="540250"/>
            </a:xfrm>
            <a:custGeom>
              <a:rect b="b" l="l" r="r" t="t"/>
              <a:pathLst>
                <a:path extrusionOk="0" h="21610" w="49647">
                  <a:moveTo>
                    <a:pt x="46637" y="0"/>
                  </a:moveTo>
                  <a:cubicBezTo>
                    <a:pt x="46539" y="0"/>
                    <a:pt x="46440" y="21"/>
                    <a:pt x="46342" y="62"/>
                  </a:cubicBezTo>
                  <a:lnTo>
                    <a:pt x="44296" y="750"/>
                  </a:lnTo>
                  <a:cubicBezTo>
                    <a:pt x="44228" y="760"/>
                    <a:pt x="44159" y="780"/>
                    <a:pt x="44090" y="799"/>
                  </a:cubicBezTo>
                  <a:lnTo>
                    <a:pt x="40569" y="1989"/>
                  </a:lnTo>
                  <a:cubicBezTo>
                    <a:pt x="40490" y="2019"/>
                    <a:pt x="40422" y="2048"/>
                    <a:pt x="40353" y="2088"/>
                  </a:cubicBezTo>
                  <a:lnTo>
                    <a:pt x="36773" y="3307"/>
                  </a:lnTo>
                  <a:cubicBezTo>
                    <a:pt x="36694" y="3317"/>
                    <a:pt x="36615" y="3337"/>
                    <a:pt x="36537" y="3357"/>
                  </a:cubicBezTo>
                  <a:lnTo>
                    <a:pt x="33006" y="4556"/>
                  </a:lnTo>
                  <a:cubicBezTo>
                    <a:pt x="32927" y="4586"/>
                    <a:pt x="32859" y="4615"/>
                    <a:pt x="32790" y="4665"/>
                  </a:cubicBezTo>
                  <a:lnTo>
                    <a:pt x="28797" y="6012"/>
                  </a:lnTo>
                  <a:cubicBezTo>
                    <a:pt x="28708" y="6022"/>
                    <a:pt x="28620" y="6041"/>
                    <a:pt x="28541" y="6071"/>
                  </a:cubicBezTo>
                  <a:lnTo>
                    <a:pt x="25010" y="7261"/>
                  </a:lnTo>
                  <a:cubicBezTo>
                    <a:pt x="24932" y="7290"/>
                    <a:pt x="24853" y="7330"/>
                    <a:pt x="24774" y="7379"/>
                  </a:cubicBezTo>
                  <a:lnTo>
                    <a:pt x="20850" y="8707"/>
                  </a:lnTo>
                  <a:cubicBezTo>
                    <a:pt x="20762" y="8716"/>
                    <a:pt x="20673" y="8736"/>
                    <a:pt x="20585" y="8766"/>
                  </a:cubicBezTo>
                  <a:lnTo>
                    <a:pt x="17054" y="9965"/>
                  </a:lnTo>
                  <a:cubicBezTo>
                    <a:pt x="16966" y="9995"/>
                    <a:pt x="16887" y="10034"/>
                    <a:pt x="16808" y="10083"/>
                  </a:cubicBezTo>
                  <a:lnTo>
                    <a:pt x="12914" y="11411"/>
                  </a:lnTo>
                  <a:cubicBezTo>
                    <a:pt x="12815" y="11411"/>
                    <a:pt x="12727" y="11431"/>
                    <a:pt x="12628" y="11460"/>
                  </a:cubicBezTo>
                  <a:lnTo>
                    <a:pt x="9098" y="12660"/>
                  </a:lnTo>
                  <a:cubicBezTo>
                    <a:pt x="9009" y="12690"/>
                    <a:pt x="8921" y="12739"/>
                    <a:pt x="8832" y="12788"/>
                  </a:cubicBezTo>
                  <a:lnTo>
                    <a:pt x="905" y="15483"/>
                  </a:lnTo>
                  <a:cubicBezTo>
                    <a:pt x="305" y="15689"/>
                    <a:pt x="1" y="16348"/>
                    <a:pt x="227" y="16938"/>
                  </a:cubicBezTo>
                  <a:lnTo>
                    <a:pt x="1781" y="20912"/>
                  </a:lnTo>
                  <a:cubicBezTo>
                    <a:pt x="1948" y="21334"/>
                    <a:pt x="2351" y="21610"/>
                    <a:pt x="2813" y="21610"/>
                  </a:cubicBezTo>
                  <a:cubicBezTo>
                    <a:pt x="2931" y="21610"/>
                    <a:pt x="3049" y="21590"/>
                    <a:pt x="3167" y="21551"/>
                  </a:cubicBezTo>
                  <a:lnTo>
                    <a:pt x="5744" y="20675"/>
                  </a:lnTo>
                  <a:cubicBezTo>
                    <a:pt x="5783" y="20685"/>
                    <a:pt x="5823" y="20685"/>
                    <a:pt x="5872" y="20685"/>
                  </a:cubicBezTo>
                  <a:cubicBezTo>
                    <a:pt x="5980" y="20685"/>
                    <a:pt x="6098" y="20666"/>
                    <a:pt x="6206" y="20636"/>
                  </a:cubicBezTo>
                  <a:lnTo>
                    <a:pt x="9786" y="19485"/>
                  </a:lnTo>
                  <a:cubicBezTo>
                    <a:pt x="9983" y="19417"/>
                    <a:pt x="10150" y="19299"/>
                    <a:pt x="10288" y="19141"/>
                  </a:cubicBezTo>
                  <a:lnTo>
                    <a:pt x="13169" y="18168"/>
                  </a:lnTo>
                  <a:cubicBezTo>
                    <a:pt x="13228" y="18158"/>
                    <a:pt x="13287" y="18148"/>
                    <a:pt x="13336" y="18128"/>
                  </a:cubicBezTo>
                  <a:lnTo>
                    <a:pt x="16916" y="16978"/>
                  </a:lnTo>
                  <a:cubicBezTo>
                    <a:pt x="17044" y="16938"/>
                    <a:pt x="17162" y="16869"/>
                    <a:pt x="17270" y="16791"/>
                  </a:cubicBezTo>
                  <a:lnTo>
                    <a:pt x="20988" y="15532"/>
                  </a:lnTo>
                  <a:cubicBezTo>
                    <a:pt x="21106" y="15532"/>
                    <a:pt x="21224" y="15512"/>
                    <a:pt x="21342" y="15473"/>
                  </a:cubicBezTo>
                  <a:lnTo>
                    <a:pt x="22473" y="15089"/>
                  </a:lnTo>
                  <a:cubicBezTo>
                    <a:pt x="23260" y="14824"/>
                    <a:pt x="24066" y="14548"/>
                    <a:pt x="24883" y="14273"/>
                  </a:cubicBezTo>
                  <a:cubicBezTo>
                    <a:pt x="24991" y="14234"/>
                    <a:pt x="25099" y="14175"/>
                    <a:pt x="25197" y="14106"/>
                  </a:cubicBezTo>
                  <a:lnTo>
                    <a:pt x="28964" y="12827"/>
                  </a:lnTo>
                  <a:cubicBezTo>
                    <a:pt x="29082" y="12827"/>
                    <a:pt x="29200" y="12808"/>
                    <a:pt x="29308" y="12778"/>
                  </a:cubicBezTo>
                  <a:cubicBezTo>
                    <a:pt x="30488" y="12375"/>
                    <a:pt x="31659" y="11982"/>
                    <a:pt x="32839" y="11578"/>
                  </a:cubicBezTo>
                  <a:cubicBezTo>
                    <a:pt x="32937" y="11539"/>
                    <a:pt x="33036" y="11490"/>
                    <a:pt x="33124" y="11431"/>
                  </a:cubicBezTo>
                  <a:lnTo>
                    <a:pt x="36999" y="10123"/>
                  </a:lnTo>
                  <a:cubicBezTo>
                    <a:pt x="37097" y="10113"/>
                    <a:pt x="37206" y="10093"/>
                    <a:pt x="37304" y="10064"/>
                  </a:cubicBezTo>
                  <a:lnTo>
                    <a:pt x="38759" y="9572"/>
                  </a:lnTo>
                  <a:cubicBezTo>
                    <a:pt x="39458" y="9336"/>
                    <a:pt x="40156" y="9100"/>
                    <a:pt x="40835" y="8864"/>
                  </a:cubicBezTo>
                  <a:cubicBezTo>
                    <a:pt x="40923" y="8834"/>
                    <a:pt x="41012" y="8795"/>
                    <a:pt x="41090" y="8746"/>
                  </a:cubicBezTo>
                  <a:lnTo>
                    <a:pt x="44591" y="7566"/>
                  </a:lnTo>
                  <a:cubicBezTo>
                    <a:pt x="44680" y="7556"/>
                    <a:pt x="44769" y="7536"/>
                    <a:pt x="44857" y="7507"/>
                  </a:cubicBezTo>
                  <a:cubicBezTo>
                    <a:pt x="45722" y="7212"/>
                    <a:pt x="46529" y="6936"/>
                    <a:pt x="47276" y="6681"/>
                  </a:cubicBezTo>
                  <a:lnTo>
                    <a:pt x="48388" y="6307"/>
                  </a:lnTo>
                  <a:cubicBezTo>
                    <a:pt x="48457" y="6277"/>
                    <a:pt x="48525" y="6248"/>
                    <a:pt x="48594" y="6209"/>
                  </a:cubicBezTo>
                  <a:lnTo>
                    <a:pt x="48732" y="6159"/>
                  </a:lnTo>
                  <a:cubicBezTo>
                    <a:pt x="49342" y="5953"/>
                    <a:pt x="49647" y="5274"/>
                    <a:pt x="49401" y="4684"/>
                  </a:cubicBezTo>
                  <a:lnTo>
                    <a:pt x="47719" y="681"/>
                  </a:lnTo>
                  <a:cubicBezTo>
                    <a:pt x="47545" y="276"/>
                    <a:pt x="47162" y="3"/>
                    <a:pt x="46720" y="3"/>
                  </a:cubicBezTo>
                  <a:cubicBezTo>
                    <a:pt x="46712" y="3"/>
                    <a:pt x="46704" y="3"/>
                    <a:pt x="46696" y="3"/>
                  </a:cubicBezTo>
                  <a:cubicBezTo>
                    <a:pt x="46676" y="1"/>
                    <a:pt x="46657" y="0"/>
                    <a:pt x="46637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762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25"/>
            <p:cNvSpPr/>
            <p:nvPr/>
          </p:nvSpPr>
          <p:spPr>
            <a:xfrm>
              <a:off x="259938" y="212725"/>
              <a:ext cx="1378600" cy="1108825"/>
            </a:xfrm>
            <a:custGeom>
              <a:rect b="b" l="l" r="r" t="t"/>
              <a:pathLst>
                <a:path extrusionOk="0" h="44353" w="55144">
                  <a:moveTo>
                    <a:pt x="47660" y="0"/>
                  </a:moveTo>
                  <a:cubicBezTo>
                    <a:pt x="47578" y="0"/>
                    <a:pt x="47496" y="9"/>
                    <a:pt x="47414" y="28"/>
                  </a:cubicBezTo>
                  <a:lnTo>
                    <a:pt x="46735" y="185"/>
                  </a:lnTo>
                  <a:lnTo>
                    <a:pt x="46676" y="195"/>
                  </a:lnTo>
                  <a:lnTo>
                    <a:pt x="43037" y="1021"/>
                  </a:lnTo>
                  <a:lnTo>
                    <a:pt x="42949" y="1041"/>
                  </a:lnTo>
                  <a:lnTo>
                    <a:pt x="42909" y="1050"/>
                  </a:lnTo>
                  <a:lnTo>
                    <a:pt x="39713" y="1768"/>
                  </a:lnTo>
                  <a:cubicBezTo>
                    <a:pt x="39654" y="1759"/>
                    <a:pt x="39595" y="1759"/>
                    <a:pt x="39536" y="1759"/>
                  </a:cubicBezTo>
                  <a:cubicBezTo>
                    <a:pt x="39448" y="1759"/>
                    <a:pt x="39369" y="1768"/>
                    <a:pt x="39290" y="1788"/>
                  </a:cubicBezTo>
                  <a:lnTo>
                    <a:pt x="35651" y="2604"/>
                  </a:lnTo>
                  <a:cubicBezTo>
                    <a:pt x="35504" y="2634"/>
                    <a:pt x="35376" y="2703"/>
                    <a:pt x="35248" y="2781"/>
                  </a:cubicBezTo>
                  <a:lnTo>
                    <a:pt x="31521" y="3627"/>
                  </a:lnTo>
                  <a:cubicBezTo>
                    <a:pt x="31462" y="3617"/>
                    <a:pt x="31403" y="3607"/>
                    <a:pt x="31334" y="3607"/>
                  </a:cubicBezTo>
                  <a:cubicBezTo>
                    <a:pt x="31255" y="3607"/>
                    <a:pt x="31167" y="3617"/>
                    <a:pt x="31088" y="3637"/>
                  </a:cubicBezTo>
                  <a:lnTo>
                    <a:pt x="27449" y="4463"/>
                  </a:lnTo>
                  <a:cubicBezTo>
                    <a:pt x="27311" y="4493"/>
                    <a:pt x="27174" y="4552"/>
                    <a:pt x="27056" y="4640"/>
                  </a:cubicBezTo>
                  <a:lnTo>
                    <a:pt x="23328" y="5486"/>
                  </a:lnTo>
                  <a:cubicBezTo>
                    <a:pt x="23269" y="5466"/>
                    <a:pt x="23201" y="5466"/>
                    <a:pt x="23132" y="5466"/>
                  </a:cubicBezTo>
                  <a:cubicBezTo>
                    <a:pt x="23053" y="5466"/>
                    <a:pt x="22974" y="5476"/>
                    <a:pt x="22886" y="5496"/>
                  </a:cubicBezTo>
                  <a:lnTo>
                    <a:pt x="19257" y="6312"/>
                  </a:lnTo>
                  <a:cubicBezTo>
                    <a:pt x="19109" y="6342"/>
                    <a:pt x="18972" y="6410"/>
                    <a:pt x="18854" y="6499"/>
                  </a:cubicBezTo>
                  <a:lnTo>
                    <a:pt x="15097" y="7345"/>
                  </a:lnTo>
                  <a:cubicBezTo>
                    <a:pt x="15028" y="7335"/>
                    <a:pt x="14969" y="7325"/>
                    <a:pt x="14900" y="7325"/>
                  </a:cubicBezTo>
                  <a:cubicBezTo>
                    <a:pt x="14821" y="7325"/>
                    <a:pt x="14733" y="7335"/>
                    <a:pt x="14654" y="7355"/>
                  </a:cubicBezTo>
                  <a:lnTo>
                    <a:pt x="11015" y="8181"/>
                  </a:lnTo>
                  <a:cubicBezTo>
                    <a:pt x="10868" y="8210"/>
                    <a:pt x="10730" y="8269"/>
                    <a:pt x="10612" y="8358"/>
                  </a:cubicBezTo>
                  <a:lnTo>
                    <a:pt x="7317" y="9105"/>
                  </a:lnTo>
                  <a:cubicBezTo>
                    <a:pt x="7249" y="9091"/>
                    <a:pt x="7178" y="9084"/>
                    <a:pt x="7109" y="9084"/>
                  </a:cubicBezTo>
                  <a:cubicBezTo>
                    <a:pt x="7028" y="9084"/>
                    <a:pt x="6949" y="9094"/>
                    <a:pt x="6875" y="9115"/>
                  </a:cubicBezTo>
                  <a:lnTo>
                    <a:pt x="3236" y="9941"/>
                  </a:lnTo>
                  <a:cubicBezTo>
                    <a:pt x="3088" y="9971"/>
                    <a:pt x="2951" y="10030"/>
                    <a:pt x="2833" y="10118"/>
                  </a:cubicBezTo>
                  <a:lnTo>
                    <a:pt x="964" y="10541"/>
                  </a:lnTo>
                  <a:cubicBezTo>
                    <a:pt x="374" y="10679"/>
                    <a:pt x="0" y="11259"/>
                    <a:pt x="128" y="11859"/>
                  </a:cubicBezTo>
                  <a:lnTo>
                    <a:pt x="1013" y="15999"/>
                  </a:lnTo>
                  <a:cubicBezTo>
                    <a:pt x="1023" y="16019"/>
                    <a:pt x="1023" y="16029"/>
                    <a:pt x="1023" y="16048"/>
                  </a:cubicBezTo>
                  <a:lnTo>
                    <a:pt x="1023" y="16058"/>
                  </a:lnTo>
                  <a:lnTo>
                    <a:pt x="1033" y="16107"/>
                  </a:lnTo>
                  <a:lnTo>
                    <a:pt x="6855" y="43478"/>
                  </a:lnTo>
                  <a:cubicBezTo>
                    <a:pt x="6963" y="43989"/>
                    <a:pt x="7416" y="44353"/>
                    <a:pt x="7937" y="44353"/>
                  </a:cubicBezTo>
                  <a:cubicBezTo>
                    <a:pt x="8016" y="44353"/>
                    <a:pt x="8094" y="44343"/>
                    <a:pt x="8173" y="44323"/>
                  </a:cubicBezTo>
                  <a:lnTo>
                    <a:pt x="54170" y="34489"/>
                  </a:lnTo>
                  <a:cubicBezTo>
                    <a:pt x="54760" y="34371"/>
                    <a:pt x="55144" y="33790"/>
                    <a:pt x="55026" y="33200"/>
                  </a:cubicBezTo>
                  <a:lnTo>
                    <a:pt x="48751" y="893"/>
                  </a:lnTo>
                  <a:cubicBezTo>
                    <a:pt x="48649" y="366"/>
                    <a:pt x="48179" y="0"/>
                    <a:pt x="47660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762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5"/>
            <p:cNvSpPr/>
            <p:nvPr/>
          </p:nvSpPr>
          <p:spPr>
            <a:xfrm>
              <a:off x="248725" y="11400"/>
              <a:ext cx="1178225" cy="485125"/>
            </a:xfrm>
            <a:custGeom>
              <a:rect b="b" l="l" r="r" t="t"/>
              <a:pathLst>
                <a:path extrusionOk="0" h="19405" w="47129">
                  <a:moveTo>
                    <a:pt x="45447" y="1"/>
                  </a:moveTo>
                  <a:lnTo>
                    <a:pt x="1" y="15431"/>
                  </a:lnTo>
                  <a:lnTo>
                    <a:pt x="1555" y="19405"/>
                  </a:lnTo>
                  <a:lnTo>
                    <a:pt x="47129" y="4013"/>
                  </a:lnTo>
                  <a:lnTo>
                    <a:pt x="45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5"/>
            <p:cNvSpPr/>
            <p:nvPr/>
          </p:nvSpPr>
          <p:spPr>
            <a:xfrm>
              <a:off x="453775" y="296600"/>
              <a:ext cx="177800" cy="114375"/>
            </a:xfrm>
            <a:custGeom>
              <a:rect b="b" l="l" r="r" t="t"/>
              <a:pathLst>
                <a:path extrusionOk="0" h="4575" w="7112">
                  <a:moveTo>
                    <a:pt x="3532" y="1"/>
                  </a:moveTo>
                  <a:lnTo>
                    <a:pt x="1" y="1201"/>
                  </a:lnTo>
                  <a:lnTo>
                    <a:pt x="3532" y="4574"/>
                  </a:lnTo>
                  <a:lnTo>
                    <a:pt x="7111" y="3423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5"/>
            <p:cNvSpPr/>
            <p:nvPr/>
          </p:nvSpPr>
          <p:spPr>
            <a:xfrm>
              <a:off x="275525" y="359300"/>
              <a:ext cx="177800" cy="114350"/>
            </a:xfrm>
            <a:custGeom>
              <a:rect b="b" l="l" r="r" t="t"/>
              <a:pathLst>
                <a:path extrusionOk="0" h="4574" w="7112">
                  <a:moveTo>
                    <a:pt x="3531" y="1"/>
                  </a:moveTo>
                  <a:lnTo>
                    <a:pt x="1" y="1201"/>
                  </a:lnTo>
                  <a:lnTo>
                    <a:pt x="3531" y="4574"/>
                  </a:lnTo>
                  <a:lnTo>
                    <a:pt x="7111" y="3413"/>
                  </a:ln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5"/>
            <p:cNvSpPr/>
            <p:nvPr/>
          </p:nvSpPr>
          <p:spPr>
            <a:xfrm>
              <a:off x="652700" y="229250"/>
              <a:ext cx="177775" cy="115325"/>
            </a:xfrm>
            <a:custGeom>
              <a:rect b="b" l="l" r="r" t="t"/>
              <a:pathLst>
                <a:path extrusionOk="0" h="4613" w="7111">
                  <a:moveTo>
                    <a:pt x="3531" y="0"/>
                  </a:moveTo>
                  <a:lnTo>
                    <a:pt x="0" y="1200"/>
                  </a:lnTo>
                  <a:lnTo>
                    <a:pt x="3570" y="4613"/>
                  </a:lnTo>
                  <a:lnTo>
                    <a:pt x="7111" y="3413"/>
                  </a:ln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5"/>
            <p:cNvSpPr/>
            <p:nvPr/>
          </p:nvSpPr>
          <p:spPr>
            <a:xfrm>
              <a:off x="851600" y="161875"/>
              <a:ext cx="177800" cy="115350"/>
            </a:xfrm>
            <a:custGeom>
              <a:rect b="b" l="l" r="r" t="t"/>
              <a:pathLst>
                <a:path extrusionOk="0" h="4614" w="7112">
                  <a:moveTo>
                    <a:pt x="3531" y="1"/>
                  </a:moveTo>
                  <a:lnTo>
                    <a:pt x="1" y="1191"/>
                  </a:lnTo>
                  <a:lnTo>
                    <a:pt x="3580" y="4613"/>
                  </a:lnTo>
                  <a:cubicBezTo>
                    <a:pt x="4761" y="4210"/>
                    <a:pt x="5931" y="3816"/>
                    <a:pt x="7111" y="3413"/>
                  </a:cubicBez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5"/>
            <p:cNvSpPr/>
            <p:nvPr/>
          </p:nvSpPr>
          <p:spPr>
            <a:xfrm>
              <a:off x="1051500" y="94025"/>
              <a:ext cx="177775" cy="115325"/>
            </a:xfrm>
            <a:custGeom>
              <a:rect b="b" l="l" r="r" t="t"/>
              <a:pathLst>
                <a:path extrusionOk="0" h="4613" w="7111">
                  <a:moveTo>
                    <a:pt x="3531" y="0"/>
                  </a:moveTo>
                  <a:lnTo>
                    <a:pt x="0" y="1200"/>
                  </a:lnTo>
                  <a:lnTo>
                    <a:pt x="3580" y="4613"/>
                  </a:lnTo>
                  <a:cubicBezTo>
                    <a:pt x="4790" y="4200"/>
                    <a:pt x="5970" y="3806"/>
                    <a:pt x="7111" y="3423"/>
                  </a:cubicBez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5"/>
            <p:cNvSpPr/>
            <p:nvPr/>
          </p:nvSpPr>
          <p:spPr>
            <a:xfrm>
              <a:off x="286600" y="234650"/>
              <a:ext cx="1318125" cy="1053325"/>
            </a:xfrm>
            <a:custGeom>
              <a:rect b="b" l="l" r="r" t="t"/>
              <a:pathLst>
                <a:path extrusionOk="0" h="42133" w="52725">
                  <a:moveTo>
                    <a:pt x="46450" y="1"/>
                  </a:moveTo>
                  <a:lnTo>
                    <a:pt x="45703" y="168"/>
                  </a:lnTo>
                  <a:lnTo>
                    <a:pt x="43627" y="2292"/>
                  </a:lnTo>
                  <a:lnTo>
                    <a:pt x="41946" y="1014"/>
                  </a:lnTo>
                  <a:lnTo>
                    <a:pt x="0" y="10514"/>
                  </a:lnTo>
                  <a:lnTo>
                    <a:pt x="6737" y="42133"/>
                  </a:lnTo>
                  <a:lnTo>
                    <a:pt x="52725" y="32298"/>
                  </a:lnTo>
                  <a:lnTo>
                    <a:pt x="464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5"/>
            <p:cNvSpPr/>
            <p:nvPr/>
          </p:nvSpPr>
          <p:spPr>
            <a:xfrm>
              <a:off x="413450" y="645750"/>
              <a:ext cx="67650" cy="67150"/>
            </a:xfrm>
            <a:custGeom>
              <a:rect b="b" l="l" r="r" t="t"/>
              <a:pathLst>
                <a:path extrusionOk="0" h="2686" w="2706">
                  <a:moveTo>
                    <a:pt x="1313" y="234"/>
                  </a:moveTo>
                  <a:cubicBezTo>
                    <a:pt x="1819" y="234"/>
                    <a:pt x="2194" y="542"/>
                    <a:pt x="2302" y="1033"/>
                  </a:cubicBezTo>
                  <a:cubicBezTo>
                    <a:pt x="2420" y="1613"/>
                    <a:pt x="2096" y="2115"/>
                    <a:pt x="1447" y="2252"/>
                  </a:cubicBezTo>
                  <a:lnTo>
                    <a:pt x="729" y="2410"/>
                  </a:lnTo>
                  <a:lnTo>
                    <a:pt x="306" y="423"/>
                  </a:lnTo>
                  <a:lnTo>
                    <a:pt x="1024" y="266"/>
                  </a:lnTo>
                  <a:cubicBezTo>
                    <a:pt x="1124" y="245"/>
                    <a:pt x="1221" y="234"/>
                    <a:pt x="1313" y="234"/>
                  </a:cubicBezTo>
                  <a:close/>
                  <a:moveTo>
                    <a:pt x="1341" y="1"/>
                  </a:moveTo>
                  <a:cubicBezTo>
                    <a:pt x="1227" y="1"/>
                    <a:pt x="1108" y="13"/>
                    <a:pt x="984" y="40"/>
                  </a:cubicBezTo>
                  <a:lnTo>
                    <a:pt x="1" y="246"/>
                  </a:lnTo>
                  <a:lnTo>
                    <a:pt x="522" y="2685"/>
                  </a:lnTo>
                  <a:lnTo>
                    <a:pt x="1506" y="2469"/>
                  </a:lnTo>
                  <a:cubicBezTo>
                    <a:pt x="2292" y="2302"/>
                    <a:pt x="2706" y="1692"/>
                    <a:pt x="2548" y="974"/>
                  </a:cubicBezTo>
                  <a:cubicBezTo>
                    <a:pt x="2424" y="368"/>
                    <a:pt x="1957" y="1"/>
                    <a:pt x="1341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5"/>
            <p:cNvSpPr/>
            <p:nvPr/>
          </p:nvSpPr>
          <p:spPr>
            <a:xfrm>
              <a:off x="489425" y="634425"/>
              <a:ext cx="19450" cy="62250"/>
            </a:xfrm>
            <a:custGeom>
              <a:rect b="b" l="l" r="r" t="t"/>
              <a:pathLst>
                <a:path extrusionOk="0" h="2490" w="778">
                  <a:moveTo>
                    <a:pt x="257" y="1"/>
                  </a:moveTo>
                  <a:lnTo>
                    <a:pt x="1" y="50"/>
                  </a:lnTo>
                  <a:lnTo>
                    <a:pt x="522" y="2489"/>
                  </a:lnTo>
                  <a:lnTo>
                    <a:pt x="778" y="2430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5"/>
            <p:cNvSpPr/>
            <p:nvPr/>
          </p:nvSpPr>
          <p:spPr>
            <a:xfrm>
              <a:off x="520175" y="623400"/>
              <a:ext cx="61475" cy="66625"/>
            </a:xfrm>
            <a:custGeom>
              <a:rect b="b" l="l" r="r" t="t"/>
              <a:pathLst>
                <a:path extrusionOk="0" h="2665" w="2459">
                  <a:moveTo>
                    <a:pt x="1202" y="227"/>
                  </a:moveTo>
                  <a:cubicBezTo>
                    <a:pt x="1543" y="227"/>
                    <a:pt x="1756" y="396"/>
                    <a:pt x="1820" y="707"/>
                  </a:cubicBezTo>
                  <a:lnTo>
                    <a:pt x="1820" y="717"/>
                  </a:lnTo>
                  <a:cubicBezTo>
                    <a:pt x="1908" y="1101"/>
                    <a:pt x="170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3" y="227"/>
                    <a:pt x="1202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26"/>
                  </a:lnTo>
                  <a:lnTo>
                    <a:pt x="522" y="2665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6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1"/>
                  </a:lnTo>
                  <a:lnTo>
                    <a:pt x="2459" y="2252"/>
                  </a:lnTo>
                  <a:lnTo>
                    <a:pt x="1692" y="1543"/>
                  </a:lnTo>
                  <a:cubicBezTo>
                    <a:pt x="2007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5"/>
            <p:cNvSpPr/>
            <p:nvPr/>
          </p:nvSpPr>
          <p:spPr>
            <a:xfrm>
              <a:off x="587300" y="605925"/>
              <a:ext cx="56075" cy="69850"/>
            </a:xfrm>
            <a:custGeom>
              <a:rect b="b" l="l" r="r" t="t"/>
              <a:pathLst>
                <a:path extrusionOk="0" h="2794" w="2243">
                  <a:moveTo>
                    <a:pt x="1672" y="0"/>
                  </a:moveTo>
                  <a:lnTo>
                    <a:pt x="0" y="354"/>
                  </a:lnTo>
                  <a:lnTo>
                    <a:pt x="521" y="2793"/>
                  </a:lnTo>
                  <a:lnTo>
                    <a:pt x="2242" y="2419"/>
                  </a:lnTo>
                  <a:lnTo>
                    <a:pt x="2193" y="2203"/>
                  </a:lnTo>
                  <a:lnTo>
                    <a:pt x="738" y="2508"/>
                  </a:lnTo>
                  <a:lnTo>
                    <a:pt x="541" y="1603"/>
                  </a:lnTo>
                  <a:lnTo>
                    <a:pt x="1800" y="1338"/>
                  </a:lnTo>
                  <a:lnTo>
                    <a:pt x="1751" y="1121"/>
                  </a:lnTo>
                  <a:lnTo>
                    <a:pt x="492" y="1387"/>
                  </a:lnTo>
                  <a:lnTo>
                    <a:pt x="305" y="521"/>
                  </a:lnTo>
                  <a:lnTo>
                    <a:pt x="1711" y="216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5"/>
            <p:cNvSpPr/>
            <p:nvPr/>
          </p:nvSpPr>
          <p:spPr>
            <a:xfrm>
              <a:off x="646800" y="594325"/>
              <a:ext cx="62725" cy="63825"/>
            </a:xfrm>
            <a:custGeom>
              <a:rect b="b" l="l" r="r" t="t"/>
              <a:pathLst>
                <a:path extrusionOk="0" h="2553" w="2509">
                  <a:moveTo>
                    <a:pt x="1469" y="1"/>
                  </a:moveTo>
                  <a:cubicBezTo>
                    <a:pt x="1366" y="1"/>
                    <a:pt x="1263" y="14"/>
                    <a:pt x="1161" y="41"/>
                  </a:cubicBezTo>
                  <a:cubicBezTo>
                    <a:pt x="423" y="199"/>
                    <a:pt x="0" y="838"/>
                    <a:pt x="148" y="1546"/>
                  </a:cubicBezTo>
                  <a:cubicBezTo>
                    <a:pt x="283" y="2161"/>
                    <a:pt x="779" y="2553"/>
                    <a:pt x="1383" y="2553"/>
                  </a:cubicBezTo>
                  <a:cubicBezTo>
                    <a:pt x="1483" y="2553"/>
                    <a:pt x="1587" y="2542"/>
                    <a:pt x="1692" y="2520"/>
                  </a:cubicBezTo>
                  <a:cubicBezTo>
                    <a:pt x="2026" y="2461"/>
                    <a:pt x="2331" y="2254"/>
                    <a:pt x="2508" y="1969"/>
                  </a:cubicBezTo>
                  <a:lnTo>
                    <a:pt x="2311" y="1841"/>
                  </a:lnTo>
                  <a:cubicBezTo>
                    <a:pt x="2164" y="2067"/>
                    <a:pt x="1928" y="2234"/>
                    <a:pt x="1652" y="2284"/>
                  </a:cubicBezTo>
                  <a:cubicBezTo>
                    <a:pt x="1581" y="2299"/>
                    <a:pt x="1510" y="2306"/>
                    <a:pt x="1439" y="2306"/>
                  </a:cubicBezTo>
                  <a:cubicBezTo>
                    <a:pt x="966" y="2306"/>
                    <a:pt x="536" y="1975"/>
                    <a:pt x="433" y="1487"/>
                  </a:cubicBezTo>
                  <a:cubicBezTo>
                    <a:pt x="315" y="936"/>
                    <a:pt x="669" y="385"/>
                    <a:pt x="1220" y="267"/>
                  </a:cubicBezTo>
                  <a:cubicBezTo>
                    <a:pt x="1301" y="247"/>
                    <a:pt x="1382" y="237"/>
                    <a:pt x="1463" y="237"/>
                  </a:cubicBezTo>
                  <a:cubicBezTo>
                    <a:pt x="1654" y="237"/>
                    <a:pt x="1840" y="294"/>
                    <a:pt x="2006" y="405"/>
                  </a:cubicBezTo>
                  <a:lnTo>
                    <a:pt x="2124" y="199"/>
                  </a:lnTo>
                  <a:cubicBezTo>
                    <a:pt x="1927" y="69"/>
                    <a:pt x="1700" y="1"/>
                    <a:pt x="1469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5"/>
            <p:cNvSpPr/>
            <p:nvPr/>
          </p:nvSpPr>
          <p:spPr>
            <a:xfrm>
              <a:off x="705800" y="578875"/>
              <a:ext cx="50425" cy="66900"/>
            </a:xfrm>
            <a:custGeom>
              <a:rect b="b" l="l" r="r" t="t"/>
              <a:pathLst>
                <a:path extrusionOk="0" h="2676" w="2017">
                  <a:moveTo>
                    <a:pt x="1967" y="0"/>
                  </a:moveTo>
                  <a:lnTo>
                    <a:pt x="1" y="423"/>
                  </a:lnTo>
                  <a:lnTo>
                    <a:pt x="50" y="640"/>
                  </a:lnTo>
                  <a:lnTo>
                    <a:pt x="905" y="462"/>
                  </a:lnTo>
                  <a:lnTo>
                    <a:pt x="1368" y="2675"/>
                  </a:lnTo>
                  <a:lnTo>
                    <a:pt x="1623" y="2616"/>
                  </a:lnTo>
                  <a:lnTo>
                    <a:pt x="1151" y="403"/>
                  </a:lnTo>
                  <a:lnTo>
                    <a:pt x="2017" y="217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5"/>
            <p:cNvSpPr/>
            <p:nvPr/>
          </p:nvSpPr>
          <p:spPr>
            <a:xfrm>
              <a:off x="766050" y="568850"/>
              <a:ext cx="71550" cy="63575"/>
            </a:xfrm>
            <a:custGeom>
              <a:rect b="b" l="l" r="r" t="t"/>
              <a:pathLst>
                <a:path extrusionOk="0" h="2543" w="2862">
                  <a:moveTo>
                    <a:pt x="1420" y="215"/>
                  </a:moveTo>
                  <a:cubicBezTo>
                    <a:pt x="1882" y="215"/>
                    <a:pt x="2339" y="515"/>
                    <a:pt x="2449" y="1050"/>
                  </a:cubicBezTo>
                  <a:lnTo>
                    <a:pt x="2459" y="1050"/>
                  </a:lnTo>
                  <a:cubicBezTo>
                    <a:pt x="2596" y="1621"/>
                    <a:pt x="2223" y="2181"/>
                    <a:pt x="1652" y="2280"/>
                  </a:cubicBezTo>
                  <a:cubicBezTo>
                    <a:pt x="1573" y="2297"/>
                    <a:pt x="1496" y="2305"/>
                    <a:pt x="1421" y="2305"/>
                  </a:cubicBezTo>
                  <a:cubicBezTo>
                    <a:pt x="626" y="2305"/>
                    <a:pt x="84" y="1405"/>
                    <a:pt x="551" y="686"/>
                  </a:cubicBezTo>
                  <a:cubicBezTo>
                    <a:pt x="763" y="365"/>
                    <a:pt x="1093" y="215"/>
                    <a:pt x="1420" y="215"/>
                  </a:cubicBezTo>
                  <a:close/>
                  <a:moveTo>
                    <a:pt x="1494" y="0"/>
                  </a:moveTo>
                  <a:cubicBezTo>
                    <a:pt x="1389" y="0"/>
                    <a:pt x="1281" y="12"/>
                    <a:pt x="1170" y="37"/>
                  </a:cubicBezTo>
                  <a:cubicBezTo>
                    <a:pt x="433" y="195"/>
                    <a:pt x="0" y="834"/>
                    <a:pt x="157" y="1542"/>
                  </a:cubicBezTo>
                  <a:cubicBezTo>
                    <a:pt x="283" y="2153"/>
                    <a:pt x="778" y="2543"/>
                    <a:pt x="1378" y="2543"/>
                  </a:cubicBezTo>
                  <a:cubicBezTo>
                    <a:pt x="1483" y="2543"/>
                    <a:pt x="1591" y="2531"/>
                    <a:pt x="1701" y="2506"/>
                  </a:cubicBezTo>
                  <a:cubicBezTo>
                    <a:pt x="2429" y="2349"/>
                    <a:pt x="2862" y="1709"/>
                    <a:pt x="2705" y="1001"/>
                  </a:cubicBezTo>
                  <a:cubicBezTo>
                    <a:pt x="2579" y="390"/>
                    <a:pt x="2091" y="0"/>
                    <a:pt x="1494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5"/>
            <p:cNvSpPr/>
            <p:nvPr/>
          </p:nvSpPr>
          <p:spPr>
            <a:xfrm>
              <a:off x="846200" y="553575"/>
              <a:ext cx="61475" cy="66625"/>
            </a:xfrm>
            <a:custGeom>
              <a:rect b="b" l="l" r="r" t="t"/>
              <a:pathLst>
                <a:path extrusionOk="0" h="2665" w="2459">
                  <a:moveTo>
                    <a:pt x="1201" y="227"/>
                  </a:moveTo>
                  <a:cubicBezTo>
                    <a:pt x="1543" y="227"/>
                    <a:pt x="1756" y="398"/>
                    <a:pt x="1820" y="717"/>
                  </a:cubicBezTo>
                  <a:cubicBezTo>
                    <a:pt x="1908" y="1101"/>
                    <a:pt x="169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2" y="227"/>
                    <a:pt x="1201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35"/>
                  </a:lnTo>
                  <a:lnTo>
                    <a:pt x="521" y="2664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5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0"/>
                  </a:lnTo>
                  <a:lnTo>
                    <a:pt x="2459" y="2251"/>
                  </a:lnTo>
                  <a:lnTo>
                    <a:pt x="1692" y="1543"/>
                  </a:lnTo>
                  <a:cubicBezTo>
                    <a:pt x="2006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5"/>
            <p:cNvSpPr/>
            <p:nvPr/>
          </p:nvSpPr>
          <p:spPr>
            <a:xfrm>
              <a:off x="525575" y="1019700"/>
              <a:ext cx="71075" cy="69375"/>
            </a:xfrm>
            <a:custGeom>
              <a:rect b="b" l="l" r="r" t="t"/>
              <a:pathLst>
                <a:path extrusionOk="0" h="2775" w="2843">
                  <a:moveTo>
                    <a:pt x="2351" y="1"/>
                  </a:moveTo>
                  <a:lnTo>
                    <a:pt x="2164" y="50"/>
                  </a:lnTo>
                  <a:lnTo>
                    <a:pt x="1545" y="1938"/>
                  </a:lnTo>
                  <a:lnTo>
                    <a:pt x="197" y="463"/>
                  </a:lnTo>
                  <a:lnTo>
                    <a:pt x="1" y="503"/>
                  </a:lnTo>
                  <a:lnTo>
                    <a:pt x="492" y="2774"/>
                  </a:lnTo>
                  <a:lnTo>
                    <a:pt x="719" y="2725"/>
                  </a:lnTo>
                  <a:lnTo>
                    <a:pt x="325" y="916"/>
                  </a:lnTo>
                  <a:lnTo>
                    <a:pt x="1545" y="2243"/>
                  </a:lnTo>
                  <a:lnTo>
                    <a:pt x="1663" y="2224"/>
                  </a:lnTo>
                  <a:lnTo>
                    <a:pt x="2223" y="503"/>
                  </a:lnTo>
                  <a:lnTo>
                    <a:pt x="2617" y="2312"/>
                  </a:lnTo>
                  <a:lnTo>
                    <a:pt x="2843" y="2263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5"/>
            <p:cNvSpPr/>
            <p:nvPr/>
          </p:nvSpPr>
          <p:spPr>
            <a:xfrm>
              <a:off x="604500" y="1008100"/>
              <a:ext cx="66650" cy="59375"/>
            </a:xfrm>
            <a:custGeom>
              <a:rect b="b" l="l" r="r" t="t"/>
              <a:pathLst>
                <a:path extrusionOk="0" h="2375" w="2666">
                  <a:moveTo>
                    <a:pt x="1324" y="202"/>
                  </a:moveTo>
                  <a:cubicBezTo>
                    <a:pt x="1757" y="202"/>
                    <a:pt x="2184" y="484"/>
                    <a:pt x="2282" y="986"/>
                  </a:cubicBezTo>
                  <a:cubicBezTo>
                    <a:pt x="2410" y="1507"/>
                    <a:pt x="2066" y="2039"/>
                    <a:pt x="1535" y="2127"/>
                  </a:cubicBezTo>
                  <a:cubicBezTo>
                    <a:pt x="1461" y="2143"/>
                    <a:pt x="1389" y="2151"/>
                    <a:pt x="1319" y="2151"/>
                  </a:cubicBezTo>
                  <a:cubicBezTo>
                    <a:pt x="584" y="2151"/>
                    <a:pt x="81" y="1306"/>
                    <a:pt x="512" y="642"/>
                  </a:cubicBezTo>
                  <a:cubicBezTo>
                    <a:pt x="711" y="341"/>
                    <a:pt x="1019" y="202"/>
                    <a:pt x="1324" y="202"/>
                  </a:cubicBezTo>
                  <a:close/>
                  <a:moveTo>
                    <a:pt x="1382" y="1"/>
                  </a:moveTo>
                  <a:cubicBezTo>
                    <a:pt x="1288" y="1"/>
                    <a:pt x="1191" y="11"/>
                    <a:pt x="1092" y="32"/>
                  </a:cubicBezTo>
                  <a:cubicBezTo>
                    <a:pt x="404" y="180"/>
                    <a:pt x="1" y="780"/>
                    <a:pt x="138" y="1448"/>
                  </a:cubicBezTo>
                  <a:cubicBezTo>
                    <a:pt x="265" y="2013"/>
                    <a:pt x="737" y="2375"/>
                    <a:pt x="1296" y="2375"/>
                  </a:cubicBezTo>
                  <a:cubicBezTo>
                    <a:pt x="1390" y="2375"/>
                    <a:pt x="1486" y="2365"/>
                    <a:pt x="1584" y="2343"/>
                  </a:cubicBezTo>
                  <a:cubicBezTo>
                    <a:pt x="2263" y="2196"/>
                    <a:pt x="2666" y="1596"/>
                    <a:pt x="2528" y="937"/>
                  </a:cubicBezTo>
                  <a:cubicBezTo>
                    <a:pt x="2402" y="364"/>
                    <a:pt x="1944" y="1"/>
                    <a:pt x="138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5"/>
            <p:cNvSpPr/>
            <p:nvPr/>
          </p:nvSpPr>
          <p:spPr>
            <a:xfrm>
              <a:off x="668425" y="989725"/>
              <a:ext cx="56075" cy="63200"/>
            </a:xfrm>
            <a:custGeom>
              <a:rect b="b" l="l" r="r" t="t"/>
              <a:pathLst>
                <a:path extrusionOk="0" h="2528" w="2243">
                  <a:moveTo>
                    <a:pt x="2243" y="0"/>
                  </a:moveTo>
                  <a:lnTo>
                    <a:pt x="2007" y="49"/>
                  </a:lnTo>
                  <a:lnTo>
                    <a:pt x="1555" y="2203"/>
                  </a:lnTo>
                  <a:lnTo>
                    <a:pt x="256" y="423"/>
                  </a:lnTo>
                  <a:lnTo>
                    <a:pt x="1" y="472"/>
                  </a:lnTo>
                  <a:lnTo>
                    <a:pt x="1496" y="2528"/>
                  </a:lnTo>
                  <a:lnTo>
                    <a:pt x="1732" y="2478"/>
                  </a:lnTo>
                  <a:lnTo>
                    <a:pt x="2243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25"/>
            <p:cNvSpPr/>
            <p:nvPr/>
          </p:nvSpPr>
          <p:spPr>
            <a:xfrm>
              <a:off x="736775" y="985775"/>
              <a:ext cx="18475" cy="58050"/>
            </a:xfrm>
            <a:custGeom>
              <a:rect b="b" l="l" r="r" t="t"/>
              <a:pathLst>
                <a:path extrusionOk="0" h="2322" w="739">
                  <a:moveTo>
                    <a:pt x="247" y="1"/>
                  </a:moveTo>
                  <a:lnTo>
                    <a:pt x="1" y="50"/>
                  </a:lnTo>
                  <a:lnTo>
                    <a:pt x="492" y="2322"/>
                  </a:lnTo>
                  <a:lnTo>
                    <a:pt x="738" y="2263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5"/>
            <p:cNvSpPr/>
            <p:nvPr/>
          </p:nvSpPr>
          <p:spPr>
            <a:xfrm>
              <a:off x="765300" y="972500"/>
              <a:ext cx="52400" cy="65175"/>
            </a:xfrm>
            <a:custGeom>
              <a:rect b="b" l="l" r="r" t="t"/>
              <a:pathLst>
                <a:path extrusionOk="0" h="2607" w="2096">
                  <a:moveTo>
                    <a:pt x="1554" y="1"/>
                  </a:moveTo>
                  <a:lnTo>
                    <a:pt x="1" y="335"/>
                  </a:lnTo>
                  <a:lnTo>
                    <a:pt x="492" y="2607"/>
                  </a:lnTo>
                  <a:lnTo>
                    <a:pt x="2095" y="2263"/>
                  </a:lnTo>
                  <a:lnTo>
                    <a:pt x="2056" y="2056"/>
                  </a:lnTo>
                  <a:lnTo>
                    <a:pt x="679" y="2341"/>
                  </a:lnTo>
                  <a:lnTo>
                    <a:pt x="502" y="1496"/>
                  </a:lnTo>
                  <a:lnTo>
                    <a:pt x="1672" y="1250"/>
                  </a:lnTo>
                  <a:lnTo>
                    <a:pt x="1633" y="1043"/>
                  </a:lnTo>
                  <a:lnTo>
                    <a:pt x="453" y="1299"/>
                  </a:lnTo>
                  <a:lnTo>
                    <a:pt x="286" y="492"/>
                  </a:lnTo>
                  <a:lnTo>
                    <a:pt x="1604" y="207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5"/>
            <p:cNvSpPr/>
            <p:nvPr/>
          </p:nvSpPr>
          <p:spPr>
            <a:xfrm>
              <a:off x="1121825" y="278425"/>
              <a:ext cx="122700" cy="140400"/>
            </a:xfrm>
            <a:custGeom>
              <a:rect b="b" l="l" r="r" t="t"/>
              <a:pathLst>
                <a:path extrusionOk="0" h="5616" w="4908">
                  <a:moveTo>
                    <a:pt x="4908" y="0"/>
                  </a:moveTo>
                  <a:lnTo>
                    <a:pt x="1269" y="826"/>
                  </a:lnTo>
                  <a:lnTo>
                    <a:pt x="0" y="5616"/>
                  </a:lnTo>
                  <a:lnTo>
                    <a:pt x="0" y="5616"/>
                  </a:lnTo>
                  <a:lnTo>
                    <a:pt x="3777" y="4829"/>
                  </a:lnTo>
                  <a:lnTo>
                    <a:pt x="49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5"/>
            <p:cNvSpPr/>
            <p:nvPr/>
          </p:nvSpPr>
          <p:spPr>
            <a:xfrm>
              <a:off x="1306450" y="238825"/>
              <a:ext cx="122725" cy="140175"/>
            </a:xfrm>
            <a:custGeom>
              <a:rect b="b" l="l" r="r" t="t"/>
              <a:pathLst>
                <a:path extrusionOk="0" h="5607" w="4909">
                  <a:moveTo>
                    <a:pt x="4909" y="1"/>
                  </a:moveTo>
                  <a:lnTo>
                    <a:pt x="1270" y="817"/>
                  </a:lnTo>
                  <a:lnTo>
                    <a:pt x="1" y="5607"/>
                  </a:lnTo>
                  <a:lnTo>
                    <a:pt x="3650" y="4721"/>
                  </a:lnTo>
                  <a:lnTo>
                    <a:pt x="49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5"/>
            <p:cNvSpPr/>
            <p:nvPr/>
          </p:nvSpPr>
          <p:spPr>
            <a:xfrm>
              <a:off x="917000" y="324875"/>
              <a:ext cx="122725" cy="140175"/>
            </a:xfrm>
            <a:custGeom>
              <a:rect b="b" l="l" r="r" t="t"/>
              <a:pathLst>
                <a:path extrusionOk="0" h="5607" w="4909">
                  <a:moveTo>
                    <a:pt x="4908" y="1"/>
                  </a:moveTo>
                  <a:lnTo>
                    <a:pt x="1269" y="817"/>
                  </a:lnTo>
                  <a:lnTo>
                    <a:pt x="1" y="5607"/>
                  </a:lnTo>
                  <a:cubicBezTo>
                    <a:pt x="1250" y="5322"/>
                    <a:pt x="2469" y="5046"/>
                    <a:pt x="3639" y="4781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5"/>
            <p:cNvSpPr/>
            <p:nvPr/>
          </p:nvSpPr>
          <p:spPr>
            <a:xfrm>
              <a:off x="712200" y="371100"/>
              <a:ext cx="122450" cy="140175"/>
            </a:xfrm>
            <a:custGeom>
              <a:rect b="b" l="l" r="r" t="t"/>
              <a:pathLst>
                <a:path extrusionOk="0" h="5607" w="4898">
                  <a:moveTo>
                    <a:pt x="4898" y="1"/>
                  </a:moveTo>
                  <a:lnTo>
                    <a:pt x="1259" y="827"/>
                  </a:lnTo>
                  <a:lnTo>
                    <a:pt x="0" y="5607"/>
                  </a:lnTo>
                  <a:cubicBezTo>
                    <a:pt x="1210" y="5331"/>
                    <a:pt x="2420" y="5066"/>
                    <a:pt x="3629" y="4790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5"/>
            <p:cNvSpPr/>
            <p:nvPr/>
          </p:nvSpPr>
          <p:spPr>
            <a:xfrm>
              <a:off x="506150" y="417825"/>
              <a:ext cx="122725" cy="140175"/>
            </a:xfrm>
            <a:custGeom>
              <a:rect b="b" l="l" r="r" t="t"/>
              <a:pathLst>
                <a:path extrusionOk="0" h="5607" w="4909">
                  <a:moveTo>
                    <a:pt x="4908" y="1"/>
                  </a:moveTo>
                  <a:lnTo>
                    <a:pt x="1269" y="817"/>
                  </a:lnTo>
                  <a:lnTo>
                    <a:pt x="1" y="5606"/>
                  </a:lnTo>
                  <a:cubicBezTo>
                    <a:pt x="1181" y="5341"/>
                    <a:pt x="2391" y="5065"/>
                    <a:pt x="3640" y="4780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5"/>
            <p:cNvSpPr/>
            <p:nvPr/>
          </p:nvSpPr>
          <p:spPr>
            <a:xfrm>
              <a:off x="311675" y="461825"/>
              <a:ext cx="122475" cy="139925"/>
            </a:xfrm>
            <a:custGeom>
              <a:rect b="b" l="l" r="r" t="t"/>
              <a:pathLst>
                <a:path extrusionOk="0" h="5597" w="4899">
                  <a:moveTo>
                    <a:pt x="4898" y="1"/>
                  </a:moveTo>
                  <a:lnTo>
                    <a:pt x="1269" y="817"/>
                  </a:lnTo>
                  <a:lnTo>
                    <a:pt x="0" y="5597"/>
                  </a:lnTo>
                  <a:cubicBezTo>
                    <a:pt x="1053" y="5361"/>
                    <a:pt x="2282" y="5085"/>
                    <a:pt x="3639" y="4781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5"/>
            <p:cNvSpPr/>
            <p:nvPr/>
          </p:nvSpPr>
          <p:spPr>
            <a:xfrm>
              <a:off x="307725" y="342050"/>
              <a:ext cx="1160800" cy="262650"/>
            </a:xfrm>
            <a:custGeom>
              <a:rect b="b" l="l" r="r" t="t"/>
              <a:pathLst>
                <a:path extrusionOk="0" h="10506" w="46432">
                  <a:moveTo>
                    <a:pt x="46302" y="1"/>
                  </a:moveTo>
                  <a:cubicBezTo>
                    <a:pt x="46296" y="1"/>
                    <a:pt x="46290" y="1"/>
                    <a:pt x="46284" y="2"/>
                  </a:cubicBezTo>
                  <a:lnTo>
                    <a:pt x="129" y="10280"/>
                  </a:lnTo>
                  <a:cubicBezTo>
                    <a:pt x="1" y="10309"/>
                    <a:pt x="21" y="10506"/>
                    <a:pt x="158" y="10506"/>
                  </a:cubicBezTo>
                  <a:lnTo>
                    <a:pt x="178" y="10496"/>
                  </a:lnTo>
                  <a:lnTo>
                    <a:pt x="46333" y="219"/>
                  </a:lnTo>
                  <a:cubicBezTo>
                    <a:pt x="46392" y="209"/>
                    <a:pt x="46431" y="150"/>
                    <a:pt x="46411" y="91"/>
                  </a:cubicBezTo>
                  <a:cubicBezTo>
                    <a:pt x="46403" y="38"/>
                    <a:pt x="46354" y="1"/>
                    <a:pt x="463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5"/>
            <p:cNvSpPr/>
            <p:nvPr/>
          </p:nvSpPr>
          <p:spPr>
            <a:xfrm>
              <a:off x="414775" y="555250"/>
              <a:ext cx="1012100" cy="219375"/>
            </a:xfrm>
            <a:custGeom>
              <a:rect b="b" l="l" r="r" t="t"/>
              <a:pathLst>
                <a:path extrusionOk="0" h="8775" w="40484">
                  <a:moveTo>
                    <a:pt x="40320" y="1"/>
                  </a:moveTo>
                  <a:cubicBezTo>
                    <a:pt x="40317" y="1"/>
                    <a:pt x="40313" y="1"/>
                    <a:pt x="40310" y="1"/>
                  </a:cubicBezTo>
                  <a:lnTo>
                    <a:pt x="145" y="8548"/>
                  </a:lnTo>
                  <a:cubicBezTo>
                    <a:pt x="0" y="8567"/>
                    <a:pt x="16" y="8774"/>
                    <a:pt x="155" y="8774"/>
                  </a:cubicBezTo>
                  <a:cubicBezTo>
                    <a:pt x="158" y="8774"/>
                    <a:pt x="161" y="8774"/>
                    <a:pt x="164" y="8774"/>
                  </a:cubicBezTo>
                  <a:cubicBezTo>
                    <a:pt x="174" y="8774"/>
                    <a:pt x="184" y="8764"/>
                    <a:pt x="194" y="8764"/>
                  </a:cubicBezTo>
                  <a:lnTo>
                    <a:pt x="40359" y="217"/>
                  </a:lnTo>
                  <a:cubicBezTo>
                    <a:pt x="40484" y="179"/>
                    <a:pt x="40450" y="1"/>
                    <a:pt x="40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5"/>
            <p:cNvSpPr/>
            <p:nvPr/>
          </p:nvSpPr>
          <p:spPr>
            <a:xfrm>
              <a:off x="468775" y="787750"/>
              <a:ext cx="1011475" cy="219450"/>
            </a:xfrm>
            <a:custGeom>
              <a:rect b="b" l="l" r="r" t="t"/>
              <a:pathLst>
                <a:path extrusionOk="0" h="8778" w="40459">
                  <a:moveTo>
                    <a:pt x="40306" y="0"/>
                  </a:moveTo>
                  <a:cubicBezTo>
                    <a:pt x="40296" y="0"/>
                    <a:pt x="40286" y="2"/>
                    <a:pt x="40274" y="5"/>
                  </a:cubicBezTo>
                  <a:lnTo>
                    <a:pt x="99" y="8551"/>
                  </a:lnTo>
                  <a:cubicBezTo>
                    <a:pt x="40" y="8571"/>
                    <a:pt x="1" y="8630"/>
                    <a:pt x="20" y="8689"/>
                  </a:cubicBezTo>
                  <a:cubicBezTo>
                    <a:pt x="30" y="8738"/>
                    <a:pt x="70" y="8777"/>
                    <a:pt x="129" y="8777"/>
                  </a:cubicBezTo>
                  <a:lnTo>
                    <a:pt x="148" y="8768"/>
                  </a:lnTo>
                  <a:lnTo>
                    <a:pt x="40314" y="221"/>
                  </a:lnTo>
                  <a:cubicBezTo>
                    <a:pt x="40459" y="203"/>
                    <a:pt x="40428" y="0"/>
                    <a:pt x="40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25"/>
            <p:cNvSpPr/>
            <p:nvPr/>
          </p:nvSpPr>
          <p:spPr>
            <a:xfrm>
              <a:off x="644825" y="719875"/>
              <a:ext cx="54600" cy="234225"/>
            </a:xfrm>
            <a:custGeom>
              <a:rect b="b" l="l" r="r" t="t"/>
              <a:pathLst>
                <a:path extrusionOk="0" h="9369" w="2184">
                  <a:moveTo>
                    <a:pt x="130" y="0"/>
                  </a:moveTo>
                  <a:cubicBezTo>
                    <a:pt x="120" y="0"/>
                    <a:pt x="109" y="2"/>
                    <a:pt x="99" y="5"/>
                  </a:cubicBezTo>
                  <a:cubicBezTo>
                    <a:pt x="40" y="15"/>
                    <a:pt x="1" y="74"/>
                    <a:pt x="10" y="133"/>
                  </a:cubicBezTo>
                  <a:lnTo>
                    <a:pt x="1948" y="9280"/>
                  </a:lnTo>
                  <a:cubicBezTo>
                    <a:pt x="1967" y="9329"/>
                    <a:pt x="2007" y="9368"/>
                    <a:pt x="2066" y="9368"/>
                  </a:cubicBezTo>
                  <a:lnTo>
                    <a:pt x="2085" y="9368"/>
                  </a:lnTo>
                  <a:cubicBezTo>
                    <a:pt x="2144" y="9358"/>
                    <a:pt x="2184" y="9299"/>
                    <a:pt x="2174" y="9240"/>
                  </a:cubicBezTo>
                  <a:lnTo>
                    <a:pt x="227" y="84"/>
                  </a:lnTo>
                  <a:cubicBezTo>
                    <a:pt x="219" y="36"/>
                    <a:pt x="177" y="0"/>
                    <a:pt x="1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5"/>
            <p:cNvSpPr/>
            <p:nvPr/>
          </p:nvSpPr>
          <p:spPr>
            <a:xfrm>
              <a:off x="1170500" y="611925"/>
              <a:ext cx="55350" cy="236450"/>
            </a:xfrm>
            <a:custGeom>
              <a:rect b="b" l="l" r="r" t="t"/>
              <a:pathLst>
                <a:path extrusionOk="0" h="9458" w="2214">
                  <a:moveTo>
                    <a:pt x="129" y="1"/>
                  </a:moveTo>
                  <a:cubicBezTo>
                    <a:pt x="119" y="1"/>
                    <a:pt x="109" y="3"/>
                    <a:pt x="99" y="6"/>
                  </a:cubicBezTo>
                  <a:cubicBezTo>
                    <a:pt x="40" y="16"/>
                    <a:pt x="0" y="75"/>
                    <a:pt x="10" y="134"/>
                  </a:cubicBezTo>
                  <a:lnTo>
                    <a:pt x="1977" y="9369"/>
                  </a:lnTo>
                  <a:cubicBezTo>
                    <a:pt x="1987" y="9418"/>
                    <a:pt x="2036" y="9447"/>
                    <a:pt x="2085" y="9457"/>
                  </a:cubicBezTo>
                  <a:lnTo>
                    <a:pt x="2115" y="9447"/>
                  </a:lnTo>
                  <a:cubicBezTo>
                    <a:pt x="2174" y="9437"/>
                    <a:pt x="2213" y="9378"/>
                    <a:pt x="2193" y="9319"/>
                  </a:cubicBezTo>
                  <a:lnTo>
                    <a:pt x="226" y="94"/>
                  </a:lnTo>
                  <a:cubicBezTo>
                    <a:pt x="218" y="38"/>
                    <a:pt x="177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5"/>
            <p:cNvSpPr/>
            <p:nvPr/>
          </p:nvSpPr>
          <p:spPr>
            <a:xfrm>
              <a:off x="514275" y="969425"/>
              <a:ext cx="989650" cy="215525"/>
            </a:xfrm>
            <a:custGeom>
              <a:rect b="b" l="l" r="r" t="t"/>
              <a:pathLst>
                <a:path extrusionOk="0" h="8621" w="39586">
                  <a:moveTo>
                    <a:pt x="39469" y="1"/>
                  </a:moveTo>
                  <a:cubicBezTo>
                    <a:pt x="39459" y="1"/>
                    <a:pt x="39448" y="2"/>
                    <a:pt x="39438" y="6"/>
                  </a:cubicBezTo>
                  <a:lnTo>
                    <a:pt x="99" y="8395"/>
                  </a:lnTo>
                  <a:cubicBezTo>
                    <a:pt x="40" y="8414"/>
                    <a:pt x="0" y="8473"/>
                    <a:pt x="10" y="8532"/>
                  </a:cubicBezTo>
                  <a:cubicBezTo>
                    <a:pt x="20" y="8582"/>
                    <a:pt x="69" y="8621"/>
                    <a:pt x="118" y="8621"/>
                  </a:cubicBezTo>
                  <a:lnTo>
                    <a:pt x="148" y="8611"/>
                  </a:lnTo>
                  <a:lnTo>
                    <a:pt x="39487" y="222"/>
                  </a:lnTo>
                  <a:cubicBezTo>
                    <a:pt x="39546" y="202"/>
                    <a:pt x="39585" y="143"/>
                    <a:pt x="39566" y="84"/>
                  </a:cubicBezTo>
                  <a:cubicBezTo>
                    <a:pt x="39558" y="36"/>
                    <a:pt x="39516" y="1"/>
                    <a:pt x="394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5"/>
            <p:cNvSpPr/>
            <p:nvPr/>
          </p:nvSpPr>
          <p:spPr>
            <a:xfrm>
              <a:off x="439275" y="809950"/>
              <a:ext cx="48950" cy="52425"/>
            </a:xfrm>
            <a:custGeom>
              <a:rect b="b" l="l" r="r" t="t"/>
              <a:pathLst>
                <a:path extrusionOk="0" h="2097" w="1958">
                  <a:moveTo>
                    <a:pt x="969" y="181"/>
                  </a:moveTo>
                  <a:cubicBezTo>
                    <a:pt x="1223" y="181"/>
                    <a:pt x="1382" y="311"/>
                    <a:pt x="1436" y="553"/>
                  </a:cubicBezTo>
                  <a:cubicBezTo>
                    <a:pt x="1505" y="858"/>
                    <a:pt x="1348" y="1084"/>
                    <a:pt x="964" y="1162"/>
                  </a:cubicBezTo>
                  <a:lnTo>
                    <a:pt x="463" y="1280"/>
                  </a:lnTo>
                  <a:lnTo>
                    <a:pt x="246" y="326"/>
                  </a:lnTo>
                  <a:lnTo>
                    <a:pt x="748" y="208"/>
                  </a:lnTo>
                  <a:cubicBezTo>
                    <a:pt x="828" y="190"/>
                    <a:pt x="902" y="181"/>
                    <a:pt x="969" y="181"/>
                  </a:cubicBezTo>
                  <a:close/>
                  <a:moveTo>
                    <a:pt x="976" y="0"/>
                  </a:moveTo>
                  <a:cubicBezTo>
                    <a:pt x="893" y="0"/>
                    <a:pt x="804" y="11"/>
                    <a:pt x="709" y="31"/>
                  </a:cubicBezTo>
                  <a:lnTo>
                    <a:pt x="1" y="199"/>
                  </a:lnTo>
                  <a:lnTo>
                    <a:pt x="433" y="2097"/>
                  </a:lnTo>
                  <a:lnTo>
                    <a:pt x="640" y="2048"/>
                  </a:lnTo>
                  <a:lnTo>
                    <a:pt x="502" y="1448"/>
                  </a:lnTo>
                  <a:lnTo>
                    <a:pt x="1014" y="1330"/>
                  </a:lnTo>
                  <a:cubicBezTo>
                    <a:pt x="1063" y="1320"/>
                    <a:pt x="1112" y="1310"/>
                    <a:pt x="1161" y="1290"/>
                  </a:cubicBezTo>
                  <a:lnTo>
                    <a:pt x="1732" y="1802"/>
                  </a:lnTo>
                  <a:lnTo>
                    <a:pt x="1958" y="1753"/>
                  </a:lnTo>
                  <a:lnTo>
                    <a:pt x="1338" y="1202"/>
                  </a:lnTo>
                  <a:cubicBezTo>
                    <a:pt x="1594" y="1074"/>
                    <a:pt x="1712" y="779"/>
                    <a:pt x="1643" y="513"/>
                  </a:cubicBezTo>
                  <a:cubicBezTo>
                    <a:pt x="1564" y="180"/>
                    <a:pt x="1324" y="0"/>
                    <a:pt x="976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5"/>
            <p:cNvSpPr/>
            <p:nvPr/>
          </p:nvSpPr>
          <p:spPr>
            <a:xfrm>
              <a:off x="489975" y="794975"/>
              <a:ext cx="62425" cy="51550"/>
            </a:xfrm>
            <a:custGeom>
              <a:rect b="b" l="l" r="r" t="t"/>
              <a:pathLst>
                <a:path extrusionOk="0" h="2062" w="2497">
                  <a:moveTo>
                    <a:pt x="1179" y="229"/>
                  </a:moveTo>
                  <a:cubicBezTo>
                    <a:pt x="1538" y="229"/>
                    <a:pt x="1894" y="460"/>
                    <a:pt x="1985" y="876"/>
                  </a:cubicBezTo>
                  <a:cubicBezTo>
                    <a:pt x="2093" y="1319"/>
                    <a:pt x="1808" y="1761"/>
                    <a:pt x="1366" y="1850"/>
                  </a:cubicBezTo>
                  <a:cubicBezTo>
                    <a:pt x="1300" y="1865"/>
                    <a:pt x="1236" y="1873"/>
                    <a:pt x="1173" y="1873"/>
                  </a:cubicBezTo>
                  <a:cubicBezTo>
                    <a:pt x="562" y="1873"/>
                    <a:pt x="133" y="1173"/>
                    <a:pt x="490" y="611"/>
                  </a:cubicBezTo>
                  <a:cubicBezTo>
                    <a:pt x="656" y="350"/>
                    <a:pt x="918" y="229"/>
                    <a:pt x="1179" y="229"/>
                  </a:cubicBezTo>
                  <a:close/>
                  <a:moveTo>
                    <a:pt x="1185" y="0"/>
                  </a:moveTo>
                  <a:cubicBezTo>
                    <a:pt x="557" y="0"/>
                    <a:pt x="1" y="596"/>
                    <a:pt x="185" y="1289"/>
                  </a:cubicBezTo>
                  <a:cubicBezTo>
                    <a:pt x="285" y="1752"/>
                    <a:pt x="696" y="2062"/>
                    <a:pt x="1146" y="2062"/>
                  </a:cubicBezTo>
                  <a:cubicBezTo>
                    <a:pt x="1231" y="2062"/>
                    <a:pt x="1318" y="2051"/>
                    <a:pt x="1405" y="2027"/>
                  </a:cubicBezTo>
                  <a:cubicBezTo>
                    <a:pt x="2300" y="1820"/>
                    <a:pt x="2497" y="630"/>
                    <a:pt x="1710" y="149"/>
                  </a:cubicBezTo>
                  <a:cubicBezTo>
                    <a:pt x="1539" y="46"/>
                    <a:pt x="1359" y="0"/>
                    <a:pt x="1185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5"/>
            <p:cNvSpPr/>
            <p:nvPr/>
          </p:nvSpPr>
          <p:spPr>
            <a:xfrm>
              <a:off x="555325" y="787125"/>
              <a:ext cx="42575" cy="48450"/>
            </a:xfrm>
            <a:custGeom>
              <a:rect b="b" l="l" r="r" t="t"/>
              <a:pathLst>
                <a:path extrusionOk="0" h="1938" w="1703">
                  <a:moveTo>
                    <a:pt x="207" y="0"/>
                  </a:moveTo>
                  <a:lnTo>
                    <a:pt x="1" y="49"/>
                  </a:lnTo>
                  <a:lnTo>
                    <a:pt x="433" y="1938"/>
                  </a:lnTo>
                  <a:lnTo>
                    <a:pt x="1702" y="1653"/>
                  </a:lnTo>
                  <a:lnTo>
                    <a:pt x="1663" y="1475"/>
                  </a:lnTo>
                  <a:lnTo>
                    <a:pt x="601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5"/>
            <p:cNvSpPr/>
            <p:nvPr/>
          </p:nvSpPr>
          <p:spPr>
            <a:xfrm>
              <a:off x="600325" y="776800"/>
              <a:ext cx="42550" cy="48450"/>
            </a:xfrm>
            <a:custGeom>
              <a:rect b="b" l="l" r="r" t="t"/>
              <a:pathLst>
                <a:path extrusionOk="0" h="1938" w="1702">
                  <a:moveTo>
                    <a:pt x="207" y="0"/>
                  </a:moveTo>
                  <a:lnTo>
                    <a:pt x="0" y="49"/>
                  </a:lnTo>
                  <a:lnTo>
                    <a:pt x="433" y="1938"/>
                  </a:lnTo>
                  <a:lnTo>
                    <a:pt x="1702" y="1652"/>
                  </a:lnTo>
                  <a:lnTo>
                    <a:pt x="1662" y="1475"/>
                  </a:lnTo>
                  <a:lnTo>
                    <a:pt x="600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25"/>
            <p:cNvSpPr/>
            <p:nvPr/>
          </p:nvSpPr>
          <p:spPr>
            <a:xfrm>
              <a:off x="694000" y="749725"/>
              <a:ext cx="42550" cy="50325"/>
            </a:xfrm>
            <a:custGeom>
              <a:rect b="b" l="l" r="r" t="t"/>
              <a:pathLst>
                <a:path extrusionOk="0" h="2013" w="1702">
                  <a:moveTo>
                    <a:pt x="903" y="1"/>
                  </a:moveTo>
                  <a:cubicBezTo>
                    <a:pt x="818" y="1"/>
                    <a:pt x="733" y="11"/>
                    <a:pt x="650" y="31"/>
                  </a:cubicBezTo>
                  <a:cubicBezTo>
                    <a:pt x="168" y="139"/>
                    <a:pt x="0" y="434"/>
                    <a:pt x="69" y="710"/>
                  </a:cubicBezTo>
                  <a:cubicBezTo>
                    <a:pt x="227" y="1418"/>
                    <a:pt x="1318" y="828"/>
                    <a:pt x="1446" y="1349"/>
                  </a:cubicBezTo>
                  <a:cubicBezTo>
                    <a:pt x="1486" y="1536"/>
                    <a:pt x="1367" y="1722"/>
                    <a:pt x="1013" y="1801"/>
                  </a:cubicBezTo>
                  <a:cubicBezTo>
                    <a:pt x="935" y="1821"/>
                    <a:pt x="856" y="1831"/>
                    <a:pt x="779" y="1831"/>
                  </a:cubicBezTo>
                  <a:cubicBezTo>
                    <a:pt x="623" y="1831"/>
                    <a:pt x="473" y="1791"/>
                    <a:pt x="335" y="1713"/>
                  </a:cubicBezTo>
                  <a:lnTo>
                    <a:pt x="286" y="1890"/>
                  </a:lnTo>
                  <a:cubicBezTo>
                    <a:pt x="443" y="1968"/>
                    <a:pt x="618" y="2012"/>
                    <a:pt x="793" y="2012"/>
                  </a:cubicBezTo>
                  <a:cubicBezTo>
                    <a:pt x="880" y="2012"/>
                    <a:pt x="968" y="2001"/>
                    <a:pt x="1053" y="1978"/>
                  </a:cubicBezTo>
                  <a:cubicBezTo>
                    <a:pt x="1535" y="1860"/>
                    <a:pt x="1702" y="1575"/>
                    <a:pt x="1643" y="1290"/>
                  </a:cubicBezTo>
                  <a:cubicBezTo>
                    <a:pt x="1486" y="601"/>
                    <a:pt x="384" y="1182"/>
                    <a:pt x="266" y="660"/>
                  </a:cubicBezTo>
                  <a:cubicBezTo>
                    <a:pt x="227" y="473"/>
                    <a:pt x="345" y="287"/>
                    <a:pt x="689" y="208"/>
                  </a:cubicBezTo>
                  <a:cubicBezTo>
                    <a:pt x="764" y="192"/>
                    <a:pt x="838" y="184"/>
                    <a:pt x="913" y="184"/>
                  </a:cubicBezTo>
                  <a:cubicBezTo>
                    <a:pt x="1024" y="184"/>
                    <a:pt x="1133" y="202"/>
                    <a:pt x="1240" y="237"/>
                  </a:cubicBezTo>
                  <a:lnTo>
                    <a:pt x="1279" y="70"/>
                  </a:lnTo>
                  <a:cubicBezTo>
                    <a:pt x="1156" y="23"/>
                    <a:pt x="1029" y="1"/>
                    <a:pt x="90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25"/>
            <p:cNvSpPr/>
            <p:nvPr/>
          </p:nvSpPr>
          <p:spPr>
            <a:xfrm>
              <a:off x="740950" y="737425"/>
              <a:ext cx="49450" cy="50075"/>
            </a:xfrm>
            <a:custGeom>
              <a:rect b="b" l="l" r="r" t="t"/>
              <a:pathLst>
                <a:path extrusionOk="0" h="2003" w="1978">
                  <a:moveTo>
                    <a:pt x="1139" y="1"/>
                  </a:moveTo>
                  <a:cubicBezTo>
                    <a:pt x="1060" y="1"/>
                    <a:pt x="982" y="11"/>
                    <a:pt x="906" y="31"/>
                  </a:cubicBezTo>
                  <a:cubicBezTo>
                    <a:pt x="355" y="139"/>
                    <a:pt x="1" y="680"/>
                    <a:pt x="129" y="1231"/>
                  </a:cubicBezTo>
                  <a:cubicBezTo>
                    <a:pt x="228" y="1687"/>
                    <a:pt x="635" y="2003"/>
                    <a:pt x="1090" y="2003"/>
                  </a:cubicBezTo>
                  <a:cubicBezTo>
                    <a:pt x="1175" y="2003"/>
                    <a:pt x="1262" y="1992"/>
                    <a:pt x="1348" y="1969"/>
                  </a:cubicBezTo>
                  <a:cubicBezTo>
                    <a:pt x="1604" y="1919"/>
                    <a:pt x="1840" y="1762"/>
                    <a:pt x="1978" y="1536"/>
                  </a:cubicBezTo>
                  <a:lnTo>
                    <a:pt x="1820" y="1438"/>
                  </a:lnTo>
                  <a:cubicBezTo>
                    <a:pt x="1712" y="1615"/>
                    <a:pt x="1525" y="1752"/>
                    <a:pt x="1309" y="1792"/>
                  </a:cubicBezTo>
                  <a:cubicBezTo>
                    <a:pt x="1239" y="1810"/>
                    <a:pt x="1170" y="1819"/>
                    <a:pt x="1101" y="1819"/>
                  </a:cubicBezTo>
                  <a:cubicBezTo>
                    <a:pt x="733" y="1819"/>
                    <a:pt x="399" y="1565"/>
                    <a:pt x="316" y="1192"/>
                  </a:cubicBezTo>
                  <a:cubicBezTo>
                    <a:pt x="207" y="739"/>
                    <a:pt x="502" y="297"/>
                    <a:pt x="955" y="218"/>
                  </a:cubicBezTo>
                  <a:cubicBezTo>
                    <a:pt x="1019" y="200"/>
                    <a:pt x="1084" y="191"/>
                    <a:pt x="1148" y="191"/>
                  </a:cubicBezTo>
                  <a:cubicBezTo>
                    <a:pt x="1293" y="191"/>
                    <a:pt x="1436" y="235"/>
                    <a:pt x="1565" y="316"/>
                  </a:cubicBezTo>
                  <a:lnTo>
                    <a:pt x="1663" y="159"/>
                  </a:lnTo>
                  <a:cubicBezTo>
                    <a:pt x="1504" y="56"/>
                    <a:pt x="1322" y="1"/>
                    <a:pt x="1139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5"/>
            <p:cNvSpPr/>
            <p:nvPr/>
          </p:nvSpPr>
          <p:spPr>
            <a:xfrm>
              <a:off x="796775" y="723675"/>
              <a:ext cx="44525" cy="54875"/>
            </a:xfrm>
            <a:custGeom>
              <a:rect b="b" l="l" r="r" t="t"/>
              <a:pathLst>
                <a:path extrusionOk="0" h="2195" w="1781">
                  <a:moveTo>
                    <a:pt x="1299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1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33" y="1270"/>
                  </a:lnTo>
                  <a:lnTo>
                    <a:pt x="1417" y="1043"/>
                  </a:lnTo>
                  <a:lnTo>
                    <a:pt x="1377" y="876"/>
                  </a:lnTo>
                  <a:lnTo>
                    <a:pt x="39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5"/>
            <p:cNvSpPr/>
            <p:nvPr/>
          </p:nvSpPr>
          <p:spPr>
            <a:xfrm>
              <a:off x="847175" y="710400"/>
              <a:ext cx="50675" cy="56575"/>
            </a:xfrm>
            <a:custGeom>
              <a:rect b="b" l="l" r="r" t="t"/>
              <a:pathLst>
                <a:path extrusionOk="0" h="2263" w="2027">
                  <a:moveTo>
                    <a:pt x="1594" y="1"/>
                  </a:moveTo>
                  <a:lnTo>
                    <a:pt x="1387" y="50"/>
                  </a:lnTo>
                  <a:lnTo>
                    <a:pt x="1741" y="1584"/>
                  </a:lnTo>
                  <a:lnTo>
                    <a:pt x="168" y="325"/>
                  </a:lnTo>
                  <a:lnTo>
                    <a:pt x="1" y="365"/>
                  </a:lnTo>
                  <a:lnTo>
                    <a:pt x="433" y="2263"/>
                  </a:lnTo>
                  <a:lnTo>
                    <a:pt x="640" y="2223"/>
                  </a:lnTo>
                  <a:lnTo>
                    <a:pt x="286" y="679"/>
                  </a:lnTo>
                  <a:lnTo>
                    <a:pt x="286" y="679"/>
                  </a:lnTo>
                  <a:lnTo>
                    <a:pt x="1859" y="1938"/>
                  </a:lnTo>
                  <a:lnTo>
                    <a:pt x="2027" y="1899"/>
                  </a:lnTo>
                  <a:lnTo>
                    <a:pt x="1594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5"/>
            <p:cNvSpPr/>
            <p:nvPr/>
          </p:nvSpPr>
          <p:spPr>
            <a:xfrm>
              <a:off x="907425" y="698350"/>
              <a:ext cx="44525" cy="54875"/>
            </a:xfrm>
            <a:custGeom>
              <a:rect b="b" l="l" r="r" t="t"/>
              <a:pathLst>
                <a:path extrusionOk="0" h="2195" w="1781">
                  <a:moveTo>
                    <a:pt x="1298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0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23" y="1270"/>
                  </a:lnTo>
                  <a:lnTo>
                    <a:pt x="1406" y="1043"/>
                  </a:lnTo>
                  <a:lnTo>
                    <a:pt x="1367" y="876"/>
                  </a:lnTo>
                  <a:lnTo>
                    <a:pt x="38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25"/>
            <p:cNvSpPr/>
            <p:nvPr/>
          </p:nvSpPr>
          <p:spPr>
            <a:xfrm>
              <a:off x="1210825" y="630675"/>
              <a:ext cx="49425" cy="50050"/>
            </a:xfrm>
            <a:custGeom>
              <a:rect b="b" l="l" r="r" t="t"/>
              <a:pathLst>
                <a:path extrusionOk="0" h="2002" w="1977">
                  <a:moveTo>
                    <a:pt x="1153" y="0"/>
                  </a:moveTo>
                  <a:cubicBezTo>
                    <a:pt x="1070" y="0"/>
                    <a:pt x="986" y="11"/>
                    <a:pt x="905" y="33"/>
                  </a:cubicBezTo>
                  <a:cubicBezTo>
                    <a:pt x="354" y="131"/>
                    <a:pt x="0" y="672"/>
                    <a:pt x="128" y="1223"/>
                  </a:cubicBezTo>
                  <a:cubicBezTo>
                    <a:pt x="228" y="1690"/>
                    <a:pt x="639" y="2001"/>
                    <a:pt x="1092" y="2001"/>
                  </a:cubicBezTo>
                  <a:cubicBezTo>
                    <a:pt x="1173" y="2001"/>
                    <a:pt x="1255" y="1991"/>
                    <a:pt x="1338" y="1970"/>
                  </a:cubicBezTo>
                  <a:cubicBezTo>
                    <a:pt x="1603" y="1921"/>
                    <a:pt x="1839" y="1754"/>
                    <a:pt x="1977" y="1528"/>
                  </a:cubicBezTo>
                  <a:lnTo>
                    <a:pt x="1820" y="1429"/>
                  </a:lnTo>
                  <a:cubicBezTo>
                    <a:pt x="1702" y="1616"/>
                    <a:pt x="1525" y="1744"/>
                    <a:pt x="1308" y="1783"/>
                  </a:cubicBezTo>
                  <a:cubicBezTo>
                    <a:pt x="1237" y="1802"/>
                    <a:pt x="1166" y="1811"/>
                    <a:pt x="1096" y="1811"/>
                  </a:cubicBezTo>
                  <a:cubicBezTo>
                    <a:pt x="730" y="1811"/>
                    <a:pt x="397" y="1563"/>
                    <a:pt x="315" y="1184"/>
                  </a:cubicBezTo>
                  <a:cubicBezTo>
                    <a:pt x="207" y="741"/>
                    <a:pt x="502" y="298"/>
                    <a:pt x="944" y="210"/>
                  </a:cubicBezTo>
                  <a:cubicBezTo>
                    <a:pt x="1011" y="195"/>
                    <a:pt x="1077" y="187"/>
                    <a:pt x="1143" y="187"/>
                  </a:cubicBezTo>
                  <a:cubicBezTo>
                    <a:pt x="1291" y="187"/>
                    <a:pt x="1434" y="226"/>
                    <a:pt x="1564" y="308"/>
                  </a:cubicBezTo>
                  <a:lnTo>
                    <a:pt x="1662" y="151"/>
                  </a:lnTo>
                  <a:cubicBezTo>
                    <a:pt x="1508" y="50"/>
                    <a:pt x="1331" y="0"/>
                    <a:pt x="1153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25"/>
            <p:cNvSpPr/>
            <p:nvPr/>
          </p:nvSpPr>
          <p:spPr>
            <a:xfrm>
              <a:off x="1266150" y="615500"/>
              <a:ext cx="48450" cy="53075"/>
            </a:xfrm>
            <a:custGeom>
              <a:rect b="b" l="l" r="r" t="t"/>
              <a:pathLst>
                <a:path extrusionOk="0" h="2123" w="1938">
                  <a:moveTo>
                    <a:pt x="1564" y="1"/>
                  </a:moveTo>
                  <a:lnTo>
                    <a:pt x="1367" y="40"/>
                  </a:lnTo>
                  <a:lnTo>
                    <a:pt x="1613" y="1122"/>
                  </a:lnTo>
                  <a:cubicBezTo>
                    <a:pt x="1721" y="1574"/>
                    <a:pt x="1564" y="1830"/>
                    <a:pt x="1180" y="1909"/>
                  </a:cubicBezTo>
                  <a:cubicBezTo>
                    <a:pt x="1114" y="1924"/>
                    <a:pt x="1052" y="1932"/>
                    <a:pt x="993" y="1932"/>
                  </a:cubicBezTo>
                  <a:cubicBezTo>
                    <a:pt x="721" y="1932"/>
                    <a:pt x="532" y="1760"/>
                    <a:pt x="443" y="1387"/>
                  </a:cubicBezTo>
                  <a:lnTo>
                    <a:pt x="197" y="306"/>
                  </a:lnTo>
                  <a:lnTo>
                    <a:pt x="0" y="355"/>
                  </a:lnTo>
                  <a:lnTo>
                    <a:pt x="246" y="1446"/>
                  </a:lnTo>
                  <a:cubicBezTo>
                    <a:pt x="352" y="1897"/>
                    <a:pt x="623" y="2122"/>
                    <a:pt x="989" y="2122"/>
                  </a:cubicBezTo>
                  <a:cubicBezTo>
                    <a:pt x="1062" y="2122"/>
                    <a:pt x="1139" y="2113"/>
                    <a:pt x="1220" y="2095"/>
                  </a:cubicBezTo>
                  <a:cubicBezTo>
                    <a:pt x="1711" y="1977"/>
                    <a:pt x="1937" y="1633"/>
                    <a:pt x="1810" y="1082"/>
                  </a:cubicBezTo>
                  <a:lnTo>
                    <a:pt x="1564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25"/>
            <p:cNvSpPr/>
            <p:nvPr/>
          </p:nvSpPr>
          <p:spPr>
            <a:xfrm>
              <a:off x="1316800" y="603950"/>
              <a:ext cx="39350" cy="52400"/>
            </a:xfrm>
            <a:custGeom>
              <a:rect b="b" l="l" r="r" t="t"/>
              <a:pathLst>
                <a:path extrusionOk="0" h="2096" w="1574">
                  <a:moveTo>
                    <a:pt x="1534" y="0"/>
                  </a:moveTo>
                  <a:lnTo>
                    <a:pt x="0" y="354"/>
                  </a:lnTo>
                  <a:lnTo>
                    <a:pt x="39" y="522"/>
                  </a:lnTo>
                  <a:lnTo>
                    <a:pt x="708" y="374"/>
                  </a:lnTo>
                  <a:lnTo>
                    <a:pt x="1101" y="2095"/>
                  </a:lnTo>
                  <a:lnTo>
                    <a:pt x="1308" y="2046"/>
                  </a:lnTo>
                  <a:lnTo>
                    <a:pt x="905" y="325"/>
                  </a:lnTo>
                  <a:lnTo>
                    <a:pt x="1574" y="177"/>
                  </a:lnTo>
                  <a:lnTo>
                    <a:pt x="153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2" name="Google Shape;612;p25"/>
          <p:cNvGrpSpPr/>
          <p:nvPr/>
        </p:nvGrpSpPr>
        <p:grpSpPr>
          <a:xfrm>
            <a:off x="3197114" y="153467"/>
            <a:ext cx="1299031" cy="763082"/>
            <a:chOff x="3285175" y="1554625"/>
            <a:chExt cx="1458275" cy="856625"/>
          </a:xfrm>
        </p:grpSpPr>
        <p:sp>
          <p:nvSpPr>
            <p:cNvPr id="613" name="Google Shape;613;p25"/>
            <p:cNvSpPr/>
            <p:nvPr/>
          </p:nvSpPr>
          <p:spPr>
            <a:xfrm>
              <a:off x="3285175" y="1554625"/>
              <a:ext cx="1458275" cy="856625"/>
            </a:xfrm>
            <a:custGeom>
              <a:rect b="b" l="l" r="r" t="t"/>
              <a:pathLst>
                <a:path extrusionOk="0" h="34265" w="58331">
                  <a:moveTo>
                    <a:pt x="49735" y="0"/>
                  </a:moveTo>
                  <a:cubicBezTo>
                    <a:pt x="49686" y="0"/>
                    <a:pt x="49637" y="10"/>
                    <a:pt x="49578" y="20"/>
                  </a:cubicBezTo>
                  <a:lnTo>
                    <a:pt x="12766" y="5331"/>
                  </a:lnTo>
                  <a:cubicBezTo>
                    <a:pt x="12166" y="5419"/>
                    <a:pt x="11743" y="5980"/>
                    <a:pt x="11832" y="6589"/>
                  </a:cubicBezTo>
                  <a:lnTo>
                    <a:pt x="12432" y="10691"/>
                  </a:lnTo>
                  <a:lnTo>
                    <a:pt x="4102" y="11645"/>
                  </a:lnTo>
                  <a:cubicBezTo>
                    <a:pt x="3512" y="11704"/>
                    <a:pt x="3079" y="12215"/>
                    <a:pt x="3118" y="12805"/>
                  </a:cubicBezTo>
                  <a:cubicBezTo>
                    <a:pt x="3118" y="12844"/>
                    <a:pt x="3315" y="16621"/>
                    <a:pt x="925" y="17300"/>
                  </a:cubicBezTo>
                  <a:cubicBezTo>
                    <a:pt x="345" y="17457"/>
                    <a:pt x="1" y="18047"/>
                    <a:pt x="148" y="18627"/>
                  </a:cubicBezTo>
                  <a:lnTo>
                    <a:pt x="3069" y="30331"/>
                  </a:lnTo>
                  <a:cubicBezTo>
                    <a:pt x="3196" y="30836"/>
                    <a:pt x="3647" y="31176"/>
                    <a:pt x="4145" y="31176"/>
                  </a:cubicBezTo>
                  <a:cubicBezTo>
                    <a:pt x="4228" y="31176"/>
                    <a:pt x="4312" y="31167"/>
                    <a:pt x="4397" y="31147"/>
                  </a:cubicBezTo>
                  <a:cubicBezTo>
                    <a:pt x="4646" y="31095"/>
                    <a:pt x="4895" y="31066"/>
                    <a:pt x="5144" y="31066"/>
                  </a:cubicBezTo>
                  <a:cubicBezTo>
                    <a:pt x="5180" y="31066"/>
                    <a:pt x="5216" y="31067"/>
                    <a:pt x="5252" y="31068"/>
                  </a:cubicBezTo>
                  <a:cubicBezTo>
                    <a:pt x="6954" y="31068"/>
                    <a:pt x="8095" y="31894"/>
                    <a:pt x="8645" y="33507"/>
                  </a:cubicBezTo>
                  <a:cubicBezTo>
                    <a:pt x="8793" y="33960"/>
                    <a:pt x="9216" y="34255"/>
                    <a:pt x="9688" y="34264"/>
                  </a:cubicBezTo>
                  <a:cubicBezTo>
                    <a:pt x="9747" y="34255"/>
                    <a:pt x="9796" y="34255"/>
                    <a:pt x="9855" y="34245"/>
                  </a:cubicBezTo>
                  <a:lnTo>
                    <a:pt x="46893" y="28619"/>
                  </a:lnTo>
                  <a:cubicBezTo>
                    <a:pt x="47473" y="28531"/>
                    <a:pt x="47886" y="28010"/>
                    <a:pt x="47827" y="27419"/>
                  </a:cubicBezTo>
                  <a:cubicBezTo>
                    <a:pt x="47817" y="27311"/>
                    <a:pt x="47601" y="24715"/>
                    <a:pt x="50158" y="23830"/>
                  </a:cubicBezTo>
                  <a:cubicBezTo>
                    <a:pt x="50247" y="23849"/>
                    <a:pt x="50335" y="23859"/>
                    <a:pt x="50424" y="23859"/>
                  </a:cubicBezTo>
                  <a:cubicBezTo>
                    <a:pt x="50522" y="23859"/>
                    <a:pt x="50620" y="23849"/>
                    <a:pt x="50719" y="23820"/>
                  </a:cubicBezTo>
                  <a:cubicBezTo>
                    <a:pt x="51397" y="23663"/>
                    <a:pt x="51810" y="22984"/>
                    <a:pt x="51653" y="22305"/>
                  </a:cubicBezTo>
                  <a:lnTo>
                    <a:pt x="51407" y="21312"/>
                  </a:lnTo>
                  <a:lnTo>
                    <a:pt x="54574" y="20437"/>
                  </a:lnTo>
                  <a:cubicBezTo>
                    <a:pt x="55125" y="20279"/>
                    <a:pt x="55459" y="19739"/>
                    <a:pt x="55371" y="19178"/>
                  </a:cubicBezTo>
                  <a:cubicBezTo>
                    <a:pt x="55282" y="18539"/>
                    <a:pt x="55302" y="17899"/>
                    <a:pt x="55439" y="17280"/>
                  </a:cubicBezTo>
                  <a:cubicBezTo>
                    <a:pt x="55705" y="16149"/>
                    <a:pt x="56344" y="15470"/>
                    <a:pt x="57406" y="15205"/>
                  </a:cubicBezTo>
                  <a:cubicBezTo>
                    <a:pt x="57967" y="15057"/>
                    <a:pt x="58331" y="14497"/>
                    <a:pt x="58223" y="13926"/>
                  </a:cubicBezTo>
                  <a:lnTo>
                    <a:pt x="56216" y="3364"/>
                  </a:lnTo>
                  <a:cubicBezTo>
                    <a:pt x="56113" y="2839"/>
                    <a:pt x="55656" y="2465"/>
                    <a:pt x="55142" y="2465"/>
                  </a:cubicBezTo>
                  <a:cubicBezTo>
                    <a:pt x="55068" y="2465"/>
                    <a:pt x="54993" y="2472"/>
                    <a:pt x="54918" y="2488"/>
                  </a:cubicBezTo>
                  <a:cubicBezTo>
                    <a:pt x="54603" y="2538"/>
                    <a:pt x="54279" y="2557"/>
                    <a:pt x="53954" y="2557"/>
                  </a:cubicBezTo>
                  <a:cubicBezTo>
                    <a:pt x="52273" y="2557"/>
                    <a:pt x="51201" y="1947"/>
                    <a:pt x="50788" y="738"/>
                  </a:cubicBezTo>
                  <a:cubicBezTo>
                    <a:pt x="50630" y="295"/>
                    <a:pt x="50207" y="0"/>
                    <a:pt x="49735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762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25"/>
            <p:cNvSpPr/>
            <p:nvPr/>
          </p:nvSpPr>
          <p:spPr>
            <a:xfrm>
              <a:off x="3306325" y="1580675"/>
              <a:ext cx="1397800" cy="800825"/>
            </a:xfrm>
            <a:custGeom>
              <a:rect b="b" l="l" r="r" t="t"/>
              <a:pathLst>
                <a:path extrusionOk="0" h="32033" w="55912">
                  <a:moveTo>
                    <a:pt x="48515" y="1"/>
                  </a:moveTo>
                  <a:lnTo>
                    <a:pt x="11704" y="5311"/>
                  </a:lnTo>
                  <a:lnTo>
                    <a:pt x="12481" y="10553"/>
                  </a:lnTo>
                  <a:lnTo>
                    <a:pt x="3000" y="11625"/>
                  </a:lnTo>
                  <a:cubicBezTo>
                    <a:pt x="3000" y="11625"/>
                    <a:pt x="3315" y="16326"/>
                    <a:pt x="0" y="17251"/>
                  </a:cubicBezTo>
                  <a:lnTo>
                    <a:pt x="2931" y="28954"/>
                  </a:lnTo>
                  <a:cubicBezTo>
                    <a:pt x="2931" y="28954"/>
                    <a:pt x="3382" y="28845"/>
                    <a:pt x="4036" y="28845"/>
                  </a:cubicBezTo>
                  <a:cubicBezTo>
                    <a:pt x="5367" y="28845"/>
                    <a:pt x="7538" y="29296"/>
                    <a:pt x="8468" y="32032"/>
                  </a:cubicBezTo>
                  <a:lnTo>
                    <a:pt x="45516" y="26417"/>
                  </a:lnTo>
                  <a:cubicBezTo>
                    <a:pt x="45516" y="26417"/>
                    <a:pt x="45132" y="22414"/>
                    <a:pt x="49214" y="21490"/>
                  </a:cubicBezTo>
                  <a:lnTo>
                    <a:pt x="48899" y="19405"/>
                  </a:lnTo>
                  <a:lnTo>
                    <a:pt x="53059" y="18254"/>
                  </a:lnTo>
                  <a:cubicBezTo>
                    <a:pt x="53059" y="18254"/>
                    <a:pt x="52292" y="13937"/>
                    <a:pt x="55911" y="13012"/>
                  </a:cubicBezTo>
                  <a:lnTo>
                    <a:pt x="53905" y="2459"/>
                  </a:lnTo>
                  <a:cubicBezTo>
                    <a:pt x="53905" y="2459"/>
                    <a:pt x="53415" y="2559"/>
                    <a:pt x="52722" y="2559"/>
                  </a:cubicBezTo>
                  <a:cubicBezTo>
                    <a:pt x="51381" y="2559"/>
                    <a:pt x="49281" y="2186"/>
                    <a:pt x="485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5"/>
            <p:cNvSpPr/>
            <p:nvPr/>
          </p:nvSpPr>
          <p:spPr>
            <a:xfrm>
              <a:off x="3598900" y="1713450"/>
              <a:ext cx="730500" cy="131075"/>
            </a:xfrm>
            <a:custGeom>
              <a:rect b="b" l="l" r="r" t="t"/>
              <a:pathLst>
                <a:path extrusionOk="0" h="5243" w="29220">
                  <a:moveTo>
                    <a:pt x="1" y="0"/>
                  </a:moveTo>
                  <a:lnTo>
                    <a:pt x="778" y="5242"/>
                  </a:lnTo>
                  <a:lnTo>
                    <a:pt x="29220" y="1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5"/>
            <p:cNvSpPr/>
            <p:nvPr/>
          </p:nvSpPr>
          <p:spPr>
            <a:xfrm>
              <a:off x="4326650" y="1740200"/>
              <a:ext cx="213975" cy="381425"/>
            </a:xfrm>
            <a:custGeom>
              <a:rect b="b" l="l" r="r" t="t"/>
              <a:pathLst>
                <a:path extrusionOk="0" h="15257" w="8559">
                  <a:moveTo>
                    <a:pt x="164" y="1"/>
                  </a:moveTo>
                  <a:cubicBezTo>
                    <a:pt x="83" y="1"/>
                    <a:pt x="0" y="63"/>
                    <a:pt x="12" y="170"/>
                  </a:cubicBezTo>
                  <a:cubicBezTo>
                    <a:pt x="228" y="1084"/>
                    <a:pt x="779" y="1891"/>
                    <a:pt x="1556" y="2432"/>
                  </a:cubicBezTo>
                  <a:cubicBezTo>
                    <a:pt x="2232" y="2887"/>
                    <a:pt x="3059" y="3115"/>
                    <a:pt x="4027" y="3115"/>
                  </a:cubicBezTo>
                  <a:cubicBezTo>
                    <a:pt x="4437" y="3115"/>
                    <a:pt x="4872" y="3074"/>
                    <a:pt x="5332" y="2992"/>
                  </a:cubicBezTo>
                  <a:lnTo>
                    <a:pt x="8253" y="15138"/>
                  </a:lnTo>
                  <a:cubicBezTo>
                    <a:pt x="8263" y="15207"/>
                    <a:pt x="8332" y="15256"/>
                    <a:pt x="8401" y="15256"/>
                  </a:cubicBezTo>
                  <a:lnTo>
                    <a:pt x="8430" y="15256"/>
                  </a:lnTo>
                  <a:cubicBezTo>
                    <a:pt x="8509" y="15227"/>
                    <a:pt x="8558" y="15148"/>
                    <a:pt x="8538" y="15069"/>
                  </a:cubicBezTo>
                  <a:lnTo>
                    <a:pt x="5588" y="2776"/>
                  </a:lnTo>
                  <a:cubicBezTo>
                    <a:pt x="5571" y="2709"/>
                    <a:pt x="5512" y="2663"/>
                    <a:pt x="5446" y="2663"/>
                  </a:cubicBezTo>
                  <a:cubicBezTo>
                    <a:pt x="5434" y="2663"/>
                    <a:pt x="5423" y="2665"/>
                    <a:pt x="5411" y="2668"/>
                  </a:cubicBezTo>
                  <a:cubicBezTo>
                    <a:pt x="4919" y="2767"/>
                    <a:pt x="4454" y="2816"/>
                    <a:pt x="4020" y="2816"/>
                  </a:cubicBezTo>
                  <a:cubicBezTo>
                    <a:pt x="3119" y="2816"/>
                    <a:pt x="2347" y="2604"/>
                    <a:pt x="1723" y="2186"/>
                  </a:cubicBezTo>
                  <a:cubicBezTo>
                    <a:pt x="1015" y="1684"/>
                    <a:pt x="513" y="956"/>
                    <a:pt x="307" y="111"/>
                  </a:cubicBezTo>
                  <a:cubicBezTo>
                    <a:pt x="286" y="35"/>
                    <a:pt x="225" y="1"/>
                    <a:pt x="1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5"/>
            <p:cNvSpPr/>
            <p:nvPr/>
          </p:nvSpPr>
          <p:spPr>
            <a:xfrm>
              <a:off x="4491900" y="1673375"/>
              <a:ext cx="108700" cy="259900"/>
            </a:xfrm>
            <a:custGeom>
              <a:rect b="b" l="l" r="r" t="t"/>
              <a:pathLst>
                <a:path extrusionOk="0" h="10396" w="4348">
                  <a:moveTo>
                    <a:pt x="2273" y="0"/>
                  </a:moveTo>
                  <a:lnTo>
                    <a:pt x="1" y="305"/>
                  </a:lnTo>
                  <a:lnTo>
                    <a:pt x="2155" y="10396"/>
                  </a:lnTo>
                  <a:lnTo>
                    <a:pt x="4348" y="10091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5"/>
            <p:cNvSpPr/>
            <p:nvPr/>
          </p:nvSpPr>
          <p:spPr>
            <a:xfrm>
              <a:off x="3392875" y="1985875"/>
              <a:ext cx="108950" cy="259900"/>
            </a:xfrm>
            <a:custGeom>
              <a:rect b="b" l="l" r="r" t="t"/>
              <a:pathLst>
                <a:path extrusionOk="0" h="10396" w="4358">
                  <a:moveTo>
                    <a:pt x="2272" y="0"/>
                  </a:moveTo>
                  <a:lnTo>
                    <a:pt x="0" y="315"/>
                  </a:lnTo>
                  <a:lnTo>
                    <a:pt x="2164" y="10396"/>
                  </a:lnTo>
                  <a:lnTo>
                    <a:pt x="4357" y="10091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5"/>
            <p:cNvSpPr/>
            <p:nvPr/>
          </p:nvSpPr>
          <p:spPr>
            <a:xfrm>
              <a:off x="4281450" y="1864650"/>
              <a:ext cx="108950" cy="259925"/>
            </a:xfrm>
            <a:custGeom>
              <a:rect b="b" l="l" r="r" t="t"/>
              <a:pathLst>
                <a:path extrusionOk="0" h="10397" w="4358">
                  <a:moveTo>
                    <a:pt x="2272" y="1"/>
                  </a:moveTo>
                  <a:lnTo>
                    <a:pt x="0" y="306"/>
                  </a:lnTo>
                  <a:lnTo>
                    <a:pt x="2154" y="10396"/>
                  </a:lnTo>
                  <a:lnTo>
                    <a:pt x="4357" y="10091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5"/>
            <p:cNvSpPr/>
            <p:nvPr/>
          </p:nvSpPr>
          <p:spPr>
            <a:xfrm>
              <a:off x="3574825" y="2023375"/>
              <a:ext cx="98125" cy="122575"/>
            </a:xfrm>
            <a:custGeom>
              <a:rect b="b" l="l" r="r" t="t"/>
              <a:pathLst>
                <a:path extrusionOk="0" h="4903" w="3925">
                  <a:moveTo>
                    <a:pt x="2173" y="1"/>
                  </a:moveTo>
                  <a:cubicBezTo>
                    <a:pt x="2102" y="1"/>
                    <a:pt x="2029" y="5"/>
                    <a:pt x="1957" y="15"/>
                  </a:cubicBezTo>
                  <a:cubicBezTo>
                    <a:pt x="462" y="221"/>
                    <a:pt x="0" y="1638"/>
                    <a:pt x="157" y="2818"/>
                  </a:cubicBezTo>
                  <a:cubicBezTo>
                    <a:pt x="301" y="3885"/>
                    <a:pt x="779" y="4903"/>
                    <a:pt x="2115" y="4903"/>
                  </a:cubicBezTo>
                  <a:cubicBezTo>
                    <a:pt x="2244" y="4903"/>
                    <a:pt x="2382" y="4893"/>
                    <a:pt x="2528" y="4873"/>
                  </a:cubicBezTo>
                  <a:cubicBezTo>
                    <a:pt x="3305" y="4765"/>
                    <a:pt x="3727" y="4273"/>
                    <a:pt x="3924" y="3526"/>
                  </a:cubicBezTo>
                  <a:lnTo>
                    <a:pt x="3767" y="3467"/>
                  </a:lnTo>
                  <a:cubicBezTo>
                    <a:pt x="3609" y="4027"/>
                    <a:pt x="3216" y="4539"/>
                    <a:pt x="2567" y="4627"/>
                  </a:cubicBezTo>
                  <a:cubicBezTo>
                    <a:pt x="2520" y="4634"/>
                    <a:pt x="2474" y="4637"/>
                    <a:pt x="2429" y="4637"/>
                  </a:cubicBezTo>
                  <a:cubicBezTo>
                    <a:pt x="1618" y="4637"/>
                    <a:pt x="1143" y="3654"/>
                    <a:pt x="1003" y="2601"/>
                  </a:cubicBezTo>
                  <a:cubicBezTo>
                    <a:pt x="816" y="1244"/>
                    <a:pt x="1269" y="290"/>
                    <a:pt x="2046" y="192"/>
                  </a:cubicBezTo>
                  <a:cubicBezTo>
                    <a:pt x="2102" y="185"/>
                    <a:pt x="2157" y="181"/>
                    <a:pt x="2208" y="181"/>
                  </a:cubicBezTo>
                  <a:cubicBezTo>
                    <a:pt x="2579" y="181"/>
                    <a:pt x="2820" y="348"/>
                    <a:pt x="2872" y="408"/>
                  </a:cubicBezTo>
                  <a:lnTo>
                    <a:pt x="2872" y="418"/>
                  </a:lnTo>
                  <a:lnTo>
                    <a:pt x="2813" y="418"/>
                  </a:lnTo>
                  <a:cubicBezTo>
                    <a:pt x="2577" y="457"/>
                    <a:pt x="2419" y="684"/>
                    <a:pt x="2459" y="920"/>
                  </a:cubicBezTo>
                  <a:cubicBezTo>
                    <a:pt x="2485" y="1145"/>
                    <a:pt x="2672" y="1302"/>
                    <a:pt x="2884" y="1302"/>
                  </a:cubicBezTo>
                  <a:cubicBezTo>
                    <a:pt x="2912" y="1302"/>
                    <a:pt x="2941" y="1299"/>
                    <a:pt x="2970" y="1293"/>
                  </a:cubicBezTo>
                  <a:cubicBezTo>
                    <a:pt x="3226" y="1274"/>
                    <a:pt x="3413" y="1028"/>
                    <a:pt x="3364" y="772"/>
                  </a:cubicBezTo>
                  <a:cubicBezTo>
                    <a:pt x="3302" y="316"/>
                    <a:pt x="2763" y="1"/>
                    <a:pt x="21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25"/>
            <p:cNvSpPr/>
            <p:nvPr/>
          </p:nvSpPr>
          <p:spPr>
            <a:xfrm>
              <a:off x="3676850" y="2013175"/>
              <a:ext cx="61500" cy="121475"/>
            </a:xfrm>
            <a:custGeom>
              <a:rect b="b" l="l" r="r" t="t"/>
              <a:pathLst>
                <a:path extrusionOk="0" h="4859" w="2460">
                  <a:moveTo>
                    <a:pt x="1830" y="0"/>
                  </a:moveTo>
                  <a:lnTo>
                    <a:pt x="0" y="246"/>
                  </a:lnTo>
                  <a:lnTo>
                    <a:pt x="20" y="384"/>
                  </a:lnTo>
                  <a:lnTo>
                    <a:pt x="522" y="354"/>
                  </a:lnTo>
                  <a:lnTo>
                    <a:pt x="1102" y="4613"/>
                  </a:lnTo>
                  <a:lnTo>
                    <a:pt x="610" y="4711"/>
                  </a:lnTo>
                  <a:lnTo>
                    <a:pt x="630" y="4858"/>
                  </a:lnTo>
                  <a:lnTo>
                    <a:pt x="2459" y="4613"/>
                  </a:lnTo>
                  <a:lnTo>
                    <a:pt x="2439" y="4465"/>
                  </a:lnTo>
                  <a:lnTo>
                    <a:pt x="1938" y="4504"/>
                  </a:lnTo>
                  <a:lnTo>
                    <a:pt x="1358" y="236"/>
                  </a:lnTo>
                  <a:lnTo>
                    <a:pt x="1849" y="13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25"/>
            <p:cNvSpPr/>
            <p:nvPr/>
          </p:nvSpPr>
          <p:spPr>
            <a:xfrm>
              <a:off x="3742250" y="1996200"/>
              <a:ext cx="107950" cy="129350"/>
            </a:xfrm>
            <a:custGeom>
              <a:rect b="b" l="l" r="r" t="t"/>
              <a:pathLst>
                <a:path extrusionOk="0" h="5174" w="4318">
                  <a:moveTo>
                    <a:pt x="4131" y="0"/>
                  </a:moveTo>
                  <a:lnTo>
                    <a:pt x="2941" y="168"/>
                  </a:lnTo>
                  <a:lnTo>
                    <a:pt x="2961" y="305"/>
                  </a:lnTo>
                  <a:lnTo>
                    <a:pt x="3453" y="276"/>
                  </a:lnTo>
                  <a:lnTo>
                    <a:pt x="3934" y="3452"/>
                  </a:lnTo>
                  <a:lnTo>
                    <a:pt x="699" y="472"/>
                  </a:lnTo>
                  <a:lnTo>
                    <a:pt x="1" y="561"/>
                  </a:lnTo>
                  <a:lnTo>
                    <a:pt x="20" y="709"/>
                  </a:lnTo>
                  <a:lnTo>
                    <a:pt x="522" y="679"/>
                  </a:lnTo>
                  <a:lnTo>
                    <a:pt x="1132" y="4928"/>
                  </a:lnTo>
                  <a:lnTo>
                    <a:pt x="640" y="5036"/>
                  </a:lnTo>
                  <a:lnTo>
                    <a:pt x="669" y="5173"/>
                  </a:lnTo>
                  <a:lnTo>
                    <a:pt x="1859" y="5016"/>
                  </a:lnTo>
                  <a:lnTo>
                    <a:pt x="1840" y="4869"/>
                  </a:lnTo>
                  <a:lnTo>
                    <a:pt x="1348" y="4908"/>
                  </a:lnTo>
                  <a:lnTo>
                    <a:pt x="876" y="1780"/>
                  </a:lnTo>
                  <a:lnTo>
                    <a:pt x="876" y="1780"/>
                  </a:lnTo>
                  <a:lnTo>
                    <a:pt x="4111" y="4770"/>
                  </a:lnTo>
                  <a:lnTo>
                    <a:pt x="4318" y="4751"/>
                  </a:lnTo>
                  <a:lnTo>
                    <a:pt x="3659" y="246"/>
                  </a:lnTo>
                  <a:lnTo>
                    <a:pt x="4151" y="148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5"/>
            <p:cNvSpPr/>
            <p:nvPr/>
          </p:nvSpPr>
          <p:spPr>
            <a:xfrm>
              <a:off x="3865425" y="1982675"/>
              <a:ext cx="98875" cy="126400"/>
            </a:xfrm>
            <a:custGeom>
              <a:rect b="b" l="l" r="r" t="t"/>
              <a:pathLst>
                <a:path extrusionOk="0" h="5056" w="3955">
                  <a:moveTo>
                    <a:pt x="3187" y="0"/>
                  </a:moveTo>
                  <a:lnTo>
                    <a:pt x="1" y="433"/>
                  </a:lnTo>
                  <a:lnTo>
                    <a:pt x="20" y="581"/>
                  </a:lnTo>
                  <a:lnTo>
                    <a:pt x="522" y="541"/>
                  </a:lnTo>
                  <a:lnTo>
                    <a:pt x="1102" y="4810"/>
                  </a:lnTo>
                  <a:lnTo>
                    <a:pt x="611" y="4908"/>
                  </a:lnTo>
                  <a:lnTo>
                    <a:pt x="630" y="5056"/>
                  </a:lnTo>
                  <a:lnTo>
                    <a:pt x="3954" y="4603"/>
                  </a:lnTo>
                  <a:lnTo>
                    <a:pt x="3807" y="3275"/>
                  </a:lnTo>
                  <a:lnTo>
                    <a:pt x="3669" y="3295"/>
                  </a:lnTo>
                  <a:cubicBezTo>
                    <a:pt x="3630" y="4052"/>
                    <a:pt x="3522" y="4475"/>
                    <a:pt x="2754" y="4583"/>
                  </a:cubicBezTo>
                  <a:cubicBezTo>
                    <a:pt x="2518" y="4613"/>
                    <a:pt x="2174" y="4642"/>
                    <a:pt x="1928" y="4662"/>
                  </a:cubicBezTo>
                  <a:lnTo>
                    <a:pt x="1643" y="2587"/>
                  </a:lnTo>
                  <a:cubicBezTo>
                    <a:pt x="1751" y="2558"/>
                    <a:pt x="1938" y="2528"/>
                    <a:pt x="1997" y="2528"/>
                  </a:cubicBezTo>
                  <a:cubicBezTo>
                    <a:pt x="2053" y="2520"/>
                    <a:pt x="2104" y="2516"/>
                    <a:pt x="2153" y="2516"/>
                  </a:cubicBezTo>
                  <a:cubicBezTo>
                    <a:pt x="2485" y="2516"/>
                    <a:pt x="2666" y="2703"/>
                    <a:pt x="2735" y="3226"/>
                  </a:cubicBezTo>
                  <a:lnTo>
                    <a:pt x="2912" y="3197"/>
                  </a:lnTo>
                  <a:lnTo>
                    <a:pt x="2676" y="1466"/>
                  </a:lnTo>
                  <a:lnTo>
                    <a:pt x="2499" y="1486"/>
                  </a:lnTo>
                  <a:cubicBezTo>
                    <a:pt x="2587" y="2095"/>
                    <a:pt x="2410" y="2292"/>
                    <a:pt x="1968" y="2351"/>
                  </a:cubicBezTo>
                  <a:cubicBezTo>
                    <a:pt x="1879" y="2361"/>
                    <a:pt x="1712" y="2390"/>
                    <a:pt x="1614" y="2390"/>
                  </a:cubicBezTo>
                  <a:lnTo>
                    <a:pt x="1348" y="463"/>
                  </a:lnTo>
                  <a:cubicBezTo>
                    <a:pt x="1594" y="404"/>
                    <a:pt x="1830" y="364"/>
                    <a:pt x="2037" y="335"/>
                  </a:cubicBezTo>
                  <a:cubicBezTo>
                    <a:pt x="2113" y="324"/>
                    <a:pt x="2184" y="319"/>
                    <a:pt x="2251" y="319"/>
                  </a:cubicBezTo>
                  <a:cubicBezTo>
                    <a:pt x="2852" y="319"/>
                    <a:pt x="3071" y="744"/>
                    <a:pt x="3266" y="1328"/>
                  </a:cubicBezTo>
                  <a:lnTo>
                    <a:pt x="3394" y="1309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5"/>
            <p:cNvSpPr/>
            <p:nvPr/>
          </p:nvSpPr>
          <p:spPr>
            <a:xfrm>
              <a:off x="3971400" y="1960800"/>
              <a:ext cx="149525" cy="133525"/>
            </a:xfrm>
            <a:custGeom>
              <a:rect b="b" l="l" r="r" t="t"/>
              <a:pathLst>
                <a:path extrusionOk="0" h="5341" w="5981">
                  <a:moveTo>
                    <a:pt x="5341" y="0"/>
                  </a:moveTo>
                  <a:lnTo>
                    <a:pt x="4013" y="177"/>
                  </a:lnTo>
                  <a:lnTo>
                    <a:pt x="3217" y="3796"/>
                  </a:lnTo>
                  <a:lnTo>
                    <a:pt x="3207" y="3796"/>
                  </a:lnTo>
                  <a:lnTo>
                    <a:pt x="1387" y="541"/>
                  </a:lnTo>
                  <a:lnTo>
                    <a:pt x="1" y="728"/>
                  </a:lnTo>
                  <a:lnTo>
                    <a:pt x="20" y="875"/>
                  </a:lnTo>
                  <a:lnTo>
                    <a:pt x="532" y="836"/>
                  </a:lnTo>
                  <a:lnTo>
                    <a:pt x="1122" y="5095"/>
                  </a:lnTo>
                  <a:lnTo>
                    <a:pt x="630" y="5193"/>
                  </a:lnTo>
                  <a:lnTo>
                    <a:pt x="650" y="5340"/>
                  </a:lnTo>
                  <a:lnTo>
                    <a:pt x="1820" y="5183"/>
                  </a:lnTo>
                  <a:lnTo>
                    <a:pt x="1800" y="5036"/>
                  </a:lnTo>
                  <a:lnTo>
                    <a:pt x="1309" y="5075"/>
                  </a:lnTo>
                  <a:lnTo>
                    <a:pt x="699" y="964"/>
                  </a:lnTo>
                  <a:lnTo>
                    <a:pt x="3000" y="5085"/>
                  </a:lnTo>
                  <a:lnTo>
                    <a:pt x="3128" y="5065"/>
                  </a:lnTo>
                  <a:lnTo>
                    <a:pt x="4092" y="659"/>
                  </a:lnTo>
                  <a:lnTo>
                    <a:pt x="4623" y="4613"/>
                  </a:lnTo>
                  <a:lnTo>
                    <a:pt x="4131" y="4711"/>
                  </a:lnTo>
                  <a:lnTo>
                    <a:pt x="4151" y="4859"/>
                  </a:lnTo>
                  <a:lnTo>
                    <a:pt x="5980" y="4613"/>
                  </a:lnTo>
                  <a:lnTo>
                    <a:pt x="5960" y="4475"/>
                  </a:lnTo>
                  <a:lnTo>
                    <a:pt x="5459" y="4505"/>
                  </a:lnTo>
                  <a:lnTo>
                    <a:pt x="4869" y="246"/>
                  </a:lnTo>
                  <a:lnTo>
                    <a:pt x="5361" y="148"/>
                  </a:lnTo>
                  <a:lnTo>
                    <a:pt x="53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5"/>
            <p:cNvSpPr/>
            <p:nvPr/>
          </p:nvSpPr>
          <p:spPr>
            <a:xfrm>
              <a:off x="4134175" y="1948500"/>
              <a:ext cx="102550" cy="125900"/>
            </a:xfrm>
            <a:custGeom>
              <a:rect b="b" l="l" r="r" t="t"/>
              <a:pathLst>
                <a:path extrusionOk="0" h="5036" w="4102">
                  <a:moveTo>
                    <a:pt x="1220" y="1259"/>
                  </a:moveTo>
                  <a:lnTo>
                    <a:pt x="2134" y="3157"/>
                  </a:lnTo>
                  <a:lnTo>
                    <a:pt x="816" y="3364"/>
                  </a:lnTo>
                  <a:lnTo>
                    <a:pt x="1200" y="1259"/>
                  </a:lnTo>
                  <a:close/>
                  <a:moveTo>
                    <a:pt x="1436" y="0"/>
                  </a:moveTo>
                  <a:lnTo>
                    <a:pt x="1289" y="20"/>
                  </a:lnTo>
                  <a:lnTo>
                    <a:pt x="384" y="4800"/>
                  </a:lnTo>
                  <a:lnTo>
                    <a:pt x="0" y="4888"/>
                  </a:lnTo>
                  <a:lnTo>
                    <a:pt x="20" y="5036"/>
                  </a:lnTo>
                  <a:lnTo>
                    <a:pt x="1033" y="4898"/>
                  </a:lnTo>
                  <a:lnTo>
                    <a:pt x="1013" y="4751"/>
                  </a:lnTo>
                  <a:lnTo>
                    <a:pt x="571" y="4780"/>
                  </a:lnTo>
                  <a:lnTo>
                    <a:pt x="787" y="3561"/>
                  </a:lnTo>
                  <a:lnTo>
                    <a:pt x="2233" y="3364"/>
                  </a:lnTo>
                  <a:lnTo>
                    <a:pt x="2783" y="4475"/>
                  </a:lnTo>
                  <a:lnTo>
                    <a:pt x="2351" y="4564"/>
                  </a:lnTo>
                  <a:lnTo>
                    <a:pt x="2370" y="4711"/>
                  </a:lnTo>
                  <a:lnTo>
                    <a:pt x="4101" y="4475"/>
                  </a:lnTo>
                  <a:lnTo>
                    <a:pt x="4082" y="4328"/>
                  </a:lnTo>
                  <a:lnTo>
                    <a:pt x="3649" y="4357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5"/>
            <p:cNvSpPr/>
            <p:nvPr/>
          </p:nvSpPr>
          <p:spPr>
            <a:xfrm>
              <a:off x="3581700" y="2119825"/>
              <a:ext cx="697075" cy="167500"/>
            </a:xfrm>
            <a:custGeom>
              <a:rect b="b" l="l" r="r" t="t"/>
              <a:pathLst>
                <a:path extrusionOk="0" h="6700" w="27883">
                  <a:moveTo>
                    <a:pt x="27203" y="160"/>
                  </a:moveTo>
                  <a:lnTo>
                    <a:pt x="27705" y="2323"/>
                  </a:lnTo>
                  <a:lnTo>
                    <a:pt x="522" y="6533"/>
                  </a:lnTo>
                  <a:lnTo>
                    <a:pt x="158" y="4369"/>
                  </a:lnTo>
                  <a:lnTo>
                    <a:pt x="27203" y="160"/>
                  </a:lnTo>
                  <a:close/>
                  <a:moveTo>
                    <a:pt x="27265" y="0"/>
                  </a:moveTo>
                  <a:cubicBezTo>
                    <a:pt x="27261" y="0"/>
                    <a:pt x="27256" y="1"/>
                    <a:pt x="27253" y="2"/>
                  </a:cubicBezTo>
                  <a:lnTo>
                    <a:pt x="59" y="4231"/>
                  </a:lnTo>
                  <a:cubicBezTo>
                    <a:pt x="40" y="4241"/>
                    <a:pt x="30" y="4251"/>
                    <a:pt x="10" y="4261"/>
                  </a:cubicBezTo>
                  <a:cubicBezTo>
                    <a:pt x="0" y="4280"/>
                    <a:pt x="0" y="4300"/>
                    <a:pt x="0" y="4320"/>
                  </a:cubicBezTo>
                  <a:lnTo>
                    <a:pt x="384" y="6631"/>
                  </a:lnTo>
                  <a:cubicBezTo>
                    <a:pt x="394" y="6670"/>
                    <a:pt x="423" y="6690"/>
                    <a:pt x="463" y="6700"/>
                  </a:cubicBezTo>
                  <a:lnTo>
                    <a:pt x="472" y="6690"/>
                  </a:lnTo>
                  <a:lnTo>
                    <a:pt x="27813" y="2461"/>
                  </a:lnTo>
                  <a:cubicBezTo>
                    <a:pt x="27833" y="2451"/>
                    <a:pt x="27853" y="2441"/>
                    <a:pt x="27862" y="2422"/>
                  </a:cubicBezTo>
                  <a:cubicBezTo>
                    <a:pt x="27872" y="2412"/>
                    <a:pt x="27882" y="2382"/>
                    <a:pt x="27872" y="2363"/>
                  </a:cubicBezTo>
                  <a:lnTo>
                    <a:pt x="27331" y="61"/>
                  </a:lnTo>
                  <a:cubicBezTo>
                    <a:pt x="27323" y="27"/>
                    <a:pt x="27292" y="0"/>
                    <a:pt x="272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5"/>
            <p:cNvSpPr/>
            <p:nvPr/>
          </p:nvSpPr>
          <p:spPr>
            <a:xfrm>
              <a:off x="3523925" y="1815475"/>
              <a:ext cx="696825" cy="167475"/>
            </a:xfrm>
            <a:custGeom>
              <a:rect b="b" l="l" r="r" t="t"/>
              <a:pathLst>
                <a:path extrusionOk="0" h="6699" w="27873">
                  <a:moveTo>
                    <a:pt x="27203" y="168"/>
                  </a:moveTo>
                  <a:lnTo>
                    <a:pt x="27705" y="2332"/>
                  </a:lnTo>
                  <a:lnTo>
                    <a:pt x="521" y="6541"/>
                  </a:lnTo>
                  <a:lnTo>
                    <a:pt x="158" y="4377"/>
                  </a:lnTo>
                  <a:lnTo>
                    <a:pt x="27203" y="168"/>
                  </a:lnTo>
                  <a:close/>
                  <a:moveTo>
                    <a:pt x="27252" y="1"/>
                  </a:moveTo>
                  <a:lnTo>
                    <a:pt x="59" y="4240"/>
                  </a:lnTo>
                  <a:cubicBezTo>
                    <a:pt x="40" y="4240"/>
                    <a:pt x="30" y="4249"/>
                    <a:pt x="10" y="4269"/>
                  </a:cubicBezTo>
                  <a:cubicBezTo>
                    <a:pt x="0" y="4289"/>
                    <a:pt x="0" y="4308"/>
                    <a:pt x="0" y="4328"/>
                  </a:cubicBezTo>
                  <a:lnTo>
                    <a:pt x="384" y="6639"/>
                  </a:lnTo>
                  <a:cubicBezTo>
                    <a:pt x="394" y="6679"/>
                    <a:pt x="423" y="6698"/>
                    <a:pt x="462" y="6698"/>
                  </a:cubicBezTo>
                  <a:lnTo>
                    <a:pt x="482" y="6698"/>
                  </a:lnTo>
                  <a:lnTo>
                    <a:pt x="27813" y="2469"/>
                  </a:lnTo>
                  <a:cubicBezTo>
                    <a:pt x="27833" y="2460"/>
                    <a:pt x="27852" y="2450"/>
                    <a:pt x="27862" y="2430"/>
                  </a:cubicBezTo>
                  <a:cubicBezTo>
                    <a:pt x="27872" y="2410"/>
                    <a:pt x="27872" y="2391"/>
                    <a:pt x="27872" y="2371"/>
                  </a:cubicBezTo>
                  <a:lnTo>
                    <a:pt x="27331" y="60"/>
                  </a:lnTo>
                  <a:cubicBezTo>
                    <a:pt x="27321" y="21"/>
                    <a:pt x="27292" y="1"/>
                    <a:pt x="272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8" name="Google Shape;628;p25"/>
          <p:cNvGrpSpPr/>
          <p:nvPr/>
        </p:nvGrpSpPr>
        <p:grpSpPr>
          <a:xfrm>
            <a:off x="8031392" y="269211"/>
            <a:ext cx="898762" cy="763062"/>
            <a:chOff x="8039217" y="153473"/>
            <a:chExt cx="898762" cy="763062"/>
          </a:xfrm>
        </p:grpSpPr>
        <p:sp>
          <p:nvSpPr>
            <p:cNvPr id="629" name="Google Shape;629;p25"/>
            <p:cNvSpPr/>
            <p:nvPr/>
          </p:nvSpPr>
          <p:spPr>
            <a:xfrm>
              <a:off x="8040344" y="153473"/>
              <a:ext cx="897635" cy="762241"/>
            </a:xfrm>
            <a:custGeom>
              <a:rect b="b" l="l" r="r" t="t"/>
              <a:pathLst>
                <a:path extrusionOk="0" h="39887" w="46972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22925">
              <a:solidFill>
                <a:schemeClr val="accent6"/>
              </a:solidFill>
              <a:prstDash val="solid"/>
              <a:miter lim="9834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5"/>
            <p:cNvSpPr/>
            <p:nvPr/>
          </p:nvSpPr>
          <p:spPr>
            <a:xfrm>
              <a:off x="8039217" y="209790"/>
              <a:ext cx="883169" cy="706745"/>
            </a:xfrm>
            <a:custGeom>
              <a:rect b="b" l="l" r="r" t="t"/>
              <a:pathLst>
                <a:path extrusionOk="0" h="36983" w="46215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25"/>
            <p:cNvSpPr/>
            <p:nvPr/>
          </p:nvSpPr>
          <p:spPr>
            <a:xfrm>
              <a:off x="8053511" y="154046"/>
              <a:ext cx="883150" cy="706669"/>
            </a:xfrm>
            <a:custGeom>
              <a:rect b="b" l="l" r="r" t="t"/>
              <a:pathLst>
                <a:path extrusionOk="0" h="36979" w="46214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25"/>
            <p:cNvSpPr/>
            <p:nvPr/>
          </p:nvSpPr>
          <p:spPr>
            <a:xfrm>
              <a:off x="8039217" y="209790"/>
              <a:ext cx="883169" cy="706745"/>
            </a:xfrm>
            <a:custGeom>
              <a:rect b="b" l="l" r="r" t="t"/>
              <a:pathLst>
                <a:path extrusionOk="0" h="36983" w="46215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rgbClr val="000000">
                <a:alpha val="158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5"/>
            <p:cNvSpPr/>
            <p:nvPr/>
          </p:nvSpPr>
          <p:spPr>
            <a:xfrm>
              <a:off x="8053511" y="154046"/>
              <a:ext cx="883150" cy="706669"/>
            </a:xfrm>
            <a:custGeom>
              <a:rect b="b" l="l" r="r" t="t"/>
              <a:pathLst>
                <a:path extrusionOk="0" h="36979" w="46214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5"/>
            <p:cNvSpPr/>
            <p:nvPr/>
          </p:nvSpPr>
          <p:spPr>
            <a:xfrm>
              <a:off x="8371692" y="194541"/>
              <a:ext cx="184583" cy="171073"/>
            </a:xfrm>
            <a:custGeom>
              <a:rect b="b" l="l" r="r" t="t"/>
              <a:pathLst>
                <a:path extrusionOk="0" h="8952" w="9659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5"/>
            <p:cNvSpPr/>
            <p:nvPr/>
          </p:nvSpPr>
          <p:spPr>
            <a:xfrm>
              <a:off x="8169661" y="289154"/>
              <a:ext cx="204496" cy="167518"/>
            </a:xfrm>
            <a:custGeom>
              <a:rect b="b" l="l" r="r" t="t"/>
              <a:pathLst>
                <a:path extrusionOk="0" h="8766" w="10701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5"/>
            <p:cNvSpPr/>
            <p:nvPr/>
          </p:nvSpPr>
          <p:spPr>
            <a:xfrm>
              <a:off x="8185542" y="508460"/>
              <a:ext cx="226759" cy="186265"/>
            </a:xfrm>
            <a:custGeom>
              <a:rect b="b" l="l" r="r" t="t"/>
              <a:pathLst>
                <a:path extrusionOk="0" h="9747" w="11866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5"/>
            <p:cNvSpPr/>
            <p:nvPr/>
          </p:nvSpPr>
          <p:spPr>
            <a:xfrm>
              <a:off x="8459082" y="602405"/>
              <a:ext cx="213057" cy="213535"/>
            </a:xfrm>
            <a:custGeom>
              <a:rect b="b" l="l" r="r" t="t"/>
              <a:pathLst>
                <a:path extrusionOk="0" h="11174" w="11149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5"/>
            <p:cNvSpPr/>
            <p:nvPr/>
          </p:nvSpPr>
          <p:spPr>
            <a:xfrm>
              <a:off x="8657922" y="501294"/>
              <a:ext cx="226893" cy="197750"/>
            </a:xfrm>
            <a:custGeom>
              <a:rect b="b" l="l" r="r" t="t"/>
              <a:pathLst>
                <a:path extrusionOk="0" h="10348" w="11873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5"/>
            <p:cNvSpPr/>
            <p:nvPr/>
          </p:nvSpPr>
          <p:spPr>
            <a:xfrm>
              <a:off x="8599101" y="294505"/>
              <a:ext cx="204133" cy="169544"/>
            </a:xfrm>
            <a:custGeom>
              <a:rect b="b" l="l" r="r" t="t"/>
              <a:pathLst>
                <a:path extrusionOk="0" h="8872" w="10682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5"/>
            <p:cNvSpPr/>
            <p:nvPr/>
          </p:nvSpPr>
          <p:spPr>
            <a:xfrm>
              <a:off x="8440851" y="419503"/>
              <a:ext cx="144739" cy="123718"/>
            </a:xfrm>
            <a:custGeom>
              <a:rect b="b" l="l" r="r" t="t"/>
              <a:pathLst>
                <a:path extrusionOk="0" h="6474" w="7574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25"/>
            <p:cNvSpPr/>
            <p:nvPr/>
          </p:nvSpPr>
          <p:spPr>
            <a:xfrm>
              <a:off x="8264199" y="251297"/>
              <a:ext cx="488280" cy="488853"/>
            </a:xfrm>
            <a:custGeom>
              <a:rect b="b" l="l" r="r" t="t"/>
              <a:pathLst>
                <a:path extrusionOk="0" h="25581" w="25551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2" name="Google Shape;642;p25"/>
          <p:cNvGrpSpPr/>
          <p:nvPr/>
        </p:nvGrpSpPr>
        <p:grpSpPr>
          <a:xfrm rot="657575">
            <a:off x="4953944" y="4227780"/>
            <a:ext cx="773062" cy="656341"/>
            <a:chOff x="3502275" y="3218775"/>
            <a:chExt cx="1175775" cy="998250"/>
          </a:xfrm>
        </p:grpSpPr>
        <p:sp>
          <p:nvSpPr>
            <p:cNvPr id="643" name="Google Shape;643;p25"/>
            <p:cNvSpPr/>
            <p:nvPr/>
          </p:nvSpPr>
          <p:spPr>
            <a:xfrm>
              <a:off x="3503750" y="3218775"/>
              <a:ext cx="1174300" cy="997175"/>
            </a:xfrm>
            <a:custGeom>
              <a:rect b="b" l="l" r="r" t="t"/>
              <a:pathLst>
                <a:path extrusionOk="0" h="39887" w="46972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22925">
              <a:solidFill>
                <a:schemeClr val="accent6"/>
              </a:solidFill>
              <a:prstDash val="solid"/>
              <a:miter lim="9834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5"/>
            <p:cNvSpPr/>
            <p:nvPr/>
          </p:nvSpPr>
          <p:spPr>
            <a:xfrm>
              <a:off x="3502275" y="3292450"/>
              <a:ext cx="1155375" cy="924575"/>
            </a:xfrm>
            <a:custGeom>
              <a:rect b="b" l="l" r="r" t="t"/>
              <a:pathLst>
                <a:path extrusionOk="0" h="36983" w="46215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5"/>
            <p:cNvSpPr/>
            <p:nvPr/>
          </p:nvSpPr>
          <p:spPr>
            <a:xfrm>
              <a:off x="3520975" y="3219525"/>
              <a:ext cx="1155350" cy="924475"/>
            </a:xfrm>
            <a:custGeom>
              <a:rect b="b" l="l" r="r" t="t"/>
              <a:pathLst>
                <a:path extrusionOk="0" h="36979" w="46214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5"/>
            <p:cNvSpPr/>
            <p:nvPr/>
          </p:nvSpPr>
          <p:spPr>
            <a:xfrm>
              <a:off x="3520975" y="3219525"/>
              <a:ext cx="1155350" cy="924475"/>
            </a:xfrm>
            <a:custGeom>
              <a:rect b="b" l="l" r="r" t="t"/>
              <a:pathLst>
                <a:path extrusionOk="0" h="36979" w="46214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5"/>
            <p:cNvSpPr/>
            <p:nvPr/>
          </p:nvSpPr>
          <p:spPr>
            <a:xfrm>
              <a:off x="3937225" y="3272500"/>
              <a:ext cx="241475" cy="223800"/>
            </a:xfrm>
            <a:custGeom>
              <a:rect b="b" l="l" r="r" t="t"/>
              <a:pathLst>
                <a:path extrusionOk="0" h="8952" w="9659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5"/>
            <p:cNvSpPr/>
            <p:nvPr/>
          </p:nvSpPr>
          <p:spPr>
            <a:xfrm>
              <a:off x="3672925" y="3396275"/>
              <a:ext cx="267525" cy="219150"/>
            </a:xfrm>
            <a:custGeom>
              <a:rect b="b" l="l" r="r" t="t"/>
              <a:pathLst>
                <a:path extrusionOk="0" h="8766" w="10701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5"/>
            <p:cNvSpPr/>
            <p:nvPr/>
          </p:nvSpPr>
          <p:spPr>
            <a:xfrm>
              <a:off x="3693700" y="3683175"/>
              <a:ext cx="296650" cy="243675"/>
            </a:xfrm>
            <a:custGeom>
              <a:rect b="b" l="l" r="r" t="t"/>
              <a:pathLst>
                <a:path extrusionOk="0" h="9747" w="11866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5"/>
            <p:cNvSpPr/>
            <p:nvPr/>
          </p:nvSpPr>
          <p:spPr>
            <a:xfrm>
              <a:off x="4051550" y="3806075"/>
              <a:ext cx="278725" cy="279350"/>
            </a:xfrm>
            <a:custGeom>
              <a:rect b="b" l="l" r="r" t="t"/>
              <a:pathLst>
                <a:path extrusionOk="0" h="11174" w="11149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25"/>
            <p:cNvSpPr/>
            <p:nvPr/>
          </p:nvSpPr>
          <p:spPr>
            <a:xfrm>
              <a:off x="4311675" y="3673800"/>
              <a:ext cx="296825" cy="258700"/>
            </a:xfrm>
            <a:custGeom>
              <a:rect b="b" l="l" r="r" t="t"/>
              <a:pathLst>
                <a:path extrusionOk="0" h="10348" w="11873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25"/>
            <p:cNvSpPr/>
            <p:nvPr/>
          </p:nvSpPr>
          <p:spPr>
            <a:xfrm>
              <a:off x="4234725" y="3403275"/>
              <a:ext cx="267050" cy="221800"/>
            </a:xfrm>
            <a:custGeom>
              <a:rect b="b" l="l" r="r" t="t"/>
              <a:pathLst>
                <a:path extrusionOk="0" h="8872" w="10682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5"/>
            <p:cNvSpPr/>
            <p:nvPr/>
          </p:nvSpPr>
          <p:spPr>
            <a:xfrm>
              <a:off x="4027700" y="3566800"/>
              <a:ext cx="189350" cy="161850"/>
            </a:xfrm>
            <a:custGeom>
              <a:rect b="b" l="l" r="r" t="t"/>
              <a:pathLst>
                <a:path extrusionOk="0" h="6474" w="7574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5"/>
            <p:cNvSpPr/>
            <p:nvPr/>
          </p:nvSpPr>
          <p:spPr>
            <a:xfrm>
              <a:off x="3796600" y="3346750"/>
              <a:ext cx="638775" cy="639525"/>
            </a:xfrm>
            <a:custGeom>
              <a:rect b="b" l="l" r="r" t="t"/>
              <a:pathLst>
                <a:path extrusionOk="0" h="25581" w="25551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2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p34"/>
          <p:cNvSpPr txBox="1"/>
          <p:nvPr>
            <p:ph idx="1" type="body"/>
          </p:nvPr>
        </p:nvSpPr>
        <p:spPr>
          <a:xfrm>
            <a:off x="720000" y="1785925"/>
            <a:ext cx="3512400" cy="20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700">
                <a:highlight>
                  <a:srgbClr val="FFFF00"/>
                </a:highlight>
              </a:rPr>
              <a:t>Buena</a:t>
            </a:r>
            <a:r>
              <a:rPr b="1" lang="en" sz="1700">
                <a:highlight>
                  <a:srgbClr val="FFFF00"/>
                </a:highlight>
              </a:rPr>
              <a:t> Vista</a:t>
            </a:r>
            <a:r>
              <a:rPr lang="en" sz="1400"/>
              <a:t> studio has the most domestic income of any studio from 2010 - 2018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344" name="Google Shape;1344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345" name="Google Shape;1345;p34"/>
          <p:cNvGrpSpPr/>
          <p:nvPr/>
        </p:nvGrpSpPr>
        <p:grpSpPr>
          <a:xfrm>
            <a:off x="257577" y="4164479"/>
            <a:ext cx="1299031" cy="763082"/>
            <a:chOff x="3285175" y="1554625"/>
            <a:chExt cx="1458275" cy="856625"/>
          </a:xfrm>
        </p:grpSpPr>
        <p:sp>
          <p:nvSpPr>
            <p:cNvPr id="1346" name="Google Shape;1346;p34"/>
            <p:cNvSpPr/>
            <p:nvPr/>
          </p:nvSpPr>
          <p:spPr>
            <a:xfrm>
              <a:off x="3285175" y="1554625"/>
              <a:ext cx="1458275" cy="856625"/>
            </a:xfrm>
            <a:custGeom>
              <a:rect b="b" l="l" r="r" t="t"/>
              <a:pathLst>
                <a:path extrusionOk="0" h="34265" w="58331">
                  <a:moveTo>
                    <a:pt x="49735" y="0"/>
                  </a:moveTo>
                  <a:cubicBezTo>
                    <a:pt x="49686" y="0"/>
                    <a:pt x="49637" y="10"/>
                    <a:pt x="49578" y="20"/>
                  </a:cubicBezTo>
                  <a:lnTo>
                    <a:pt x="12766" y="5331"/>
                  </a:lnTo>
                  <a:cubicBezTo>
                    <a:pt x="12166" y="5419"/>
                    <a:pt x="11743" y="5980"/>
                    <a:pt x="11832" y="6589"/>
                  </a:cubicBezTo>
                  <a:lnTo>
                    <a:pt x="12432" y="10691"/>
                  </a:lnTo>
                  <a:lnTo>
                    <a:pt x="4102" y="11645"/>
                  </a:lnTo>
                  <a:cubicBezTo>
                    <a:pt x="3512" y="11704"/>
                    <a:pt x="3079" y="12215"/>
                    <a:pt x="3118" y="12805"/>
                  </a:cubicBezTo>
                  <a:cubicBezTo>
                    <a:pt x="3118" y="12844"/>
                    <a:pt x="3315" y="16621"/>
                    <a:pt x="925" y="17300"/>
                  </a:cubicBezTo>
                  <a:cubicBezTo>
                    <a:pt x="345" y="17457"/>
                    <a:pt x="1" y="18047"/>
                    <a:pt x="148" y="18627"/>
                  </a:cubicBezTo>
                  <a:lnTo>
                    <a:pt x="3069" y="30331"/>
                  </a:lnTo>
                  <a:cubicBezTo>
                    <a:pt x="3196" y="30836"/>
                    <a:pt x="3647" y="31176"/>
                    <a:pt x="4145" y="31176"/>
                  </a:cubicBezTo>
                  <a:cubicBezTo>
                    <a:pt x="4228" y="31176"/>
                    <a:pt x="4312" y="31167"/>
                    <a:pt x="4397" y="31147"/>
                  </a:cubicBezTo>
                  <a:cubicBezTo>
                    <a:pt x="4646" y="31095"/>
                    <a:pt x="4895" y="31066"/>
                    <a:pt x="5144" y="31066"/>
                  </a:cubicBezTo>
                  <a:cubicBezTo>
                    <a:pt x="5180" y="31066"/>
                    <a:pt x="5216" y="31067"/>
                    <a:pt x="5252" y="31068"/>
                  </a:cubicBezTo>
                  <a:cubicBezTo>
                    <a:pt x="6954" y="31068"/>
                    <a:pt x="8095" y="31894"/>
                    <a:pt x="8645" y="33507"/>
                  </a:cubicBezTo>
                  <a:cubicBezTo>
                    <a:pt x="8793" y="33960"/>
                    <a:pt x="9216" y="34255"/>
                    <a:pt x="9688" y="34264"/>
                  </a:cubicBezTo>
                  <a:cubicBezTo>
                    <a:pt x="9747" y="34255"/>
                    <a:pt x="9796" y="34255"/>
                    <a:pt x="9855" y="34245"/>
                  </a:cubicBezTo>
                  <a:lnTo>
                    <a:pt x="46893" y="28619"/>
                  </a:lnTo>
                  <a:cubicBezTo>
                    <a:pt x="47473" y="28531"/>
                    <a:pt x="47886" y="28010"/>
                    <a:pt x="47827" y="27419"/>
                  </a:cubicBezTo>
                  <a:cubicBezTo>
                    <a:pt x="47817" y="27311"/>
                    <a:pt x="47601" y="24715"/>
                    <a:pt x="50158" y="23830"/>
                  </a:cubicBezTo>
                  <a:cubicBezTo>
                    <a:pt x="50247" y="23849"/>
                    <a:pt x="50335" y="23859"/>
                    <a:pt x="50424" y="23859"/>
                  </a:cubicBezTo>
                  <a:cubicBezTo>
                    <a:pt x="50522" y="23859"/>
                    <a:pt x="50620" y="23849"/>
                    <a:pt x="50719" y="23820"/>
                  </a:cubicBezTo>
                  <a:cubicBezTo>
                    <a:pt x="51397" y="23663"/>
                    <a:pt x="51810" y="22984"/>
                    <a:pt x="51653" y="22305"/>
                  </a:cubicBezTo>
                  <a:lnTo>
                    <a:pt x="51407" y="21312"/>
                  </a:lnTo>
                  <a:lnTo>
                    <a:pt x="54574" y="20437"/>
                  </a:lnTo>
                  <a:cubicBezTo>
                    <a:pt x="55125" y="20279"/>
                    <a:pt x="55459" y="19739"/>
                    <a:pt x="55371" y="19178"/>
                  </a:cubicBezTo>
                  <a:cubicBezTo>
                    <a:pt x="55282" y="18539"/>
                    <a:pt x="55302" y="17899"/>
                    <a:pt x="55439" y="17280"/>
                  </a:cubicBezTo>
                  <a:cubicBezTo>
                    <a:pt x="55705" y="16149"/>
                    <a:pt x="56344" y="15470"/>
                    <a:pt x="57406" y="15205"/>
                  </a:cubicBezTo>
                  <a:cubicBezTo>
                    <a:pt x="57967" y="15057"/>
                    <a:pt x="58331" y="14497"/>
                    <a:pt x="58223" y="13926"/>
                  </a:cubicBezTo>
                  <a:lnTo>
                    <a:pt x="56216" y="3364"/>
                  </a:lnTo>
                  <a:cubicBezTo>
                    <a:pt x="56113" y="2839"/>
                    <a:pt x="55656" y="2465"/>
                    <a:pt x="55142" y="2465"/>
                  </a:cubicBezTo>
                  <a:cubicBezTo>
                    <a:pt x="55068" y="2465"/>
                    <a:pt x="54993" y="2472"/>
                    <a:pt x="54918" y="2488"/>
                  </a:cubicBezTo>
                  <a:cubicBezTo>
                    <a:pt x="54603" y="2538"/>
                    <a:pt x="54279" y="2557"/>
                    <a:pt x="53954" y="2557"/>
                  </a:cubicBezTo>
                  <a:cubicBezTo>
                    <a:pt x="52273" y="2557"/>
                    <a:pt x="51201" y="1947"/>
                    <a:pt x="50788" y="738"/>
                  </a:cubicBezTo>
                  <a:cubicBezTo>
                    <a:pt x="50630" y="295"/>
                    <a:pt x="50207" y="0"/>
                    <a:pt x="49735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762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34"/>
            <p:cNvSpPr/>
            <p:nvPr/>
          </p:nvSpPr>
          <p:spPr>
            <a:xfrm>
              <a:off x="3306325" y="1580675"/>
              <a:ext cx="1397800" cy="800825"/>
            </a:xfrm>
            <a:custGeom>
              <a:rect b="b" l="l" r="r" t="t"/>
              <a:pathLst>
                <a:path extrusionOk="0" h="32033" w="55912">
                  <a:moveTo>
                    <a:pt x="48515" y="1"/>
                  </a:moveTo>
                  <a:lnTo>
                    <a:pt x="11704" y="5311"/>
                  </a:lnTo>
                  <a:lnTo>
                    <a:pt x="12481" y="10553"/>
                  </a:lnTo>
                  <a:lnTo>
                    <a:pt x="3000" y="11625"/>
                  </a:lnTo>
                  <a:cubicBezTo>
                    <a:pt x="3000" y="11625"/>
                    <a:pt x="3315" y="16326"/>
                    <a:pt x="0" y="17251"/>
                  </a:cubicBezTo>
                  <a:lnTo>
                    <a:pt x="2931" y="28954"/>
                  </a:lnTo>
                  <a:cubicBezTo>
                    <a:pt x="2931" y="28954"/>
                    <a:pt x="3382" y="28845"/>
                    <a:pt x="4036" y="28845"/>
                  </a:cubicBezTo>
                  <a:cubicBezTo>
                    <a:pt x="5367" y="28845"/>
                    <a:pt x="7538" y="29296"/>
                    <a:pt x="8468" y="32032"/>
                  </a:cubicBezTo>
                  <a:lnTo>
                    <a:pt x="45516" y="26417"/>
                  </a:lnTo>
                  <a:cubicBezTo>
                    <a:pt x="45516" y="26417"/>
                    <a:pt x="45132" y="22414"/>
                    <a:pt x="49214" y="21490"/>
                  </a:cubicBezTo>
                  <a:lnTo>
                    <a:pt x="48899" y="19405"/>
                  </a:lnTo>
                  <a:lnTo>
                    <a:pt x="53059" y="18254"/>
                  </a:lnTo>
                  <a:cubicBezTo>
                    <a:pt x="53059" y="18254"/>
                    <a:pt x="52292" y="13937"/>
                    <a:pt x="55911" y="13012"/>
                  </a:cubicBezTo>
                  <a:lnTo>
                    <a:pt x="53905" y="2459"/>
                  </a:lnTo>
                  <a:cubicBezTo>
                    <a:pt x="53905" y="2459"/>
                    <a:pt x="53415" y="2559"/>
                    <a:pt x="52722" y="2559"/>
                  </a:cubicBezTo>
                  <a:cubicBezTo>
                    <a:pt x="51381" y="2559"/>
                    <a:pt x="49281" y="2186"/>
                    <a:pt x="485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34"/>
            <p:cNvSpPr/>
            <p:nvPr/>
          </p:nvSpPr>
          <p:spPr>
            <a:xfrm>
              <a:off x="3598900" y="1713450"/>
              <a:ext cx="730500" cy="131075"/>
            </a:xfrm>
            <a:custGeom>
              <a:rect b="b" l="l" r="r" t="t"/>
              <a:pathLst>
                <a:path extrusionOk="0" h="5243" w="29220">
                  <a:moveTo>
                    <a:pt x="1" y="0"/>
                  </a:moveTo>
                  <a:lnTo>
                    <a:pt x="778" y="5242"/>
                  </a:lnTo>
                  <a:lnTo>
                    <a:pt x="29220" y="1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34"/>
            <p:cNvSpPr/>
            <p:nvPr/>
          </p:nvSpPr>
          <p:spPr>
            <a:xfrm>
              <a:off x="4326650" y="1740200"/>
              <a:ext cx="213975" cy="381425"/>
            </a:xfrm>
            <a:custGeom>
              <a:rect b="b" l="l" r="r" t="t"/>
              <a:pathLst>
                <a:path extrusionOk="0" h="15257" w="8559">
                  <a:moveTo>
                    <a:pt x="164" y="1"/>
                  </a:moveTo>
                  <a:cubicBezTo>
                    <a:pt x="83" y="1"/>
                    <a:pt x="0" y="63"/>
                    <a:pt x="12" y="170"/>
                  </a:cubicBezTo>
                  <a:cubicBezTo>
                    <a:pt x="228" y="1084"/>
                    <a:pt x="779" y="1891"/>
                    <a:pt x="1556" y="2432"/>
                  </a:cubicBezTo>
                  <a:cubicBezTo>
                    <a:pt x="2232" y="2887"/>
                    <a:pt x="3059" y="3115"/>
                    <a:pt x="4027" y="3115"/>
                  </a:cubicBezTo>
                  <a:cubicBezTo>
                    <a:pt x="4437" y="3115"/>
                    <a:pt x="4872" y="3074"/>
                    <a:pt x="5332" y="2992"/>
                  </a:cubicBezTo>
                  <a:lnTo>
                    <a:pt x="8253" y="15138"/>
                  </a:lnTo>
                  <a:cubicBezTo>
                    <a:pt x="8263" y="15207"/>
                    <a:pt x="8332" y="15256"/>
                    <a:pt x="8401" y="15256"/>
                  </a:cubicBezTo>
                  <a:lnTo>
                    <a:pt x="8430" y="15256"/>
                  </a:lnTo>
                  <a:cubicBezTo>
                    <a:pt x="8509" y="15227"/>
                    <a:pt x="8558" y="15148"/>
                    <a:pt x="8538" y="15069"/>
                  </a:cubicBezTo>
                  <a:lnTo>
                    <a:pt x="5588" y="2776"/>
                  </a:lnTo>
                  <a:cubicBezTo>
                    <a:pt x="5571" y="2709"/>
                    <a:pt x="5512" y="2663"/>
                    <a:pt x="5446" y="2663"/>
                  </a:cubicBezTo>
                  <a:cubicBezTo>
                    <a:pt x="5434" y="2663"/>
                    <a:pt x="5423" y="2665"/>
                    <a:pt x="5411" y="2668"/>
                  </a:cubicBezTo>
                  <a:cubicBezTo>
                    <a:pt x="4919" y="2767"/>
                    <a:pt x="4454" y="2816"/>
                    <a:pt x="4020" y="2816"/>
                  </a:cubicBezTo>
                  <a:cubicBezTo>
                    <a:pt x="3119" y="2816"/>
                    <a:pt x="2347" y="2604"/>
                    <a:pt x="1723" y="2186"/>
                  </a:cubicBezTo>
                  <a:cubicBezTo>
                    <a:pt x="1015" y="1684"/>
                    <a:pt x="513" y="956"/>
                    <a:pt x="307" y="111"/>
                  </a:cubicBezTo>
                  <a:cubicBezTo>
                    <a:pt x="286" y="35"/>
                    <a:pt x="225" y="1"/>
                    <a:pt x="1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34"/>
            <p:cNvSpPr/>
            <p:nvPr/>
          </p:nvSpPr>
          <p:spPr>
            <a:xfrm>
              <a:off x="4491900" y="1673375"/>
              <a:ext cx="108700" cy="259900"/>
            </a:xfrm>
            <a:custGeom>
              <a:rect b="b" l="l" r="r" t="t"/>
              <a:pathLst>
                <a:path extrusionOk="0" h="10396" w="4348">
                  <a:moveTo>
                    <a:pt x="2273" y="0"/>
                  </a:moveTo>
                  <a:lnTo>
                    <a:pt x="1" y="305"/>
                  </a:lnTo>
                  <a:lnTo>
                    <a:pt x="2155" y="10396"/>
                  </a:lnTo>
                  <a:lnTo>
                    <a:pt x="4348" y="10091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34"/>
            <p:cNvSpPr/>
            <p:nvPr/>
          </p:nvSpPr>
          <p:spPr>
            <a:xfrm>
              <a:off x="3392875" y="1985875"/>
              <a:ext cx="108950" cy="259900"/>
            </a:xfrm>
            <a:custGeom>
              <a:rect b="b" l="l" r="r" t="t"/>
              <a:pathLst>
                <a:path extrusionOk="0" h="10396" w="4358">
                  <a:moveTo>
                    <a:pt x="2272" y="0"/>
                  </a:moveTo>
                  <a:lnTo>
                    <a:pt x="0" y="315"/>
                  </a:lnTo>
                  <a:lnTo>
                    <a:pt x="2164" y="10396"/>
                  </a:lnTo>
                  <a:lnTo>
                    <a:pt x="4357" y="10091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34"/>
            <p:cNvSpPr/>
            <p:nvPr/>
          </p:nvSpPr>
          <p:spPr>
            <a:xfrm>
              <a:off x="4281450" y="1864650"/>
              <a:ext cx="108950" cy="259925"/>
            </a:xfrm>
            <a:custGeom>
              <a:rect b="b" l="l" r="r" t="t"/>
              <a:pathLst>
                <a:path extrusionOk="0" h="10397" w="4358">
                  <a:moveTo>
                    <a:pt x="2272" y="1"/>
                  </a:moveTo>
                  <a:lnTo>
                    <a:pt x="0" y="306"/>
                  </a:lnTo>
                  <a:lnTo>
                    <a:pt x="2154" y="10396"/>
                  </a:lnTo>
                  <a:lnTo>
                    <a:pt x="4357" y="10091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34"/>
            <p:cNvSpPr/>
            <p:nvPr/>
          </p:nvSpPr>
          <p:spPr>
            <a:xfrm>
              <a:off x="3574825" y="2023375"/>
              <a:ext cx="98125" cy="122575"/>
            </a:xfrm>
            <a:custGeom>
              <a:rect b="b" l="l" r="r" t="t"/>
              <a:pathLst>
                <a:path extrusionOk="0" h="4903" w="3925">
                  <a:moveTo>
                    <a:pt x="2173" y="1"/>
                  </a:moveTo>
                  <a:cubicBezTo>
                    <a:pt x="2102" y="1"/>
                    <a:pt x="2029" y="5"/>
                    <a:pt x="1957" y="15"/>
                  </a:cubicBezTo>
                  <a:cubicBezTo>
                    <a:pt x="462" y="221"/>
                    <a:pt x="0" y="1638"/>
                    <a:pt x="157" y="2818"/>
                  </a:cubicBezTo>
                  <a:cubicBezTo>
                    <a:pt x="301" y="3885"/>
                    <a:pt x="779" y="4903"/>
                    <a:pt x="2115" y="4903"/>
                  </a:cubicBezTo>
                  <a:cubicBezTo>
                    <a:pt x="2244" y="4903"/>
                    <a:pt x="2382" y="4893"/>
                    <a:pt x="2528" y="4873"/>
                  </a:cubicBezTo>
                  <a:cubicBezTo>
                    <a:pt x="3305" y="4765"/>
                    <a:pt x="3727" y="4273"/>
                    <a:pt x="3924" y="3526"/>
                  </a:cubicBezTo>
                  <a:lnTo>
                    <a:pt x="3767" y="3467"/>
                  </a:lnTo>
                  <a:cubicBezTo>
                    <a:pt x="3609" y="4027"/>
                    <a:pt x="3216" y="4539"/>
                    <a:pt x="2567" y="4627"/>
                  </a:cubicBezTo>
                  <a:cubicBezTo>
                    <a:pt x="2520" y="4634"/>
                    <a:pt x="2474" y="4637"/>
                    <a:pt x="2429" y="4637"/>
                  </a:cubicBezTo>
                  <a:cubicBezTo>
                    <a:pt x="1618" y="4637"/>
                    <a:pt x="1143" y="3654"/>
                    <a:pt x="1003" y="2601"/>
                  </a:cubicBezTo>
                  <a:cubicBezTo>
                    <a:pt x="816" y="1244"/>
                    <a:pt x="1269" y="290"/>
                    <a:pt x="2046" y="192"/>
                  </a:cubicBezTo>
                  <a:cubicBezTo>
                    <a:pt x="2102" y="185"/>
                    <a:pt x="2157" y="181"/>
                    <a:pt x="2208" y="181"/>
                  </a:cubicBezTo>
                  <a:cubicBezTo>
                    <a:pt x="2579" y="181"/>
                    <a:pt x="2820" y="348"/>
                    <a:pt x="2872" y="408"/>
                  </a:cubicBezTo>
                  <a:lnTo>
                    <a:pt x="2872" y="418"/>
                  </a:lnTo>
                  <a:lnTo>
                    <a:pt x="2813" y="418"/>
                  </a:lnTo>
                  <a:cubicBezTo>
                    <a:pt x="2577" y="457"/>
                    <a:pt x="2419" y="684"/>
                    <a:pt x="2459" y="920"/>
                  </a:cubicBezTo>
                  <a:cubicBezTo>
                    <a:pt x="2485" y="1145"/>
                    <a:pt x="2672" y="1302"/>
                    <a:pt x="2884" y="1302"/>
                  </a:cubicBezTo>
                  <a:cubicBezTo>
                    <a:pt x="2912" y="1302"/>
                    <a:pt x="2941" y="1299"/>
                    <a:pt x="2970" y="1293"/>
                  </a:cubicBezTo>
                  <a:cubicBezTo>
                    <a:pt x="3226" y="1274"/>
                    <a:pt x="3413" y="1028"/>
                    <a:pt x="3364" y="772"/>
                  </a:cubicBezTo>
                  <a:cubicBezTo>
                    <a:pt x="3302" y="316"/>
                    <a:pt x="2763" y="1"/>
                    <a:pt x="21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34"/>
            <p:cNvSpPr/>
            <p:nvPr/>
          </p:nvSpPr>
          <p:spPr>
            <a:xfrm>
              <a:off x="3676850" y="2013175"/>
              <a:ext cx="61500" cy="121475"/>
            </a:xfrm>
            <a:custGeom>
              <a:rect b="b" l="l" r="r" t="t"/>
              <a:pathLst>
                <a:path extrusionOk="0" h="4859" w="2460">
                  <a:moveTo>
                    <a:pt x="1830" y="0"/>
                  </a:moveTo>
                  <a:lnTo>
                    <a:pt x="0" y="246"/>
                  </a:lnTo>
                  <a:lnTo>
                    <a:pt x="20" y="384"/>
                  </a:lnTo>
                  <a:lnTo>
                    <a:pt x="522" y="354"/>
                  </a:lnTo>
                  <a:lnTo>
                    <a:pt x="1102" y="4613"/>
                  </a:lnTo>
                  <a:lnTo>
                    <a:pt x="610" y="4711"/>
                  </a:lnTo>
                  <a:lnTo>
                    <a:pt x="630" y="4858"/>
                  </a:lnTo>
                  <a:lnTo>
                    <a:pt x="2459" y="4613"/>
                  </a:lnTo>
                  <a:lnTo>
                    <a:pt x="2439" y="4465"/>
                  </a:lnTo>
                  <a:lnTo>
                    <a:pt x="1938" y="4504"/>
                  </a:lnTo>
                  <a:lnTo>
                    <a:pt x="1358" y="236"/>
                  </a:lnTo>
                  <a:lnTo>
                    <a:pt x="1849" y="13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34"/>
            <p:cNvSpPr/>
            <p:nvPr/>
          </p:nvSpPr>
          <p:spPr>
            <a:xfrm>
              <a:off x="3742250" y="1996200"/>
              <a:ext cx="107950" cy="129350"/>
            </a:xfrm>
            <a:custGeom>
              <a:rect b="b" l="l" r="r" t="t"/>
              <a:pathLst>
                <a:path extrusionOk="0" h="5174" w="4318">
                  <a:moveTo>
                    <a:pt x="4131" y="0"/>
                  </a:moveTo>
                  <a:lnTo>
                    <a:pt x="2941" y="168"/>
                  </a:lnTo>
                  <a:lnTo>
                    <a:pt x="2961" y="305"/>
                  </a:lnTo>
                  <a:lnTo>
                    <a:pt x="3453" y="276"/>
                  </a:lnTo>
                  <a:lnTo>
                    <a:pt x="3934" y="3452"/>
                  </a:lnTo>
                  <a:lnTo>
                    <a:pt x="699" y="472"/>
                  </a:lnTo>
                  <a:lnTo>
                    <a:pt x="1" y="561"/>
                  </a:lnTo>
                  <a:lnTo>
                    <a:pt x="20" y="709"/>
                  </a:lnTo>
                  <a:lnTo>
                    <a:pt x="522" y="679"/>
                  </a:lnTo>
                  <a:lnTo>
                    <a:pt x="1132" y="4928"/>
                  </a:lnTo>
                  <a:lnTo>
                    <a:pt x="640" y="5036"/>
                  </a:lnTo>
                  <a:lnTo>
                    <a:pt x="669" y="5173"/>
                  </a:lnTo>
                  <a:lnTo>
                    <a:pt x="1859" y="5016"/>
                  </a:lnTo>
                  <a:lnTo>
                    <a:pt x="1840" y="4869"/>
                  </a:lnTo>
                  <a:lnTo>
                    <a:pt x="1348" y="4908"/>
                  </a:lnTo>
                  <a:lnTo>
                    <a:pt x="876" y="1780"/>
                  </a:lnTo>
                  <a:lnTo>
                    <a:pt x="876" y="1780"/>
                  </a:lnTo>
                  <a:lnTo>
                    <a:pt x="4111" y="4770"/>
                  </a:lnTo>
                  <a:lnTo>
                    <a:pt x="4318" y="4751"/>
                  </a:lnTo>
                  <a:lnTo>
                    <a:pt x="3659" y="246"/>
                  </a:lnTo>
                  <a:lnTo>
                    <a:pt x="4151" y="148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34"/>
            <p:cNvSpPr/>
            <p:nvPr/>
          </p:nvSpPr>
          <p:spPr>
            <a:xfrm>
              <a:off x="3865425" y="1982675"/>
              <a:ext cx="98875" cy="126400"/>
            </a:xfrm>
            <a:custGeom>
              <a:rect b="b" l="l" r="r" t="t"/>
              <a:pathLst>
                <a:path extrusionOk="0" h="5056" w="3955">
                  <a:moveTo>
                    <a:pt x="3187" y="0"/>
                  </a:moveTo>
                  <a:lnTo>
                    <a:pt x="1" y="433"/>
                  </a:lnTo>
                  <a:lnTo>
                    <a:pt x="20" y="581"/>
                  </a:lnTo>
                  <a:lnTo>
                    <a:pt x="522" y="541"/>
                  </a:lnTo>
                  <a:lnTo>
                    <a:pt x="1102" y="4810"/>
                  </a:lnTo>
                  <a:lnTo>
                    <a:pt x="611" y="4908"/>
                  </a:lnTo>
                  <a:lnTo>
                    <a:pt x="630" y="5056"/>
                  </a:lnTo>
                  <a:lnTo>
                    <a:pt x="3954" y="4603"/>
                  </a:lnTo>
                  <a:lnTo>
                    <a:pt x="3807" y="3275"/>
                  </a:lnTo>
                  <a:lnTo>
                    <a:pt x="3669" y="3295"/>
                  </a:lnTo>
                  <a:cubicBezTo>
                    <a:pt x="3630" y="4052"/>
                    <a:pt x="3522" y="4475"/>
                    <a:pt x="2754" y="4583"/>
                  </a:cubicBezTo>
                  <a:cubicBezTo>
                    <a:pt x="2518" y="4613"/>
                    <a:pt x="2174" y="4642"/>
                    <a:pt x="1928" y="4662"/>
                  </a:cubicBezTo>
                  <a:lnTo>
                    <a:pt x="1643" y="2587"/>
                  </a:lnTo>
                  <a:cubicBezTo>
                    <a:pt x="1751" y="2558"/>
                    <a:pt x="1938" y="2528"/>
                    <a:pt x="1997" y="2528"/>
                  </a:cubicBezTo>
                  <a:cubicBezTo>
                    <a:pt x="2053" y="2520"/>
                    <a:pt x="2104" y="2516"/>
                    <a:pt x="2153" y="2516"/>
                  </a:cubicBezTo>
                  <a:cubicBezTo>
                    <a:pt x="2485" y="2516"/>
                    <a:pt x="2666" y="2703"/>
                    <a:pt x="2735" y="3226"/>
                  </a:cubicBezTo>
                  <a:lnTo>
                    <a:pt x="2912" y="3197"/>
                  </a:lnTo>
                  <a:lnTo>
                    <a:pt x="2676" y="1466"/>
                  </a:lnTo>
                  <a:lnTo>
                    <a:pt x="2499" y="1486"/>
                  </a:lnTo>
                  <a:cubicBezTo>
                    <a:pt x="2587" y="2095"/>
                    <a:pt x="2410" y="2292"/>
                    <a:pt x="1968" y="2351"/>
                  </a:cubicBezTo>
                  <a:cubicBezTo>
                    <a:pt x="1879" y="2361"/>
                    <a:pt x="1712" y="2390"/>
                    <a:pt x="1614" y="2390"/>
                  </a:cubicBezTo>
                  <a:lnTo>
                    <a:pt x="1348" y="463"/>
                  </a:lnTo>
                  <a:cubicBezTo>
                    <a:pt x="1594" y="404"/>
                    <a:pt x="1830" y="364"/>
                    <a:pt x="2037" y="335"/>
                  </a:cubicBezTo>
                  <a:cubicBezTo>
                    <a:pt x="2113" y="324"/>
                    <a:pt x="2184" y="319"/>
                    <a:pt x="2251" y="319"/>
                  </a:cubicBezTo>
                  <a:cubicBezTo>
                    <a:pt x="2852" y="319"/>
                    <a:pt x="3071" y="744"/>
                    <a:pt x="3266" y="1328"/>
                  </a:cubicBezTo>
                  <a:lnTo>
                    <a:pt x="3394" y="1309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34"/>
            <p:cNvSpPr/>
            <p:nvPr/>
          </p:nvSpPr>
          <p:spPr>
            <a:xfrm>
              <a:off x="3971400" y="1960800"/>
              <a:ext cx="149525" cy="133525"/>
            </a:xfrm>
            <a:custGeom>
              <a:rect b="b" l="l" r="r" t="t"/>
              <a:pathLst>
                <a:path extrusionOk="0" h="5341" w="5981">
                  <a:moveTo>
                    <a:pt x="5341" y="0"/>
                  </a:moveTo>
                  <a:lnTo>
                    <a:pt x="4013" y="177"/>
                  </a:lnTo>
                  <a:lnTo>
                    <a:pt x="3217" y="3796"/>
                  </a:lnTo>
                  <a:lnTo>
                    <a:pt x="3207" y="3796"/>
                  </a:lnTo>
                  <a:lnTo>
                    <a:pt x="1387" y="541"/>
                  </a:lnTo>
                  <a:lnTo>
                    <a:pt x="1" y="728"/>
                  </a:lnTo>
                  <a:lnTo>
                    <a:pt x="20" y="875"/>
                  </a:lnTo>
                  <a:lnTo>
                    <a:pt x="532" y="836"/>
                  </a:lnTo>
                  <a:lnTo>
                    <a:pt x="1122" y="5095"/>
                  </a:lnTo>
                  <a:lnTo>
                    <a:pt x="630" y="5193"/>
                  </a:lnTo>
                  <a:lnTo>
                    <a:pt x="650" y="5340"/>
                  </a:lnTo>
                  <a:lnTo>
                    <a:pt x="1820" y="5183"/>
                  </a:lnTo>
                  <a:lnTo>
                    <a:pt x="1800" y="5036"/>
                  </a:lnTo>
                  <a:lnTo>
                    <a:pt x="1309" y="5075"/>
                  </a:lnTo>
                  <a:lnTo>
                    <a:pt x="699" y="964"/>
                  </a:lnTo>
                  <a:lnTo>
                    <a:pt x="3000" y="5085"/>
                  </a:lnTo>
                  <a:lnTo>
                    <a:pt x="3128" y="5065"/>
                  </a:lnTo>
                  <a:lnTo>
                    <a:pt x="4092" y="659"/>
                  </a:lnTo>
                  <a:lnTo>
                    <a:pt x="4623" y="4613"/>
                  </a:lnTo>
                  <a:lnTo>
                    <a:pt x="4131" y="4711"/>
                  </a:lnTo>
                  <a:lnTo>
                    <a:pt x="4151" y="4859"/>
                  </a:lnTo>
                  <a:lnTo>
                    <a:pt x="5980" y="4613"/>
                  </a:lnTo>
                  <a:lnTo>
                    <a:pt x="5960" y="4475"/>
                  </a:lnTo>
                  <a:lnTo>
                    <a:pt x="5459" y="4505"/>
                  </a:lnTo>
                  <a:lnTo>
                    <a:pt x="4869" y="246"/>
                  </a:lnTo>
                  <a:lnTo>
                    <a:pt x="5361" y="148"/>
                  </a:lnTo>
                  <a:lnTo>
                    <a:pt x="53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34"/>
            <p:cNvSpPr/>
            <p:nvPr/>
          </p:nvSpPr>
          <p:spPr>
            <a:xfrm>
              <a:off x="4134175" y="1948500"/>
              <a:ext cx="102550" cy="125900"/>
            </a:xfrm>
            <a:custGeom>
              <a:rect b="b" l="l" r="r" t="t"/>
              <a:pathLst>
                <a:path extrusionOk="0" h="5036" w="4102">
                  <a:moveTo>
                    <a:pt x="1220" y="1259"/>
                  </a:moveTo>
                  <a:lnTo>
                    <a:pt x="2134" y="3157"/>
                  </a:lnTo>
                  <a:lnTo>
                    <a:pt x="816" y="3364"/>
                  </a:lnTo>
                  <a:lnTo>
                    <a:pt x="1200" y="1259"/>
                  </a:lnTo>
                  <a:close/>
                  <a:moveTo>
                    <a:pt x="1436" y="0"/>
                  </a:moveTo>
                  <a:lnTo>
                    <a:pt x="1289" y="20"/>
                  </a:lnTo>
                  <a:lnTo>
                    <a:pt x="384" y="4800"/>
                  </a:lnTo>
                  <a:lnTo>
                    <a:pt x="0" y="4888"/>
                  </a:lnTo>
                  <a:lnTo>
                    <a:pt x="20" y="5036"/>
                  </a:lnTo>
                  <a:lnTo>
                    <a:pt x="1033" y="4898"/>
                  </a:lnTo>
                  <a:lnTo>
                    <a:pt x="1013" y="4751"/>
                  </a:lnTo>
                  <a:lnTo>
                    <a:pt x="571" y="4780"/>
                  </a:lnTo>
                  <a:lnTo>
                    <a:pt x="787" y="3561"/>
                  </a:lnTo>
                  <a:lnTo>
                    <a:pt x="2233" y="3364"/>
                  </a:lnTo>
                  <a:lnTo>
                    <a:pt x="2783" y="4475"/>
                  </a:lnTo>
                  <a:lnTo>
                    <a:pt x="2351" y="4564"/>
                  </a:lnTo>
                  <a:lnTo>
                    <a:pt x="2370" y="4711"/>
                  </a:lnTo>
                  <a:lnTo>
                    <a:pt x="4101" y="4475"/>
                  </a:lnTo>
                  <a:lnTo>
                    <a:pt x="4082" y="4328"/>
                  </a:lnTo>
                  <a:lnTo>
                    <a:pt x="3649" y="4357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34"/>
            <p:cNvSpPr/>
            <p:nvPr/>
          </p:nvSpPr>
          <p:spPr>
            <a:xfrm>
              <a:off x="3581700" y="2119825"/>
              <a:ext cx="697075" cy="167500"/>
            </a:xfrm>
            <a:custGeom>
              <a:rect b="b" l="l" r="r" t="t"/>
              <a:pathLst>
                <a:path extrusionOk="0" h="6700" w="27883">
                  <a:moveTo>
                    <a:pt x="27203" y="160"/>
                  </a:moveTo>
                  <a:lnTo>
                    <a:pt x="27705" y="2323"/>
                  </a:lnTo>
                  <a:lnTo>
                    <a:pt x="522" y="6533"/>
                  </a:lnTo>
                  <a:lnTo>
                    <a:pt x="158" y="4369"/>
                  </a:lnTo>
                  <a:lnTo>
                    <a:pt x="27203" y="160"/>
                  </a:lnTo>
                  <a:close/>
                  <a:moveTo>
                    <a:pt x="27265" y="0"/>
                  </a:moveTo>
                  <a:cubicBezTo>
                    <a:pt x="27261" y="0"/>
                    <a:pt x="27256" y="1"/>
                    <a:pt x="27253" y="2"/>
                  </a:cubicBezTo>
                  <a:lnTo>
                    <a:pt x="59" y="4231"/>
                  </a:lnTo>
                  <a:cubicBezTo>
                    <a:pt x="40" y="4241"/>
                    <a:pt x="30" y="4251"/>
                    <a:pt x="10" y="4261"/>
                  </a:cubicBezTo>
                  <a:cubicBezTo>
                    <a:pt x="0" y="4280"/>
                    <a:pt x="0" y="4300"/>
                    <a:pt x="0" y="4320"/>
                  </a:cubicBezTo>
                  <a:lnTo>
                    <a:pt x="384" y="6631"/>
                  </a:lnTo>
                  <a:cubicBezTo>
                    <a:pt x="394" y="6670"/>
                    <a:pt x="423" y="6690"/>
                    <a:pt x="463" y="6700"/>
                  </a:cubicBezTo>
                  <a:lnTo>
                    <a:pt x="472" y="6690"/>
                  </a:lnTo>
                  <a:lnTo>
                    <a:pt x="27813" y="2461"/>
                  </a:lnTo>
                  <a:cubicBezTo>
                    <a:pt x="27833" y="2451"/>
                    <a:pt x="27853" y="2441"/>
                    <a:pt x="27862" y="2422"/>
                  </a:cubicBezTo>
                  <a:cubicBezTo>
                    <a:pt x="27872" y="2412"/>
                    <a:pt x="27882" y="2382"/>
                    <a:pt x="27872" y="2363"/>
                  </a:cubicBezTo>
                  <a:lnTo>
                    <a:pt x="27331" y="61"/>
                  </a:lnTo>
                  <a:cubicBezTo>
                    <a:pt x="27323" y="27"/>
                    <a:pt x="27292" y="0"/>
                    <a:pt x="272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34"/>
            <p:cNvSpPr/>
            <p:nvPr/>
          </p:nvSpPr>
          <p:spPr>
            <a:xfrm>
              <a:off x="3523925" y="1815475"/>
              <a:ext cx="696825" cy="167475"/>
            </a:xfrm>
            <a:custGeom>
              <a:rect b="b" l="l" r="r" t="t"/>
              <a:pathLst>
                <a:path extrusionOk="0" h="6699" w="27873">
                  <a:moveTo>
                    <a:pt x="27203" y="168"/>
                  </a:moveTo>
                  <a:lnTo>
                    <a:pt x="27705" y="2332"/>
                  </a:lnTo>
                  <a:lnTo>
                    <a:pt x="521" y="6541"/>
                  </a:lnTo>
                  <a:lnTo>
                    <a:pt x="158" y="4377"/>
                  </a:lnTo>
                  <a:lnTo>
                    <a:pt x="27203" y="168"/>
                  </a:lnTo>
                  <a:close/>
                  <a:moveTo>
                    <a:pt x="27252" y="1"/>
                  </a:moveTo>
                  <a:lnTo>
                    <a:pt x="59" y="4240"/>
                  </a:lnTo>
                  <a:cubicBezTo>
                    <a:pt x="40" y="4240"/>
                    <a:pt x="30" y="4249"/>
                    <a:pt x="10" y="4269"/>
                  </a:cubicBezTo>
                  <a:cubicBezTo>
                    <a:pt x="0" y="4289"/>
                    <a:pt x="0" y="4308"/>
                    <a:pt x="0" y="4328"/>
                  </a:cubicBezTo>
                  <a:lnTo>
                    <a:pt x="384" y="6639"/>
                  </a:lnTo>
                  <a:cubicBezTo>
                    <a:pt x="394" y="6679"/>
                    <a:pt x="423" y="6698"/>
                    <a:pt x="462" y="6698"/>
                  </a:cubicBezTo>
                  <a:lnTo>
                    <a:pt x="482" y="6698"/>
                  </a:lnTo>
                  <a:lnTo>
                    <a:pt x="27813" y="2469"/>
                  </a:lnTo>
                  <a:cubicBezTo>
                    <a:pt x="27833" y="2460"/>
                    <a:pt x="27852" y="2450"/>
                    <a:pt x="27862" y="2430"/>
                  </a:cubicBezTo>
                  <a:cubicBezTo>
                    <a:pt x="27872" y="2410"/>
                    <a:pt x="27872" y="2391"/>
                    <a:pt x="27872" y="2371"/>
                  </a:cubicBezTo>
                  <a:lnTo>
                    <a:pt x="27331" y="60"/>
                  </a:lnTo>
                  <a:cubicBezTo>
                    <a:pt x="27321" y="21"/>
                    <a:pt x="27292" y="1"/>
                    <a:pt x="272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1" name="Google Shape;1361;p34"/>
          <p:cNvGrpSpPr/>
          <p:nvPr/>
        </p:nvGrpSpPr>
        <p:grpSpPr>
          <a:xfrm>
            <a:off x="7893446" y="188324"/>
            <a:ext cx="926750" cy="870532"/>
            <a:chOff x="220838" y="-10150"/>
            <a:chExt cx="1417700" cy="1331700"/>
          </a:xfrm>
        </p:grpSpPr>
        <p:sp>
          <p:nvSpPr>
            <p:cNvPr id="1362" name="Google Shape;1362;p34"/>
            <p:cNvSpPr/>
            <p:nvPr/>
          </p:nvSpPr>
          <p:spPr>
            <a:xfrm>
              <a:off x="220838" y="-10150"/>
              <a:ext cx="1241175" cy="540250"/>
            </a:xfrm>
            <a:custGeom>
              <a:rect b="b" l="l" r="r" t="t"/>
              <a:pathLst>
                <a:path extrusionOk="0" h="21610" w="49647">
                  <a:moveTo>
                    <a:pt x="46637" y="0"/>
                  </a:moveTo>
                  <a:cubicBezTo>
                    <a:pt x="46539" y="0"/>
                    <a:pt x="46440" y="21"/>
                    <a:pt x="46342" y="62"/>
                  </a:cubicBezTo>
                  <a:lnTo>
                    <a:pt x="44296" y="750"/>
                  </a:lnTo>
                  <a:cubicBezTo>
                    <a:pt x="44228" y="760"/>
                    <a:pt x="44159" y="780"/>
                    <a:pt x="44090" y="799"/>
                  </a:cubicBezTo>
                  <a:lnTo>
                    <a:pt x="40569" y="1989"/>
                  </a:lnTo>
                  <a:cubicBezTo>
                    <a:pt x="40490" y="2019"/>
                    <a:pt x="40422" y="2048"/>
                    <a:pt x="40353" y="2088"/>
                  </a:cubicBezTo>
                  <a:lnTo>
                    <a:pt x="36773" y="3307"/>
                  </a:lnTo>
                  <a:cubicBezTo>
                    <a:pt x="36694" y="3317"/>
                    <a:pt x="36615" y="3337"/>
                    <a:pt x="36537" y="3357"/>
                  </a:cubicBezTo>
                  <a:lnTo>
                    <a:pt x="33006" y="4556"/>
                  </a:lnTo>
                  <a:cubicBezTo>
                    <a:pt x="32927" y="4586"/>
                    <a:pt x="32859" y="4615"/>
                    <a:pt x="32790" y="4665"/>
                  </a:cubicBezTo>
                  <a:lnTo>
                    <a:pt x="28797" y="6012"/>
                  </a:lnTo>
                  <a:cubicBezTo>
                    <a:pt x="28708" y="6022"/>
                    <a:pt x="28620" y="6041"/>
                    <a:pt x="28541" y="6071"/>
                  </a:cubicBezTo>
                  <a:lnTo>
                    <a:pt x="25010" y="7261"/>
                  </a:lnTo>
                  <a:cubicBezTo>
                    <a:pt x="24932" y="7290"/>
                    <a:pt x="24853" y="7330"/>
                    <a:pt x="24774" y="7379"/>
                  </a:cubicBezTo>
                  <a:lnTo>
                    <a:pt x="20850" y="8707"/>
                  </a:lnTo>
                  <a:cubicBezTo>
                    <a:pt x="20762" y="8716"/>
                    <a:pt x="20673" y="8736"/>
                    <a:pt x="20585" y="8766"/>
                  </a:cubicBezTo>
                  <a:lnTo>
                    <a:pt x="17054" y="9965"/>
                  </a:lnTo>
                  <a:cubicBezTo>
                    <a:pt x="16966" y="9995"/>
                    <a:pt x="16887" y="10034"/>
                    <a:pt x="16808" y="10083"/>
                  </a:cubicBezTo>
                  <a:lnTo>
                    <a:pt x="12914" y="11411"/>
                  </a:lnTo>
                  <a:cubicBezTo>
                    <a:pt x="12815" y="11411"/>
                    <a:pt x="12727" y="11431"/>
                    <a:pt x="12628" y="11460"/>
                  </a:cubicBezTo>
                  <a:lnTo>
                    <a:pt x="9098" y="12660"/>
                  </a:lnTo>
                  <a:cubicBezTo>
                    <a:pt x="9009" y="12690"/>
                    <a:pt x="8921" y="12739"/>
                    <a:pt x="8832" y="12788"/>
                  </a:cubicBezTo>
                  <a:lnTo>
                    <a:pt x="905" y="15483"/>
                  </a:lnTo>
                  <a:cubicBezTo>
                    <a:pt x="305" y="15689"/>
                    <a:pt x="1" y="16348"/>
                    <a:pt x="227" y="16938"/>
                  </a:cubicBezTo>
                  <a:lnTo>
                    <a:pt x="1781" y="20912"/>
                  </a:lnTo>
                  <a:cubicBezTo>
                    <a:pt x="1948" y="21334"/>
                    <a:pt x="2351" y="21610"/>
                    <a:pt x="2813" y="21610"/>
                  </a:cubicBezTo>
                  <a:cubicBezTo>
                    <a:pt x="2931" y="21610"/>
                    <a:pt x="3049" y="21590"/>
                    <a:pt x="3167" y="21551"/>
                  </a:cubicBezTo>
                  <a:lnTo>
                    <a:pt x="5744" y="20675"/>
                  </a:lnTo>
                  <a:cubicBezTo>
                    <a:pt x="5783" y="20685"/>
                    <a:pt x="5823" y="20685"/>
                    <a:pt x="5872" y="20685"/>
                  </a:cubicBezTo>
                  <a:cubicBezTo>
                    <a:pt x="5980" y="20685"/>
                    <a:pt x="6098" y="20666"/>
                    <a:pt x="6206" y="20636"/>
                  </a:cubicBezTo>
                  <a:lnTo>
                    <a:pt x="9786" y="19485"/>
                  </a:lnTo>
                  <a:cubicBezTo>
                    <a:pt x="9983" y="19417"/>
                    <a:pt x="10150" y="19299"/>
                    <a:pt x="10288" y="19141"/>
                  </a:cubicBezTo>
                  <a:lnTo>
                    <a:pt x="13169" y="18168"/>
                  </a:lnTo>
                  <a:cubicBezTo>
                    <a:pt x="13228" y="18158"/>
                    <a:pt x="13287" y="18148"/>
                    <a:pt x="13336" y="18128"/>
                  </a:cubicBezTo>
                  <a:lnTo>
                    <a:pt x="16916" y="16978"/>
                  </a:lnTo>
                  <a:cubicBezTo>
                    <a:pt x="17044" y="16938"/>
                    <a:pt x="17162" y="16869"/>
                    <a:pt x="17270" y="16791"/>
                  </a:cubicBezTo>
                  <a:lnTo>
                    <a:pt x="20988" y="15532"/>
                  </a:lnTo>
                  <a:cubicBezTo>
                    <a:pt x="21106" y="15532"/>
                    <a:pt x="21224" y="15512"/>
                    <a:pt x="21342" y="15473"/>
                  </a:cubicBezTo>
                  <a:lnTo>
                    <a:pt x="22473" y="15089"/>
                  </a:lnTo>
                  <a:cubicBezTo>
                    <a:pt x="23260" y="14824"/>
                    <a:pt x="24066" y="14548"/>
                    <a:pt x="24883" y="14273"/>
                  </a:cubicBezTo>
                  <a:cubicBezTo>
                    <a:pt x="24991" y="14234"/>
                    <a:pt x="25099" y="14175"/>
                    <a:pt x="25197" y="14106"/>
                  </a:cubicBezTo>
                  <a:lnTo>
                    <a:pt x="28964" y="12827"/>
                  </a:lnTo>
                  <a:cubicBezTo>
                    <a:pt x="29082" y="12827"/>
                    <a:pt x="29200" y="12808"/>
                    <a:pt x="29308" y="12778"/>
                  </a:cubicBezTo>
                  <a:cubicBezTo>
                    <a:pt x="30488" y="12375"/>
                    <a:pt x="31659" y="11982"/>
                    <a:pt x="32839" y="11578"/>
                  </a:cubicBezTo>
                  <a:cubicBezTo>
                    <a:pt x="32937" y="11539"/>
                    <a:pt x="33036" y="11490"/>
                    <a:pt x="33124" y="11431"/>
                  </a:cubicBezTo>
                  <a:lnTo>
                    <a:pt x="36999" y="10123"/>
                  </a:lnTo>
                  <a:cubicBezTo>
                    <a:pt x="37097" y="10113"/>
                    <a:pt x="37206" y="10093"/>
                    <a:pt x="37304" y="10064"/>
                  </a:cubicBezTo>
                  <a:lnTo>
                    <a:pt x="38759" y="9572"/>
                  </a:lnTo>
                  <a:cubicBezTo>
                    <a:pt x="39458" y="9336"/>
                    <a:pt x="40156" y="9100"/>
                    <a:pt x="40835" y="8864"/>
                  </a:cubicBezTo>
                  <a:cubicBezTo>
                    <a:pt x="40923" y="8834"/>
                    <a:pt x="41012" y="8795"/>
                    <a:pt x="41090" y="8746"/>
                  </a:cubicBezTo>
                  <a:lnTo>
                    <a:pt x="44591" y="7566"/>
                  </a:lnTo>
                  <a:cubicBezTo>
                    <a:pt x="44680" y="7556"/>
                    <a:pt x="44769" y="7536"/>
                    <a:pt x="44857" y="7507"/>
                  </a:cubicBezTo>
                  <a:cubicBezTo>
                    <a:pt x="45722" y="7212"/>
                    <a:pt x="46529" y="6936"/>
                    <a:pt x="47276" y="6681"/>
                  </a:cubicBezTo>
                  <a:lnTo>
                    <a:pt x="48388" y="6307"/>
                  </a:lnTo>
                  <a:cubicBezTo>
                    <a:pt x="48457" y="6277"/>
                    <a:pt x="48525" y="6248"/>
                    <a:pt x="48594" y="6209"/>
                  </a:cubicBezTo>
                  <a:lnTo>
                    <a:pt x="48732" y="6159"/>
                  </a:lnTo>
                  <a:cubicBezTo>
                    <a:pt x="49342" y="5953"/>
                    <a:pt x="49647" y="5274"/>
                    <a:pt x="49401" y="4684"/>
                  </a:cubicBezTo>
                  <a:lnTo>
                    <a:pt x="47719" y="681"/>
                  </a:lnTo>
                  <a:cubicBezTo>
                    <a:pt x="47545" y="276"/>
                    <a:pt x="47162" y="3"/>
                    <a:pt x="46720" y="3"/>
                  </a:cubicBezTo>
                  <a:cubicBezTo>
                    <a:pt x="46712" y="3"/>
                    <a:pt x="46704" y="3"/>
                    <a:pt x="46696" y="3"/>
                  </a:cubicBezTo>
                  <a:cubicBezTo>
                    <a:pt x="46676" y="1"/>
                    <a:pt x="46657" y="0"/>
                    <a:pt x="46637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762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34"/>
            <p:cNvSpPr/>
            <p:nvPr/>
          </p:nvSpPr>
          <p:spPr>
            <a:xfrm>
              <a:off x="259938" y="212725"/>
              <a:ext cx="1378600" cy="1108825"/>
            </a:xfrm>
            <a:custGeom>
              <a:rect b="b" l="l" r="r" t="t"/>
              <a:pathLst>
                <a:path extrusionOk="0" h="44353" w="55144">
                  <a:moveTo>
                    <a:pt x="47660" y="0"/>
                  </a:moveTo>
                  <a:cubicBezTo>
                    <a:pt x="47578" y="0"/>
                    <a:pt x="47496" y="9"/>
                    <a:pt x="47414" y="28"/>
                  </a:cubicBezTo>
                  <a:lnTo>
                    <a:pt x="46735" y="185"/>
                  </a:lnTo>
                  <a:lnTo>
                    <a:pt x="46676" y="195"/>
                  </a:lnTo>
                  <a:lnTo>
                    <a:pt x="43037" y="1021"/>
                  </a:lnTo>
                  <a:lnTo>
                    <a:pt x="42949" y="1041"/>
                  </a:lnTo>
                  <a:lnTo>
                    <a:pt x="42909" y="1050"/>
                  </a:lnTo>
                  <a:lnTo>
                    <a:pt x="39713" y="1768"/>
                  </a:lnTo>
                  <a:cubicBezTo>
                    <a:pt x="39654" y="1759"/>
                    <a:pt x="39595" y="1759"/>
                    <a:pt x="39536" y="1759"/>
                  </a:cubicBezTo>
                  <a:cubicBezTo>
                    <a:pt x="39448" y="1759"/>
                    <a:pt x="39369" y="1768"/>
                    <a:pt x="39290" y="1788"/>
                  </a:cubicBezTo>
                  <a:lnTo>
                    <a:pt x="35651" y="2604"/>
                  </a:lnTo>
                  <a:cubicBezTo>
                    <a:pt x="35504" y="2634"/>
                    <a:pt x="35376" y="2703"/>
                    <a:pt x="35248" y="2781"/>
                  </a:cubicBezTo>
                  <a:lnTo>
                    <a:pt x="31521" y="3627"/>
                  </a:lnTo>
                  <a:cubicBezTo>
                    <a:pt x="31462" y="3617"/>
                    <a:pt x="31403" y="3607"/>
                    <a:pt x="31334" y="3607"/>
                  </a:cubicBezTo>
                  <a:cubicBezTo>
                    <a:pt x="31255" y="3607"/>
                    <a:pt x="31167" y="3617"/>
                    <a:pt x="31088" y="3637"/>
                  </a:cubicBezTo>
                  <a:lnTo>
                    <a:pt x="27449" y="4463"/>
                  </a:lnTo>
                  <a:cubicBezTo>
                    <a:pt x="27311" y="4493"/>
                    <a:pt x="27174" y="4552"/>
                    <a:pt x="27056" y="4640"/>
                  </a:cubicBezTo>
                  <a:lnTo>
                    <a:pt x="23328" y="5486"/>
                  </a:lnTo>
                  <a:cubicBezTo>
                    <a:pt x="23269" y="5466"/>
                    <a:pt x="23201" y="5466"/>
                    <a:pt x="23132" y="5466"/>
                  </a:cubicBezTo>
                  <a:cubicBezTo>
                    <a:pt x="23053" y="5466"/>
                    <a:pt x="22974" y="5476"/>
                    <a:pt x="22886" y="5496"/>
                  </a:cubicBezTo>
                  <a:lnTo>
                    <a:pt x="19257" y="6312"/>
                  </a:lnTo>
                  <a:cubicBezTo>
                    <a:pt x="19109" y="6342"/>
                    <a:pt x="18972" y="6410"/>
                    <a:pt x="18854" y="6499"/>
                  </a:cubicBezTo>
                  <a:lnTo>
                    <a:pt x="15097" y="7345"/>
                  </a:lnTo>
                  <a:cubicBezTo>
                    <a:pt x="15028" y="7335"/>
                    <a:pt x="14969" y="7325"/>
                    <a:pt x="14900" y="7325"/>
                  </a:cubicBezTo>
                  <a:cubicBezTo>
                    <a:pt x="14821" y="7325"/>
                    <a:pt x="14733" y="7335"/>
                    <a:pt x="14654" y="7355"/>
                  </a:cubicBezTo>
                  <a:lnTo>
                    <a:pt x="11015" y="8181"/>
                  </a:lnTo>
                  <a:cubicBezTo>
                    <a:pt x="10868" y="8210"/>
                    <a:pt x="10730" y="8269"/>
                    <a:pt x="10612" y="8358"/>
                  </a:cubicBezTo>
                  <a:lnTo>
                    <a:pt x="7317" y="9105"/>
                  </a:lnTo>
                  <a:cubicBezTo>
                    <a:pt x="7249" y="9091"/>
                    <a:pt x="7178" y="9084"/>
                    <a:pt x="7109" y="9084"/>
                  </a:cubicBezTo>
                  <a:cubicBezTo>
                    <a:pt x="7028" y="9084"/>
                    <a:pt x="6949" y="9094"/>
                    <a:pt x="6875" y="9115"/>
                  </a:cubicBezTo>
                  <a:lnTo>
                    <a:pt x="3236" y="9941"/>
                  </a:lnTo>
                  <a:cubicBezTo>
                    <a:pt x="3088" y="9971"/>
                    <a:pt x="2951" y="10030"/>
                    <a:pt x="2833" y="10118"/>
                  </a:cubicBezTo>
                  <a:lnTo>
                    <a:pt x="964" y="10541"/>
                  </a:lnTo>
                  <a:cubicBezTo>
                    <a:pt x="374" y="10679"/>
                    <a:pt x="0" y="11259"/>
                    <a:pt x="128" y="11859"/>
                  </a:cubicBezTo>
                  <a:lnTo>
                    <a:pt x="1013" y="15999"/>
                  </a:lnTo>
                  <a:cubicBezTo>
                    <a:pt x="1023" y="16019"/>
                    <a:pt x="1023" y="16029"/>
                    <a:pt x="1023" y="16048"/>
                  </a:cubicBezTo>
                  <a:lnTo>
                    <a:pt x="1023" y="16058"/>
                  </a:lnTo>
                  <a:lnTo>
                    <a:pt x="1033" y="16107"/>
                  </a:lnTo>
                  <a:lnTo>
                    <a:pt x="6855" y="43478"/>
                  </a:lnTo>
                  <a:cubicBezTo>
                    <a:pt x="6963" y="43989"/>
                    <a:pt x="7416" y="44353"/>
                    <a:pt x="7937" y="44353"/>
                  </a:cubicBezTo>
                  <a:cubicBezTo>
                    <a:pt x="8016" y="44353"/>
                    <a:pt x="8094" y="44343"/>
                    <a:pt x="8173" y="44323"/>
                  </a:cubicBezTo>
                  <a:lnTo>
                    <a:pt x="54170" y="34489"/>
                  </a:lnTo>
                  <a:cubicBezTo>
                    <a:pt x="54760" y="34371"/>
                    <a:pt x="55144" y="33790"/>
                    <a:pt x="55026" y="33200"/>
                  </a:cubicBezTo>
                  <a:lnTo>
                    <a:pt x="48751" y="893"/>
                  </a:lnTo>
                  <a:cubicBezTo>
                    <a:pt x="48649" y="366"/>
                    <a:pt x="48179" y="0"/>
                    <a:pt x="47660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762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34"/>
            <p:cNvSpPr/>
            <p:nvPr/>
          </p:nvSpPr>
          <p:spPr>
            <a:xfrm>
              <a:off x="248725" y="11400"/>
              <a:ext cx="1178225" cy="485125"/>
            </a:xfrm>
            <a:custGeom>
              <a:rect b="b" l="l" r="r" t="t"/>
              <a:pathLst>
                <a:path extrusionOk="0" h="19405" w="47129">
                  <a:moveTo>
                    <a:pt x="45447" y="1"/>
                  </a:moveTo>
                  <a:lnTo>
                    <a:pt x="1" y="15431"/>
                  </a:lnTo>
                  <a:lnTo>
                    <a:pt x="1555" y="19405"/>
                  </a:lnTo>
                  <a:lnTo>
                    <a:pt x="47129" y="4013"/>
                  </a:lnTo>
                  <a:lnTo>
                    <a:pt x="45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34"/>
            <p:cNvSpPr/>
            <p:nvPr/>
          </p:nvSpPr>
          <p:spPr>
            <a:xfrm>
              <a:off x="453775" y="296600"/>
              <a:ext cx="177800" cy="114375"/>
            </a:xfrm>
            <a:custGeom>
              <a:rect b="b" l="l" r="r" t="t"/>
              <a:pathLst>
                <a:path extrusionOk="0" h="4575" w="7112">
                  <a:moveTo>
                    <a:pt x="3532" y="1"/>
                  </a:moveTo>
                  <a:lnTo>
                    <a:pt x="1" y="1201"/>
                  </a:lnTo>
                  <a:lnTo>
                    <a:pt x="3532" y="4574"/>
                  </a:lnTo>
                  <a:lnTo>
                    <a:pt x="7111" y="3423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34"/>
            <p:cNvSpPr/>
            <p:nvPr/>
          </p:nvSpPr>
          <p:spPr>
            <a:xfrm>
              <a:off x="275525" y="359300"/>
              <a:ext cx="177800" cy="114350"/>
            </a:xfrm>
            <a:custGeom>
              <a:rect b="b" l="l" r="r" t="t"/>
              <a:pathLst>
                <a:path extrusionOk="0" h="4574" w="7112">
                  <a:moveTo>
                    <a:pt x="3531" y="1"/>
                  </a:moveTo>
                  <a:lnTo>
                    <a:pt x="1" y="1201"/>
                  </a:lnTo>
                  <a:lnTo>
                    <a:pt x="3531" y="4574"/>
                  </a:lnTo>
                  <a:lnTo>
                    <a:pt x="7111" y="3413"/>
                  </a:ln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34"/>
            <p:cNvSpPr/>
            <p:nvPr/>
          </p:nvSpPr>
          <p:spPr>
            <a:xfrm>
              <a:off x="652700" y="229250"/>
              <a:ext cx="177775" cy="115325"/>
            </a:xfrm>
            <a:custGeom>
              <a:rect b="b" l="l" r="r" t="t"/>
              <a:pathLst>
                <a:path extrusionOk="0" h="4613" w="7111">
                  <a:moveTo>
                    <a:pt x="3531" y="0"/>
                  </a:moveTo>
                  <a:lnTo>
                    <a:pt x="0" y="1200"/>
                  </a:lnTo>
                  <a:lnTo>
                    <a:pt x="3570" y="4613"/>
                  </a:lnTo>
                  <a:lnTo>
                    <a:pt x="7111" y="3413"/>
                  </a:ln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34"/>
            <p:cNvSpPr/>
            <p:nvPr/>
          </p:nvSpPr>
          <p:spPr>
            <a:xfrm>
              <a:off x="851600" y="161875"/>
              <a:ext cx="177800" cy="115350"/>
            </a:xfrm>
            <a:custGeom>
              <a:rect b="b" l="l" r="r" t="t"/>
              <a:pathLst>
                <a:path extrusionOk="0" h="4614" w="7112">
                  <a:moveTo>
                    <a:pt x="3531" y="1"/>
                  </a:moveTo>
                  <a:lnTo>
                    <a:pt x="1" y="1191"/>
                  </a:lnTo>
                  <a:lnTo>
                    <a:pt x="3580" y="4613"/>
                  </a:lnTo>
                  <a:cubicBezTo>
                    <a:pt x="4761" y="4210"/>
                    <a:pt x="5931" y="3816"/>
                    <a:pt x="7111" y="3413"/>
                  </a:cubicBez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34"/>
            <p:cNvSpPr/>
            <p:nvPr/>
          </p:nvSpPr>
          <p:spPr>
            <a:xfrm>
              <a:off x="1051500" y="94025"/>
              <a:ext cx="177775" cy="115325"/>
            </a:xfrm>
            <a:custGeom>
              <a:rect b="b" l="l" r="r" t="t"/>
              <a:pathLst>
                <a:path extrusionOk="0" h="4613" w="7111">
                  <a:moveTo>
                    <a:pt x="3531" y="0"/>
                  </a:moveTo>
                  <a:lnTo>
                    <a:pt x="0" y="1200"/>
                  </a:lnTo>
                  <a:lnTo>
                    <a:pt x="3580" y="4613"/>
                  </a:lnTo>
                  <a:cubicBezTo>
                    <a:pt x="4790" y="4200"/>
                    <a:pt x="5970" y="3806"/>
                    <a:pt x="7111" y="3423"/>
                  </a:cubicBez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34"/>
            <p:cNvSpPr/>
            <p:nvPr/>
          </p:nvSpPr>
          <p:spPr>
            <a:xfrm>
              <a:off x="286600" y="234650"/>
              <a:ext cx="1318125" cy="1053325"/>
            </a:xfrm>
            <a:custGeom>
              <a:rect b="b" l="l" r="r" t="t"/>
              <a:pathLst>
                <a:path extrusionOk="0" h="42133" w="52725">
                  <a:moveTo>
                    <a:pt x="46450" y="1"/>
                  </a:moveTo>
                  <a:lnTo>
                    <a:pt x="45703" y="168"/>
                  </a:lnTo>
                  <a:lnTo>
                    <a:pt x="43627" y="2292"/>
                  </a:lnTo>
                  <a:lnTo>
                    <a:pt x="41946" y="1014"/>
                  </a:lnTo>
                  <a:lnTo>
                    <a:pt x="0" y="10514"/>
                  </a:lnTo>
                  <a:lnTo>
                    <a:pt x="6737" y="42133"/>
                  </a:lnTo>
                  <a:lnTo>
                    <a:pt x="52725" y="32298"/>
                  </a:lnTo>
                  <a:lnTo>
                    <a:pt x="464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34"/>
            <p:cNvSpPr/>
            <p:nvPr/>
          </p:nvSpPr>
          <p:spPr>
            <a:xfrm>
              <a:off x="413450" y="645750"/>
              <a:ext cx="67650" cy="67150"/>
            </a:xfrm>
            <a:custGeom>
              <a:rect b="b" l="l" r="r" t="t"/>
              <a:pathLst>
                <a:path extrusionOk="0" h="2686" w="2706">
                  <a:moveTo>
                    <a:pt x="1313" y="234"/>
                  </a:moveTo>
                  <a:cubicBezTo>
                    <a:pt x="1819" y="234"/>
                    <a:pt x="2194" y="542"/>
                    <a:pt x="2302" y="1033"/>
                  </a:cubicBezTo>
                  <a:cubicBezTo>
                    <a:pt x="2420" y="1613"/>
                    <a:pt x="2096" y="2115"/>
                    <a:pt x="1447" y="2252"/>
                  </a:cubicBezTo>
                  <a:lnTo>
                    <a:pt x="729" y="2410"/>
                  </a:lnTo>
                  <a:lnTo>
                    <a:pt x="306" y="423"/>
                  </a:lnTo>
                  <a:lnTo>
                    <a:pt x="1024" y="266"/>
                  </a:lnTo>
                  <a:cubicBezTo>
                    <a:pt x="1124" y="245"/>
                    <a:pt x="1221" y="234"/>
                    <a:pt x="1313" y="234"/>
                  </a:cubicBezTo>
                  <a:close/>
                  <a:moveTo>
                    <a:pt x="1341" y="1"/>
                  </a:moveTo>
                  <a:cubicBezTo>
                    <a:pt x="1227" y="1"/>
                    <a:pt x="1108" y="13"/>
                    <a:pt x="984" y="40"/>
                  </a:cubicBezTo>
                  <a:lnTo>
                    <a:pt x="1" y="246"/>
                  </a:lnTo>
                  <a:lnTo>
                    <a:pt x="522" y="2685"/>
                  </a:lnTo>
                  <a:lnTo>
                    <a:pt x="1506" y="2469"/>
                  </a:lnTo>
                  <a:cubicBezTo>
                    <a:pt x="2292" y="2302"/>
                    <a:pt x="2706" y="1692"/>
                    <a:pt x="2548" y="974"/>
                  </a:cubicBezTo>
                  <a:cubicBezTo>
                    <a:pt x="2424" y="368"/>
                    <a:pt x="1957" y="1"/>
                    <a:pt x="1341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34"/>
            <p:cNvSpPr/>
            <p:nvPr/>
          </p:nvSpPr>
          <p:spPr>
            <a:xfrm>
              <a:off x="489425" y="634425"/>
              <a:ext cx="19450" cy="62250"/>
            </a:xfrm>
            <a:custGeom>
              <a:rect b="b" l="l" r="r" t="t"/>
              <a:pathLst>
                <a:path extrusionOk="0" h="2490" w="778">
                  <a:moveTo>
                    <a:pt x="257" y="1"/>
                  </a:moveTo>
                  <a:lnTo>
                    <a:pt x="1" y="50"/>
                  </a:lnTo>
                  <a:lnTo>
                    <a:pt x="522" y="2489"/>
                  </a:lnTo>
                  <a:lnTo>
                    <a:pt x="778" y="2430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34"/>
            <p:cNvSpPr/>
            <p:nvPr/>
          </p:nvSpPr>
          <p:spPr>
            <a:xfrm>
              <a:off x="520175" y="623400"/>
              <a:ext cx="61475" cy="66625"/>
            </a:xfrm>
            <a:custGeom>
              <a:rect b="b" l="l" r="r" t="t"/>
              <a:pathLst>
                <a:path extrusionOk="0" h="2665" w="2459">
                  <a:moveTo>
                    <a:pt x="1202" y="227"/>
                  </a:moveTo>
                  <a:cubicBezTo>
                    <a:pt x="1543" y="227"/>
                    <a:pt x="1756" y="396"/>
                    <a:pt x="1820" y="707"/>
                  </a:cubicBezTo>
                  <a:lnTo>
                    <a:pt x="1820" y="717"/>
                  </a:lnTo>
                  <a:cubicBezTo>
                    <a:pt x="1908" y="1101"/>
                    <a:pt x="170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3" y="227"/>
                    <a:pt x="1202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26"/>
                  </a:lnTo>
                  <a:lnTo>
                    <a:pt x="522" y="2665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6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1"/>
                  </a:lnTo>
                  <a:lnTo>
                    <a:pt x="2459" y="2252"/>
                  </a:lnTo>
                  <a:lnTo>
                    <a:pt x="1692" y="1543"/>
                  </a:lnTo>
                  <a:cubicBezTo>
                    <a:pt x="2007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34"/>
            <p:cNvSpPr/>
            <p:nvPr/>
          </p:nvSpPr>
          <p:spPr>
            <a:xfrm>
              <a:off x="587300" y="605925"/>
              <a:ext cx="56075" cy="69850"/>
            </a:xfrm>
            <a:custGeom>
              <a:rect b="b" l="l" r="r" t="t"/>
              <a:pathLst>
                <a:path extrusionOk="0" h="2794" w="2243">
                  <a:moveTo>
                    <a:pt x="1672" y="0"/>
                  </a:moveTo>
                  <a:lnTo>
                    <a:pt x="0" y="354"/>
                  </a:lnTo>
                  <a:lnTo>
                    <a:pt x="521" y="2793"/>
                  </a:lnTo>
                  <a:lnTo>
                    <a:pt x="2242" y="2419"/>
                  </a:lnTo>
                  <a:lnTo>
                    <a:pt x="2193" y="2203"/>
                  </a:lnTo>
                  <a:lnTo>
                    <a:pt x="738" y="2508"/>
                  </a:lnTo>
                  <a:lnTo>
                    <a:pt x="541" y="1603"/>
                  </a:lnTo>
                  <a:lnTo>
                    <a:pt x="1800" y="1338"/>
                  </a:lnTo>
                  <a:lnTo>
                    <a:pt x="1751" y="1121"/>
                  </a:lnTo>
                  <a:lnTo>
                    <a:pt x="492" y="1387"/>
                  </a:lnTo>
                  <a:lnTo>
                    <a:pt x="305" y="521"/>
                  </a:lnTo>
                  <a:lnTo>
                    <a:pt x="1711" y="216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34"/>
            <p:cNvSpPr/>
            <p:nvPr/>
          </p:nvSpPr>
          <p:spPr>
            <a:xfrm>
              <a:off x="646800" y="594325"/>
              <a:ext cx="62725" cy="63825"/>
            </a:xfrm>
            <a:custGeom>
              <a:rect b="b" l="l" r="r" t="t"/>
              <a:pathLst>
                <a:path extrusionOk="0" h="2553" w="2509">
                  <a:moveTo>
                    <a:pt x="1469" y="1"/>
                  </a:moveTo>
                  <a:cubicBezTo>
                    <a:pt x="1366" y="1"/>
                    <a:pt x="1263" y="14"/>
                    <a:pt x="1161" y="41"/>
                  </a:cubicBezTo>
                  <a:cubicBezTo>
                    <a:pt x="423" y="199"/>
                    <a:pt x="0" y="838"/>
                    <a:pt x="148" y="1546"/>
                  </a:cubicBezTo>
                  <a:cubicBezTo>
                    <a:pt x="283" y="2161"/>
                    <a:pt x="779" y="2553"/>
                    <a:pt x="1383" y="2553"/>
                  </a:cubicBezTo>
                  <a:cubicBezTo>
                    <a:pt x="1483" y="2553"/>
                    <a:pt x="1587" y="2542"/>
                    <a:pt x="1692" y="2520"/>
                  </a:cubicBezTo>
                  <a:cubicBezTo>
                    <a:pt x="2026" y="2461"/>
                    <a:pt x="2331" y="2254"/>
                    <a:pt x="2508" y="1969"/>
                  </a:cubicBezTo>
                  <a:lnTo>
                    <a:pt x="2311" y="1841"/>
                  </a:lnTo>
                  <a:cubicBezTo>
                    <a:pt x="2164" y="2067"/>
                    <a:pt x="1928" y="2234"/>
                    <a:pt x="1652" y="2284"/>
                  </a:cubicBezTo>
                  <a:cubicBezTo>
                    <a:pt x="1581" y="2299"/>
                    <a:pt x="1510" y="2306"/>
                    <a:pt x="1439" y="2306"/>
                  </a:cubicBezTo>
                  <a:cubicBezTo>
                    <a:pt x="966" y="2306"/>
                    <a:pt x="536" y="1975"/>
                    <a:pt x="433" y="1487"/>
                  </a:cubicBezTo>
                  <a:cubicBezTo>
                    <a:pt x="315" y="936"/>
                    <a:pt x="669" y="385"/>
                    <a:pt x="1220" y="267"/>
                  </a:cubicBezTo>
                  <a:cubicBezTo>
                    <a:pt x="1301" y="247"/>
                    <a:pt x="1382" y="237"/>
                    <a:pt x="1463" y="237"/>
                  </a:cubicBezTo>
                  <a:cubicBezTo>
                    <a:pt x="1654" y="237"/>
                    <a:pt x="1840" y="294"/>
                    <a:pt x="2006" y="405"/>
                  </a:cubicBezTo>
                  <a:lnTo>
                    <a:pt x="2124" y="199"/>
                  </a:lnTo>
                  <a:cubicBezTo>
                    <a:pt x="1927" y="69"/>
                    <a:pt x="1700" y="1"/>
                    <a:pt x="1469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34"/>
            <p:cNvSpPr/>
            <p:nvPr/>
          </p:nvSpPr>
          <p:spPr>
            <a:xfrm>
              <a:off x="705800" y="578875"/>
              <a:ext cx="50425" cy="66900"/>
            </a:xfrm>
            <a:custGeom>
              <a:rect b="b" l="l" r="r" t="t"/>
              <a:pathLst>
                <a:path extrusionOk="0" h="2676" w="2017">
                  <a:moveTo>
                    <a:pt x="1967" y="0"/>
                  </a:moveTo>
                  <a:lnTo>
                    <a:pt x="1" y="423"/>
                  </a:lnTo>
                  <a:lnTo>
                    <a:pt x="50" y="640"/>
                  </a:lnTo>
                  <a:lnTo>
                    <a:pt x="905" y="462"/>
                  </a:lnTo>
                  <a:lnTo>
                    <a:pt x="1368" y="2675"/>
                  </a:lnTo>
                  <a:lnTo>
                    <a:pt x="1623" y="2616"/>
                  </a:lnTo>
                  <a:lnTo>
                    <a:pt x="1151" y="403"/>
                  </a:lnTo>
                  <a:lnTo>
                    <a:pt x="2017" y="217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34"/>
            <p:cNvSpPr/>
            <p:nvPr/>
          </p:nvSpPr>
          <p:spPr>
            <a:xfrm>
              <a:off x="766050" y="568850"/>
              <a:ext cx="71550" cy="63575"/>
            </a:xfrm>
            <a:custGeom>
              <a:rect b="b" l="l" r="r" t="t"/>
              <a:pathLst>
                <a:path extrusionOk="0" h="2543" w="2862">
                  <a:moveTo>
                    <a:pt x="1420" y="215"/>
                  </a:moveTo>
                  <a:cubicBezTo>
                    <a:pt x="1882" y="215"/>
                    <a:pt x="2339" y="515"/>
                    <a:pt x="2449" y="1050"/>
                  </a:cubicBezTo>
                  <a:lnTo>
                    <a:pt x="2459" y="1050"/>
                  </a:lnTo>
                  <a:cubicBezTo>
                    <a:pt x="2596" y="1621"/>
                    <a:pt x="2223" y="2181"/>
                    <a:pt x="1652" y="2280"/>
                  </a:cubicBezTo>
                  <a:cubicBezTo>
                    <a:pt x="1573" y="2297"/>
                    <a:pt x="1496" y="2305"/>
                    <a:pt x="1421" y="2305"/>
                  </a:cubicBezTo>
                  <a:cubicBezTo>
                    <a:pt x="626" y="2305"/>
                    <a:pt x="84" y="1405"/>
                    <a:pt x="551" y="686"/>
                  </a:cubicBezTo>
                  <a:cubicBezTo>
                    <a:pt x="763" y="365"/>
                    <a:pt x="1093" y="215"/>
                    <a:pt x="1420" y="215"/>
                  </a:cubicBezTo>
                  <a:close/>
                  <a:moveTo>
                    <a:pt x="1494" y="0"/>
                  </a:moveTo>
                  <a:cubicBezTo>
                    <a:pt x="1389" y="0"/>
                    <a:pt x="1281" y="12"/>
                    <a:pt x="1170" y="37"/>
                  </a:cubicBezTo>
                  <a:cubicBezTo>
                    <a:pt x="433" y="195"/>
                    <a:pt x="0" y="834"/>
                    <a:pt x="157" y="1542"/>
                  </a:cubicBezTo>
                  <a:cubicBezTo>
                    <a:pt x="283" y="2153"/>
                    <a:pt x="778" y="2543"/>
                    <a:pt x="1378" y="2543"/>
                  </a:cubicBezTo>
                  <a:cubicBezTo>
                    <a:pt x="1483" y="2543"/>
                    <a:pt x="1591" y="2531"/>
                    <a:pt x="1701" y="2506"/>
                  </a:cubicBezTo>
                  <a:cubicBezTo>
                    <a:pt x="2429" y="2349"/>
                    <a:pt x="2862" y="1709"/>
                    <a:pt x="2705" y="1001"/>
                  </a:cubicBezTo>
                  <a:cubicBezTo>
                    <a:pt x="2579" y="390"/>
                    <a:pt x="2091" y="0"/>
                    <a:pt x="1494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34"/>
            <p:cNvSpPr/>
            <p:nvPr/>
          </p:nvSpPr>
          <p:spPr>
            <a:xfrm>
              <a:off x="846200" y="553575"/>
              <a:ext cx="61475" cy="66625"/>
            </a:xfrm>
            <a:custGeom>
              <a:rect b="b" l="l" r="r" t="t"/>
              <a:pathLst>
                <a:path extrusionOk="0" h="2665" w="2459">
                  <a:moveTo>
                    <a:pt x="1201" y="227"/>
                  </a:moveTo>
                  <a:cubicBezTo>
                    <a:pt x="1543" y="227"/>
                    <a:pt x="1756" y="398"/>
                    <a:pt x="1820" y="717"/>
                  </a:cubicBezTo>
                  <a:cubicBezTo>
                    <a:pt x="1908" y="1101"/>
                    <a:pt x="169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2" y="227"/>
                    <a:pt x="1201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35"/>
                  </a:lnTo>
                  <a:lnTo>
                    <a:pt x="521" y="2664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5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0"/>
                  </a:lnTo>
                  <a:lnTo>
                    <a:pt x="2459" y="2251"/>
                  </a:lnTo>
                  <a:lnTo>
                    <a:pt x="1692" y="1543"/>
                  </a:lnTo>
                  <a:cubicBezTo>
                    <a:pt x="2006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34"/>
            <p:cNvSpPr/>
            <p:nvPr/>
          </p:nvSpPr>
          <p:spPr>
            <a:xfrm>
              <a:off x="525575" y="1019700"/>
              <a:ext cx="71075" cy="69375"/>
            </a:xfrm>
            <a:custGeom>
              <a:rect b="b" l="l" r="r" t="t"/>
              <a:pathLst>
                <a:path extrusionOk="0" h="2775" w="2843">
                  <a:moveTo>
                    <a:pt x="2351" y="1"/>
                  </a:moveTo>
                  <a:lnTo>
                    <a:pt x="2164" y="50"/>
                  </a:lnTo>
                  <a:lnTo>
                    <a:pt x="1545" y="1938"/>
                  </a:lnTo>
                  <a:lnTo>
                    <a:pt x="197" y="463"/>
                  </a:lnTo>
                  <a:lnTo>
                    <a:pt x="1" y="503"/>
                  </a:lnTo>
                  <a:lnTo>
                    <a:pt x="492" y="2774"/>
                  </a:lnTo>
                  <a:lnTo>
                    <a:pt x="719" y="2725"/>
                  </a:lnTo>
                  <a:lnTo>
                    <a:pt x="325" y="916"/>
                  </a:lnTo>
                  <a:lnTo>
                    <a:pt x="1545" y="2243"/>
                  </a:lnTo>
                  <a:lnTo>
                    <a:pt x="1663" y="2224"/>
                  </a:lnTo>
                  <a:lnTo>
                    <a:pt x="2223" y="503"/>
                  </a:lnTo>
                  <a:lnTo>
                    <a:pt x="2617" y="2312"/>
                  </a:lnTo>
                  <a:lnTo>
                    <a:pt x="2843" y="2263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34"/>
            <p:cNvSpPr/>
            <p:nvPr/>
          </p:nvSpPr>
          <p:spPr>
            <a:xfrm>
              <a:off x="604500" y="1008100"/>
              <a:ext cx="66650" cy="59375"/>
            </a:xfrm>
            <a:custGeom>
              <a:rect b="b" l="l" r="r" t="t"/>
              <a:pathLst>
                <a:path extrusionOk="0" h="2375" w="2666">
                  <a:moveTo>
                    <a:pt x="1324" y="202"/>
                  </a:moveTo>
                  <a:cubicBezTo>
                    <a:pt x="1757" y="202"/>
                    <a:pt x="2184" y="484"/>
                    <a:pt x="2282" y="986"/>
                  </a:cubicBezTo>
                  <a:cubicBezTo>
                    <a:pt x="2410" y="1507"/>
                    <a:pt x="2066" y="2039"/>
                    <a:pt x="1535" y="2127"/>
                  </a:cubicBezTo>
                  <a:cubicBezTo>
                    <a:pt x="1461" y="2143"/>
                    <a:pt x="1389" y="2151"/>
                    <a:pt x="1319" y="2151"/>
                  </a:cubicBezTo>
                  <a:cubicBezTo>
                    <a:pt x="584" y="2151"/>
                    <a:pt x="81" y="1306"/>
                    <a:pt x="512" y="642"/>
                  </a:cubicBezTo>
                  <a:cubicBezTo>
                    <a:pt x="711" y="341"/>
                    <a:pt x="1019" y="202"/>
                    <a:pt x="1324" y="202"/>
                  </a:cubicBezTo>
                  <a:close/>
                  <a:moveTo>
                    <a:pt x="1382" y="1"/>
                  </a:moveTo>
                  <a:cubicBezTo>
                    <a:pt x="1288" y="1"/>
                    <a:pt x="1191" y="11"/>
                    <a:pt x="1092" y="32"/>
                  </a:cubicBezTo>
                  <a:cubicBezTo>
                    <a:pt x="404" y="180"/>
                    <a:pt x="1" y="780"/>
                    <a:pt x="138" y="1448"/>
                  </a:cubicBezTo>
                  <a:cubicBezTo>
                    <a:pt x="265" y="2013"/>
                    <a:pt x="737" y="2375"/>
                    <a:pt x="1296" y="2375"/>
                  </a:cubicBezTo>
                  <a:cubicBezTo>
                    <a:pt x="1390" y="2375"/>
                    <a:pt x="1486" y="2365"/>
                    <a:pt x="1584" y="2343"/>
                  </a:cubicBezTo>
                  <a:cubicBezTo>
                    <a:pt x="2263" y="2196"/>
                    <a:pt x="2666" y="1596"/>
                    <a:pt x="2528" y="937"/>
                  </a:cubicBezTo>
                  <a:cubicBezTo>
                    <a:pt x="2402" y="364"/>
                    <a:pt x="1944" y="1"/>
                    <a:pt x="138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34"/>
            <p:cNvSpPr/>
            <p:nvPr/>
          </p:nvSpPr>
          <p:spPr>
            <a:xfrm>
              <a:off x="668425" y="989725"/>
              <a:ext cx="56075" cy="63200"/>
            </a:xfrm>
            <a:custGeom>
              <a:rect b="b" l="l" r="r" t="t"/>
              <a:pathLst>
                <a:path extrusionOk="0" h="2528" w="2243">
                  <a:moveTo>
                    <a:pt x="2243" y="0"/>
                  </a:moveTo>
                  <a:lnTo>
                    <a:pt x="2007" y="49"/>
                  </a:lnTo>
                  <a:lnTo>
                    <a:pt x="1555" y="2203"/>
                  </a:lnTo>
                  <a:lnTo>
                    <a:pt x="256" y="423"/>
                  </a:lnTo>
                  <a:lnTo>
                    <a:pt x="1" y="472"/>
                  </a:lnTo>
                  <a:lnTo>
                    <a:pt x="1496" y="2528"/>
                  </a:lnTo>
                  <a:lnTo>
                    <a:pt x="1732" y="2478"/>
                  </a:lnTo>
                  <a:lnTo>
                    <a:pt x="2243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34"/>
            <p:cNvSpPr/>
            <p:nvPr/>
          </p:nvSpPr>
          <p:spPr>
            <a:xfrm>
              <a:off x="736775" y="985775"/>
              <a:ext cx="18475" cy="58050"/>
            </a:xfrm>
            <a:custGeom>
              <a:rect b="b" l="l" r="r" t="t"/>
              <a:pathLst>
                <a:path extrusionOk="0" h="2322" w="739">
                  <a:moveTo>
                    <a:pt x="247" y="1"/>
                  </a:moveTo>
                  <a:lnTo>
                    <a:pt x="1" y="50"/>
                  </a:lnTo>
                  <a:lnTo>
                    <a:pt x="492" y="2322"/>
                  </a:lnTo>
                  <a:lnTo>
                    <a:pt x="738" y="2263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34"/>
            <p:cNvSpPr/>
            <p:nvPr/>
          </p:nvSpPr>
          <p:spPr>
            <a:xfrm>
              <a:off x="765300" y="972500"/>
              <a:ext cx="52400" cy="65175"/>
            </a:xfrm>
            <a:custGeom>
              <a:rect b="b" l="l" r="r" t="t"/>
              <a:pathLst>
                <a:path extrusionOk="0" h="2607" w="2096">
                  <a:moveTo>
                    <a:pt x="1554" y="1"/>
                  </a:moveTo>
                  <a:lnTo>
                    <a:pt x="1" y="335"/>
                  </a:lnTo>
                  <a:lnTo>
                    <a:pt x="492" y="2607"/>
                  </a:lnTo>
                  <a:lnTo>
                    <a:pt x="2095" y="2263"/>
                  </a:lnTo>
                  <a:lnTo>
                    <a:pt x="2056" y="2056"/>
                  </a:lnTo>
                  <a:lnTo>
                    <a:pt x="679" y="2341"/>
                  </a:lnTo>
                  <a:lnTo>
                    <a:pt x="502" y="1496"/>
                  </a:lnTo>
                  <a:lnTo>
                    <a:pt x="1672" y="1250"/>
                  </a:lnTo>
                  <a:lnTo>
                    <a:pt x="1633" y="1043"/>
                  </a:lnTo>
                  <a:lnTo>
                    <a:pt x="453" y="1299"/>
                  </a:lnTo>
                  <a:lnTo>
                    <a:pt x="286" y="492"/>
                  </a:lnTo>
                  <a:lnTo>
                    <a:pt x="1604" y="207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34"/>
            <p:cNvSpPr/>
            <p:nvPr/>
          </p:nvSpPr>
          <p:spPr>
            <a:xfrm>
              <a:off x="1121825" y="278425"/>
              <a:ext cx="122700" cy="140400"/>
            </a:xfrm>
            <a:custGeom>
              <a:rect b="b" l="l" r="r" t="t"/>
              <a:pathLst>
                <a:path extrusionOk="0" h="5616" w="4908">
                  <a:moveTo>
                    <a:pt x="4908" y="0"/>
                  </a:moveTo>
                  <a:lnTo>
                    <a:pt x="1269" y="826"/>
                  </a:lnTo>
                  <a:lnTo>
                    <a:pt x="0" y="5616"/>
                  </a:lnTo>
                  <a:lnTo>
                    <a:pt x="0" y="5616"/>
                  </a:lnTo>
                  <a:lnTo>
                    <a:pt x="3777" y="4829"/>
                  </a:lnTo>
                  <a:lnTo>
                    <a:pt x="49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34"/>
            <p:cNvSpPr/>
            <p:nvPr/>
          </p:nvSpPr>
          <p:spPr>
            <a:xfrm>
              <a:off x="1306450" y="238825"/>
              <a:ext cx="122725" cy="140175"/>
            </a:xfrm>
            <a:custGeom>
              <a:rect b="b" l="l" r="r" t="t"/>
              <a:pathLst>
                <a:path extrusionOk="0" h="5607" w="4909">
                  <a:moveTo>
                    <a:pt x="4909" y="1"/>
                  </a:moveTo>
                  <a:lnTo>
                    <a:pt x="1270" y="817"/>
                  </a:lnTo>
                  <a:lnTo>
                    <a:pt x="1" y="5607"/>
                  </a:lnTo>
                  <a:lnTo>
                    <a:pt x="3650" y="4721"/>
                  </a:lnTo>
                  <a:lnTo>
                    <a:pt x="49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34"/>
            <p:cNvSpPr/>
            <p:nvPr/>
          </p:nvSpPr>
          <p:spPr>
            <a:xfrm>
              <a:off x="917000" y="324875"/>
              <a:ext cx="122725" cy="140175"/>
            </a:xfrm>
            <a:custGeom>
              <a:rect b="b" l="l" r="r" t="t"/>
              <a:pathLst>
                <a:path extrusionOk="0" h="5607" w="4909">
                  <a:moveTo>
                    <a:pt x="4908" y="1"/>
                  </a:moveTo>
                  <a:lnTo>
                    <a:pt x="1269" y="817"/>
                  </a:lnTo>
                  <a:lnTo>
                    <a:pt x="1" y="5607"/>
                  </a:lnTo>
                  <a:cubicBezTo>
                    <a:pt x="1250" y="5322"/>
                    <a:pt x="2469" y="5046"/>
                    <a:pt x="3639" y="4781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34"/>
            <p:cNvSpPr/>
            <p:nvPr/>
          </p:nvSpPr>
          <p:spPr>
            <a:xfrm>
              <a:off x="712200" y="371100"/>
              <a:ext cx="122450" cy="140175"/>
            </a:xfrm>
            <a:custGeom>
              <a:rect b="b" l="l" r="r" t="t"/>
              <a:pathLst>
                <a:path extrusionOk="0" h="5607" w="4898">
                  <a:moveTo>
                    <a:pt x="4898" y="1"/>
                  </a:moveTo>
                  <a:lnTo>
                    <a:pt x="1259" y="827"/>
                  </a:lnTo>
                  <a:lnTo>
                    <a:pt x="0" y="5607"/>
                  </a:lnTo>
                  <a:cubicBezTo>
                    <a:pt x="1210" y="5331"/>
                    <a:pt x="2420" y="5066"/>
                    <a:pt x="3629" y="4790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34"/>
            <p:cNvSpPr/>
            <p:nvPr/>
          </p:nvSpPr>
          <p:spPr>
            <a:xfrm>
              <a:off x="506150" y="417825"/>
              <a:ext cx="122725" cy="140175"/>
            </a:xfrm>
            <a:custGeom>
              <a:rect b="b" l="l" r="r" t="t"/>
              <a:pathLst>
                <a:path extrusionOk="0" h="5607" w="4909">
                  <a:moveTo>
                    <a:pt x="4908" y="1"/>
                  </a:moveTo>
                  <a:lnTo>
                    <a:pt x="1269" y="817"/>
                  </a:lnTo>
                  <a:lnTo>
                    <a:pt x="1" y="5606"/>
                  </a:lnTo>
                  <a:cubicBezTo>
                    <a:pt x="1181" y="5341"/>
                    <a:pt x="2391" y="5065"/>
                    <a:pt x="3640" y="4780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34"/>
            <p:cNvSpPr/>
            <p:nvPr/>
          </p:nvSpPr>
          <p:spPr>
            <a:xfrm>
              <a:off x="311675" y="461825"/>
              <a:ext cx="122475" cy="139925"/>
            </a:xfrm>
            <a:custGeom>
              <a:rect b="b" l="l" r="r" t="t"/>
              <a:pathLst>
                <a:path extrusionOk="0" h="5597" w="4899">
                  <a:moveTo>
                    <a:pt x="4898" y="1"/>
                  </a:moveTo>
                  <a:lnTo>
                    <a:pt x="1269" y="817"/>
                  </a:lnTo>
                  <a:lnTo>
                    <a:pt x="0" y="5597"/>
                  </a:lnTo>
                  <a:cubicBezTo>
                    <a:pt x="1053" y="5361"/>
                    <a:pt x="2282" y="5085"/>
                    <a:pt x="3639" y="4781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34"/>
            <p:cNvSpPr/>
            <p:nvPr/>
          </p:nvSpPr>
          <p:spPr>
            <a:xfrm>
              <a:off x="307725" y="342050"/>
              <a:ext cx="1160800" cy="262650"/>
            </a:xfrm>
            <a:custGeom>
              <a:rect b="b" l="l" r="r" t="t"/>
              <a:pathLst>
                <a:path extrusionOk="0" h="10506" w="46432">
                  <a:moveTo>
                    <a:pt x="46302" y="1"/>
                  </a:moveTo>
                  <a:cubicBezTo>
                    <a:pt x="46296" y="1"/>
                    <a:pt x="46290" y="1"/>
                    <a:pt x="46284" y="2"/>
                  </a:cubicBezTo>
                  <a:lnTo>
                    <a:pt x="129" y="10280"/>
                  </a:lnTo>
                  <a:cubicBezTo>
                    <a:pt x="1" y="10309"/>
                    <a:pt x="21" y="10506"/>
                    <a:pt x="158" y="10506"/>
                  </a:cubicBezTo>
                  <a:lnTo>
                    <a:pt x="178" y="10496"/>
                  </a:lnTo>
                  <a:lnTo>
                    <a:pt x="46333" y="219"/>
                  </a:lnTo>
                  <a:cubicBezTo>
                    <a:pt x="46392" y="209"/>
                    <a:pt x="46431" y="150"/>
                    <a:pt x="46411" y="91"/>
                  </a:cubicBezTo>
                  <a:cubicBezTo>
                    <a:pt x="46403" y="38"/>
                    <a:pt x="46354" y="1"/>
                    <a:pt x="463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34"/>
            <p:cNvSpPr/>
            <p:nvPr/>
          </p:nvSpPr>
          <p:spPr>
            <a:xfrm>
              <a:off x="414775" y="555250"/>
              <a:ext cx="1012100" cy="219375"/>
            </a:xfrm>
            <a:custGeom>
              <a:rect b="b" l="l" r="r" t="t"/>
              <a:pathLst>
                <a:path extrusionOk="0" h="8775" w="40484">
                  <a:moveTo>
                    <a:pt x="40320" y="1"/>
                  </a:moveTo>
                  <a:cubicBezTo>
                    <a:pt x="40317" y="1"/>
                    <a:pt x="40313" y="1"/>
                    <a:pt x="40310" y="1"/>
                  </a:cubicBezTo>
                  <a:lnTo>
                    <a:pt x="145" y="8548"/>
                  </a:lnTo>
                  <a:cubicBezTo>
                    <a:pt x="0" y="8567"/>
                    <a:pt x="16" y="8774"/>
                    <a:pt x="155" y="8774"/>
                  </a:cubicBezTo>
                  <a:cubicBezTo>
                    <a:pt x="158" y="8774"/>
                    <a:pt x="161" y="8774"/>
                    <a:pt x="164" y="8774"/>
                  </a:cubicBezTo>
                  <a:cubicBezTo>
                    <a:pt x="174" y="8774"/>
                    <a:pt x="184" y="8764"/>
                    <a:pt x="194" y="8764"/>
                  </a:cubicBezTo>
                  <a:lnTo>
                    <a:pt x="40359" y="217"/>
                  </a:lnTo>
                  <a:cubicBezTo>
                    <a:pt x="40484" y="179"/>
                    <a:pt x="40450" y="1"/>
                    <a:pt x="40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34"/>
            <p:cNvSpPr/>
            <p:nvPr/>
          </p:nvSpPr>
          <p:spPr>
            <a:xfrm>
              <a:off x="468775" y="787750"/>
              <a:ext cx="1011475" cy="219450"/>
            </a:xfrm>
            <a:custGeom>
              <a:rect b="b" l="l" r="r" t="t"/>
              <a:pathLst>
                <a:path extrusionOk="0" h="8778" w="40459">
                  <a:moveTo>
                    <a:pt x="40306" y="0"/>
                  </a:moveTo>
                  <a:cubicBezTo>
                    <a:pt x="40296" y="0"/>
                    <a:pt x="40286" y="2"/>
                    <a:pt x="40274" y="5"/>
                  </a:cubicBezTo>
                  <a:lnTo>
                    <a:pt x="99" y="8551"/>
                  </a:lnTo>
                  <a:cubicBezTo>
                    <a:pt x="40" y="8571"/>
                    <a:pt x="1" y="8630"/>
                    <a:pt x="20" y="8689"/>
                  </a:cubicBezTo>
                  <a:cubicBezTo>
                    <a:pt x="30" y="8738"/>
                    <a:pt x="70" y="8777"/>
                    <a:pt x="129" y="8777"/>
                  </a:cubicBezTo>
                  <a:lnTo>
                    <a:pt x="148" y="8768"/>
                  </a:lnTo>
                  <a:lnTo>
                    <a:pt x="40314" y="221"/>
                  </a:lnTo>
                  <a:cubicBezTo>
                    <a:pt x="40459" y="203"/>
                    <a:pt x="40428" y="0"/>
                    <a:pt x="40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34"/>
            <p:cNvSpPr/>
            <p:nvPr/>
          </p:nvSpPr>
          <p:spPr>
            <a:xfrm>
              <a:off x="644825" y="719875"/>
              <a:ext cx="54600" cy="234225"/>
            </a:xfrm>
            <a:custGeom>
              <a:rect b="b" l="l" r="r" t="t"/>
              <a:pathLst>
                <a:path extrusionOk="0" h="9369" w="2184">
                  <a:moveTo>
                    <a:pt x="130" y="0"/>
                  </a:moveTo>
                  <a:cubicBezTo>
                    <a:pt x="120" y="0"/>
                    <a:pt x="109" y="2"/>
                    <a:pt x="99" y="5"/>
                  </a:cubicBezTo>
                  <a:cubicBezTo>
                    <a:pt x="40" y="15"/>
                    <a:pt x="1" y="74"/>
                    <a:pt x="10" y="133"/>
                  </a:cubicBezTo>
                  <a:lnTo>
                    <a:pt x="1948" y="9280"/>
                  </a:lnTo>
                  <a:cubicBezTo>
                    <a:pt x="1967" y="9329"/>
                    <a:pt x="2007" y="9368"/>
                    <a:pt x="2066" y="9368"/>
                  </a:cubicBezTo>
                  <a:lnTo>
                    <a:pt x="2085" y="9368"/>
                  </a:lnTo>
                  <a:cubicBezTo>
                    <a:pt x="2144" y="9358"/>
                    <a:pt x="2184" y="9299"/>
                    <a:pt x="2174" y="9240"/>
                  </a:cubicBezTo>
                  <a:lnTo>
                    <a:pt x="227" y="84"/>
                  </a:lnTo>
                  <a:cubicBezTo>
                    <a:pt x="219" y="36"/>
                    <a:pt x="177" y="0"/>
                    <a:pt x="1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34"/>
            <p:cNvSpPr/>
            <p:nvPr/>
          </p:nvSpPr>
          <p:spPr>
            <a:xfrm>
              <a:off x="1170500" y="611925"/>
              <a:ext cx="55350" cy="236450"/>
            </a:xfrm>
            <a:custGeom>
              <a:rect b="b" l="l" r="r" t="t"/>
              <a:pathLst>
                <a:path extrusionOk="0" h="9458" w="2214">
                  <a:moveTo>
                    <a:pt x="129" y="1"/>
                  </a:moveTo>
                  <a:cubicBezTo>
                    <a:pt x="119" y="1"/>
                    <a:pt x="109" y="3"/>
                    <a:pt x="99" y="6"/>
                  </a:cubicBezTo>
                  <a:cubicBezTo>
                    <a:pt x="40" y="16"/>
                    <a:pt x="0" y="75"/>
                    <a:pt x="10" y="134"/>
                  </a:cubicBezTo>
                  <a:lnTo>
                    <a:pt x="1977" y="9369"/>
                  </a:lnTo>
                  <a:cubicBezTo>
                    <a:pt x="1987" y="9418"/>
                    <a:pt x="2036" y="9447"/>
                    <a:pt x="2085" y="9457"/>
                  </a:cubicBezTo>
                  <a:lnTo>
                    <a:pt x="2115" y="9447"/>
                  </a:lnTo>
                  <a:cubicBezTo>
                    <a:pt x="2174" y="9437"/>
                    <a:pt x="2213" y="9378"/>
                    <a:pt x="2193" y="9319"/>
                  </a:cubicBezTo>
                  <a:lnTo>
                    <a:pt x="226" y="94"/>
                  </a:lnTo>
                  <a:cubicBezTo>
                    <a:pt x="218" y="38"/>
                    <a:pt x="177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34"/>
            <p:cNvSpPr/>
            <p:nvPr/>
          </p:nvSpPr>
          <p:spPr>
            <a:xfrm>
              <a:off x="514275" y="969425"/>
              <a:ext cx="989650" cy="215525"/>
            </a:xfrm>
            <a:custGeom>
              <a:rect b="b" l="l" r="r" t="t"/>
              <a:pathLst>
                <a:path extrusionOk="0" h="8621" w="39586">
                  <a:moveTo>
                    <a:pt x="39469" y="1"/>
                  </a:moveTo>
                  <a:cubicBezTo>
                    <a:pt x="39459" y="1"/>
                    <a:pt x="39448" y="2"/>
                    <a:pt x="39438" y="6"/>
                  </a:cubicBezTo>
                  <a:lnTo>
                    <a:pt x="99" y="8395"/>
                  </a:lnTo>
                  <a:cubicBezTo>
                    <a:pt x="40" y="8414"/>
                    <a:pt x="0" y="8473"/>
                    <a:pt x="10" y="8532"/>
                  </a:cubicBezTo>
                  <a:cubicBezTo>
                    <a:pt x="20" y="8582"/>
                    <a:pt x="69" y="8621"/>
                    <a:pt x="118" y="8621"/>
                  </a:cubicBezTo>
                  <a:lnTo>
                    <a:pt x="148" y="8611"/>
                  </a:lnTo>
                  <a:lnTo>
                    <a:pt x="39487" y="222"/>
                  </a:lnTo>
                  <a:cubicBezTo>
                    <a:pt x="39546" y="202"/>
                    <a:pt x="39585" y="143"/>
                    <a:pt x="39566" y="84"/>
                  </a:cubicBezTo>
                  <a:cubicBezTo>
                    <a:pt x="39558" y="36"/>
                    <a:pt x="39516" y="1"/>
                    <a:pt x="394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34"/>
            <p:cNvSpPr/>
            <p:nvPr/>
          </p:nvSpPr>
          <p:spPr>
            <a:xfrm>
              <a:off x="439275" y="809950"/>
              <a:ext cx="48950" cy="52425"/>
            </a:xfrm>
            <a:custGeom>
              <a:rect b="b" l="l" r="r" t="t"/>
              <a:pathLst>
                <a:path extrusionOk="0" h="2097" w="1958">
                  <a:moveTo>
                    <a:pt x="969" y="181"/>
                  </a:moveTo>
                  <a:cubicBezTo>
                    <a:pt x="1223" y="181"/>
                    <a:pt x="1382" y="311"/>
                    <a:pt x="1436" y="553"/>
                  </a:cubicBezTo>
                  <a:cubicBezTo>
                    <a:pt x="1505" y="858"/>
                    <a:pt x="1348" y="1084"/>
                    <a:pt x="964" y="1162"/>
                  </a:cubicBezTo>
                  <a:lnTo>
                    <a:pt x="463" y="1280"/>
                  </a:lnTo>
                  <a:lnTo>
                    <a:pt x="246" y="326"/>
                  </a:lnTo>
                  <a:lnTo>
                    <a:pt x="748" y="208"/>
                  </a:lnTo>
                  <a:cubicBezTo>
                    <a:pt x="828" y="190"/>
                    <a:pt x="902" y="181"/>
                    <a:pt x="969" y="181"/>
                  </a:cubicBezTo>
                  <a:close/>
                  <a:moveTo>
                    <a:pt x="976" y="0"/>
                  </a:moveTo>
                  <a:cubicBezTo>
                    <a:pt x="893" y="0"/>
                    <a:pt x="804" y="11"/>
                    <a:pt x="709" y="31"/>
                  </a:cubicBezTo>
                  <a:lnTo>
                    <a:pt x="1" y="199"/>
                  </a:lnTo>
                  <a:lnTo>
                    <a:pt x="433" y="2097"/>
                  </a:lnTo>
                  <a:lnTo>
                    <a:pt x="640" y="2048"/>
                  </a:lnTo>
                  <a:lnTo>
                    <a:pt x="502" y="1448"/>
                  </a:lnTo>
                  <a:lnTo>
                    <a:pt x="1014" y="1330"/>
                  </a:lnTo>
                  <a:cubicBezTo>
                    <a:pt x="1063" y="1320"/>
                    <a:pt x="1112" y="1310"/>
                    <a:pt x="1161" y="1290"/>
                  </a:cubicBezTo>
                  <a:lnTo>
                    <a:pt x="1732" y="1802"/>
                  </a:lnTo>
                  <a:lnTo>
                    <a:pt x="1958" y="1753"/>
                  </a:lnTo>
                  <a:lnTo>
                    <a:pt x="1338" y="1202"/>
                  </a:lnTo>
                  <a:cubicBezTo>
                    <a:pt x="1594" y="1074"/>
                    <a:pt x="1712" y="779"/>
                    <a:pt x="1643" y="513"/>
                  </a:cubicBezTo>
                  <a:cubicBezTo>
                    <a:pt x="1564" y="180"/>
                    <a:pt x="1324" y="0"/>
                    <a:pt x="976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34"/>
            <p:cNvSpPr/>
            <p:nvPr/>
          </p:nvSpPr>
          <p:spPr>
            <a:xfrm>
              <a:off x="489975" y="794975"/>
              <a:ext cx="62425" cy="51550"/>
            </a:xfrm>
            <a:custGeom>
              <a:rect b="b" l="l" r="r" t="t"/>
              <a:pathLst>
                <a:path extrusionOk="0" h="2062" w="2497">
                  <a:moveTo>
                    <a:pt x="1179" y="229"/>
                  </a:moveTo>
                  <a:cubicBezTo>
                    <a:pt x="1538" y="229"/>
                    <a:pt x="1894" y="460"/>
                    <a:pt x="1985" y="876"/>
                  </a:cubicBezTo>
                  <a:cubicBezTo>
                    <a:pt x="2093" y="1319"/>
                    <a:pt x="1808" y="1761"/>
                    <a:pt x="1366" y="1850"/>
                  </a:cubicBezTo>
                  <a:cubicBezTo>
                    <a:pt x="1300" y="1865"/>
                    <a:pt x="1236" y="1873"/>
                    <a:pt x="1173" y="1873"/>
                  </a:cubicBezTo>
                  <a:cubicBezTo>
                    <a:pt x="562" y="1873"/>
                    <a:pt x="133" y="1173"/>
                    <a:pt x="490" y="611"/>
                  </a:cubicBezTo>
                  <a:cubicBezTo>
                    <a:pt x="656" y="350"/>
                    <a:pt x="918" y="229"/>
                    <a:pt x="1179" y="229"/>
                  </a:cubicBezTo>
                  <a:close/>
                  <a:moveTo>
                    <a:pt x="1185" y="0"/>
                  </a:moveTo>
                  <a:cubicBezTo>
                    <a:pt x="557" y="0"/>
                    <a:pt x="1" y="596"/>
                    <a:pt x="185" y="1289"/>
                  </a:cubicBezTo>
                  <a:cubicBezTo>
                    <a:pt x="285" y="1752"/>
                    <a:pt x="696" y="2062"/>
                    <a:pt x="1146" y="2062"/>
                  </a:cubicBezTo>
                  <a:cubicBezTo>
                    <a:pt x="1231" y="2062"/>
                    <a:pt x="1318" y="2051"/>
                    <a:pt x="1405" y="2027"/>
                  </a:cubicBezTo>
                  <a:cubicBezTo>
                    <a:pt x="2300" y="1820"/>
                    <a:pt x="2497" y="630"/>
                    <a:pt x="1710" y="149"/>
                  </a:cubicBezTo>
                  <a:cubicBezTo>
                    <a:pt x="1539" y="46"/>
                    <a:pt x="1359" y="0"/>
                    <a:pt x="1185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34"/>
            <p:cNvSpPr/>
            <p:nvPr/>
          </p:nvSpPr>
          <p:spPr>
            <a:xfrm>
              <a:off x="555325" y="787125"/>
              <a:ext cx="42575" cy="48450"/>
            </a:xfrm>
            <a:custGeom>
              <a:rect b="b" l="l" r="r" t="t"/>
              <a:pathLst>
                <a:path extrusionOk="0" h="1938" w="1703">
                  <a:moveTo>
                    <a:pt x="207" y="0"/>
                  </a:moveTo>
                  <a:lnTo>
                    <a:pt x="1" y="49"/>
                  </a:lnTo>
                  <a:lnTo>
                    <a:pt x="433" y="1938"/>
                  </a:lnTo>
                  <a:lnTo>
                    <a:pt x="1702" y="1653"/>
                  </a:lnTo>
                  <a:lnTo>
                    <a:pt x="1663" y="1475"/>
                  </a:lnTo>
                  <a:lnTo>
                    <a:pt x="601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34"/>
            <p:cNvSpPr/>
            <p:nvPr/>
          </p:nvSpPr>
          <p:spPr>
            <a:xfrm>
              <a:off x="600325" y="776800"/>
              <a:ext cx="42550" cy="48450"/>
            </a:xfrm>
            <a:custGeom>
              <a:rect b="b" l="l" r="r" t="t"/>
              <a:pathLst>
                <a:path extrusionOk="0" h="1938" w="1702">
                  <a:moveTo>
                    <a:pt x="207" y="0"/>
                  </a:moveTo>
                  <a:lnTo>
                    <a:pt x="0" y="49"/>
                  </a:lnTo>
                  <a:lnTo>
                    <a:pt x="433" y="1938"/>
                  </a:lnTo>
                  <a:lnTo>
                    <a:pt x="1702" y="1652"/>
                  </a:lnTo>
                  <a:lnTo>
                    <a:pt x="1662" y="1475"/>
                  </a:lnTo>
                  <a:lnTo>
                    <a:pt x="600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34"/>
            <p:cNvSpPr/>
            <p:nvPr/>
          </p:nvSpPr>
          <p:spPr>
            <a:xfrm>
              <a:off x="694000" y="749725"/>
              <a:ext cx="42550" cy="50325"/>
            </a:xfrm>
            <a:custGeom>
              <a:rect b="b" l="l" r="r" t="t"/>
              <a:pathLst>
                <a:path extrusionOk="0" h="2013" w="1702">
                  <a:moveTo>
                    <a:pt x="903" y="1"/>
                  </a:moveTo>
                  <a:cubicBezTo>
                    <a:pt x="818" y="1"/>
                    <a:pt x="733" y="11"/>
                    <a:pt x="650" y="31"/>
                  </a:cubicBezTo>
                  <a:cubicBezTo>
                    <a:pt x="168" y="139"/>
                    <a:pt x="0" y="434"/>
                    <a:pt x="69" y="710"/>
                  </a:cubicBezTo>
                  <a:cubicBezTo>
                    <a:pt x="227" y="1418"/>
                    <a:pt x="1318" y="828"/>
                    <a:pt x="1446" y="1349"/>
                  </a:cubicBezTo>
                  <a:cubicBezTo>
                    <a:pt x="1486" y="1536"/>
                    <a:pt x="1367" y="1722"/>
                    <a:pt x="1013" y="1801"/>
                  </a:cubicBezTo>
                  <a:cubicBezTo>
                    <a:pt x="935" y="1821"/>
                    <a:pt x="856" y="1831"/>
                    <a:pt x="779" y="1831"/>
                  </a:cubicBezTo>
                  <a:cubicBezTo>
                    <a:pt x="623" y="1831"/>
                    <a:pt x="473" y="1791"/>
                    <a:pt x="335" y="1713"/>
                  </a:cubicBezTo>
                  <a:lnTo>
                    <a:pt x="286" y="1890"/>
                  </a:lnTo>
                  <a:cubicBezTo>
                    <a:pt x="443" y="1968"/>
                    <a:pt x="618" y="2012"/>
                    <a:pt x="793" y="2012"/>
                  </a:cubicBezTo>
                  <a:cubicBezTo>
                    <a:pt x="880" y="2012"/>
                    <a:pt x="968" y="2001"/>
                    <a:pt x="1053" y="1978"/>
                  </a:cubicBezTo>
                  <a:cubicBezTo>
                    <a:pt x="1535" y="1860"/>
                    <a:pt x="1702" y="1575"/>
                    <a:pt x="1643" y="1290"/>
                  </a:cubicBezTo>
                  <a:cubicBezTo>
                    <a:pt x="1486" y="601"/>
                    <a:pt x="384" y="1182"/>
                    <a:pt x="266" y="660"/>
                  </a:cubicBezTo>
                  <a:cubicBezTo>
                    <a:pt x="227" y="473"/>
                    <a:pt x="345" y="287"/>
                    <a:pt x="689" y="208"/>
                  </a:cubicBezTo>
                  <a:cubicBezTo>
                    <a:pt x="764" y="192"/>
                    <a:pt x="838" y="184"/>
                    <a:pt x="913" y="184"/>
                  </a:cubicBezTo>
                  <a:cubicBezTo>
                    <a:pt x="1024" y="184"/>
                    <a:pt x="1133" y="202"/>
                    <a:pt x="1240" y="237"/>
                  </a:cubicBezTo>
                  <a:lnTo>
                    <a:pt x="1279" y="70"/>
                  </a:lnTo>
                  <a:cubicBezTo>
                    <a:pt x="1156" y="23"/>
                    <a:pt x="1029" y="1"/>
                    <a:pt x="90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34"/>
            <p:cNvSpPr/>
            <p:nvPr/>
          </p:nvSpPr>
          <p:spPr>
            <a:xfrm>
              <a:off x="740950" y="737425"/>
              <a:ext cx="49450" cy="50075"/>
            </a:xfrm>
            <a:custGeom>
              <a:rect b="b" l="l" r="r" t="t"/>
              <a:pathLst>
                <a:path extrusionOk="0" h="2003" w="1978">
                  <a:moveTo>
                    <a:pt x="1139" y="1"/>
                  </a:moveTo>
                  <a:cubicBezTo>
                    <a:pt x="1060" y="1"/>
                    <a:pt x="982" y="11"/>
                    <a:pt x="906" y="31"/>
                  </a:cubicBezTo>
                  <a:cubicBezTo>
                    <a:pt x="355" y="139"/>
                    <a:pt x="1" y="680"/>
                    <a:pt x="129" y="1231"/>
                  </a:cubicBezTo>
                  <a:cubicBezTo>
                    <a:pt x="228" y="1687"/>
                    <a:pt x="635" y="2003"/>
                    <a:pt x="1090" y="2003"/>
                  </a:cubicBezTo>
                  <a:cubicBezTo>
                    <a:pt x="1175" y="2003"/>
                    <a:pt x="1262" y="1992"/>
                    <a:pt x="1348" y="1969"/>
                  </a:cubicBezTo>
                  <a:cubicBezTo>
                    <a:pt x="1604" y="1919"/>
                    <a:pt x="1840" y="1762"/>
                    <a:pt x="1978" y="1536"/>
                  </a:cubicBezTo>
                  <a:lnTo>
                    <a:pt x="1820" y="1438"/>
                  </a:lnTo>
                  <a:cubicBezTo>
                    <a:pt x="1712" y="1615"/>
                    <a:pt x="1525" y="1752"/>
                    <a:pt x="1309" y="1792"/>
                  </a:cubicBezTo>
                  <a:cubicBezTo>
                    <a:pt x="1239" y="1810"/>
                    <a:pt x="1170" y="1819"/>
                    <a:pt x="1101" y="1819"/>
                  </a:cubicBezTo>
                  <a:cubicBezTo>
                    <a:pt x="733" y="1819"/>
                    <a:pt x="399" y="1565"/>
                    <a:pt x="316" y="1192"/>
                  </a:cubicBezTo>
                  <a:cubicBezTo>
                    <a:pt x="207" y="739"/>
                    <a:pt x="502" y="297"/>
                    <a:pt x="955" y="218"/>
                  </a:cubicBezTo>
                  <a:cubicBezTo>
                    <a:pt x="1019" y="200"/>
                    <a:pt x="1084" y="191"/>
                    <a:pt x="1148" y="191"/>
                  </a:cubicBezTo>
                  <a:cubicBezTo>
                    <a:pt x="1293" y="191"/>
                    <a:pt x="1436" y="235"/>
                    <a:pt x="1565" y="316"/>
                  </a:cubicBezTo>
                  <a:lnTo>
                    <a:pt x="1663" y="159"/>
                  </a:lnTo>
                  <a:cubicBezTo>
                    <a:pt x="1504" y="56"/>
                    <a:pt x="1322" y="1"/>
                    <a:pt x="1139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34"/>
            <p:cNvSpPr/>
            <p:nvPr/>
          </p:nvSpPr>
          <p:spPr>
            <a:xfrm>
              <a:off x="796775" y="723675"/>
              <a:ext cx="44525" cy="54875"/>
            </a:xfrm>
            <a:custGeom>
              <a:rect b="b" l="l" r="r" t="t"/>
              <a:pathLst>
                <a:path extrusionOk="0" h="2195" w="1781">
                  <a:moveTo>
                    <a:pt x="1299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1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33" y="1270"/>
                  </a:lnTo>
                  <a:lnTo>
                    <a:pt x="1417" y="1043"/>
                  </a:lnTo>
                  <a:lnTo>
                    <a:pt x="1377" y="876"/>
                  </a:lnTo>
                  <a:lnTo>
                    <a:pt x="39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34"/>
            <p:cNvSpPr/>
            <p:nvPr/>
          </p:nvSpPr>
          <p:spPr>
            <a:xfrm>
              <a:off x="847175" y="710400"/>
              <a:ext cx="50675" cy="56575"/>
            </a:xfrm>
            <a:custGeom>
              <a:rect b="b" l="l" r="r" t="t"/>
              <a:pathLst>
                <a:path extrusionOk="0" h="2263" w="2027">
                  <a:moveTo>
                    <a:pt x="1594" y="1"/>
                  </a:moveTo>
                  <a:lnTo>
                    <a:pt x="1387" y="50"/>
                  </a:lnTo>
                  <a:lnTo>
                    <a:pt x="1741" y="1584"/>
                  </a:lnTo>
                  <a:lnTo>
                    <a:pt x="168" y="325"/>
                  </a:lnTo>
                  <a:lnTo>
                    <a:pt x="1" y="365"/>
                  </a:lnTo>
                  <a:lnTo>
                    <a:pt x="433" y="2263"/>
                  </a:lnTo>
                  <a:lnTo>
                    <a:pt x="640" y="2223"/>
                  </a:lnTo>
                  <a:lnTo>
                    <a:pt x="286" y="679"/>
                  </a:lnTo>
                  <a:lnTo>
                    <a:pt x="286" y="679"/>
                  </a:lnTo>
                  <a:lnTo>
                    <a:pt x="1859" y="1938"/>
                  </a:lnTo>
                  <a:lnTo>
                    <a:pt x="2027" y="1899"/>
                  </a:lnTo>
                  <a:lnTo>
                    <a:pt x="1594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34"/>
            <p:cNvSpPr/>
            <p:nvPr/>
          </p:nvSpPr>
          <p:spPr>
            <a:xfrm>
              <a:off x="907425" y="698350"/>
              <a:ext cx="44525" cy="54875"/>
            </a:xfrm>
            <a:custGeom>
              <a:rect b="b" l="l" r="r" t="t"/>
              <a:pathLst>
                <a:path extrusionOk="0" h="2195" w="1781">
                  <a:moveTo>
                    <a:pt x="1298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0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23" y="1270"/>
                  </a:lnTo>
                  <a:lnTo>
                    <a:pt x="1406" y="1043"/>
                  </a:lnTo>
                  <a:lnTo>
                    <a:pt x="1367" y="876"/>
                  </a:lnTo>
                  <a:lnTo>
                    <a:pt x="38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34"/>
            <p:cNvSpPr/>
            <p:nvPr/>
          </p:nvSpPr>
          <p:spPr>
            <a:xfrm>
              <a:off x="1210825" y="630675"/>
              <a:ext cx="49425" cy="50050"/>
            </a:xfrm>
            <a:custGeom>
              <a:rect b="b" l="l" r="r" t="t"/>
              <a:pathLst>
                <a:path extrusionOk="0" h="2002" w="1977">
                  <a:moveTo>
                    <a:pt x="1153" y="0"/>
                  </a:moveTo>
                  <a:cubicBezTo>
                    <a:pt x="1070" y="0"/>
                    <a:pt x="986" y="11"/>
                    <a:pt x="905" y="33"/>
                  </a:cubicBezTo>
                  <a:cubicBezTo>
                    <a:pt x="354" y="131"/>
                    <a:pt x="0" y="672"/>
                    <a:pt x="128" y="1223"/>
                  </a:cubicBezTo>
                  <a:cubicBezTo>
                    <a:pt x="228" y="1690"/>
                    <a:pt x="639" y="2001"/>
                    <a:pt x="1092" y="2001"/>
                  </a:cubicBezTo>
                  <a:cubicBezTo>
                    <a:pt x="1173" y="2001"/>
                    <a:pt x="1255" y="1991"/>
                    <a:pt x="1338" y="1970"/>
                  </a:cubicBezTo>
                  <a:cubicBezTo>
                    <a:pt x="1603" y="1921"/>
                    <a:pt x="1839" y="1754"/>
                    <a:pt x="1977" y="1528"/>
                  </a:cubicBezTo>
                  <a:lnTo>
                    <a:pt x="1820" y="1429"/>
                  </a:lnTo>
                  <a:cubicBezTo>
                    <a:pt x="1702" y="1616"/>
                    <a:pt x="1525" y="1744"/>
                    <a:pt x="1308" y="1783"/>
                  </a:cubicBezTo>
                  <a:cubicBezTo>
                    <a:pt x="1237" y="1802"/>
                    <a:pt x="1166" y="1811"/>
                    <a:pt x="1096" y="1811"/>
                  </a:cubicBezTo>
                  <a:cubicBezTo>
                    <a:pt x="730" y="1811"/>
                    <a:pt x="397" y="1563"/>
                    <a:pt x="315" y="1184"/>
                  </a:cubicBezTo>
                  <a:cubicBezTo>
                    <a:pt x="207" y="741"/>
                    <a:pt x="502" y="298"/>
                    <a:pt x="944" y="210"/>
                  </a:cubicBezTo>
                  <a:cubicBezTo>
                    <a:pt x="1011" y="195"/>
                    <a:pt x="1077" y="187"/>
                    <a:pt x="1143" y="187"/>
                  </a:cubicBezTo>
                  <a:cubicBezTo>
                    <a:pt x="1291" y="187"/>
                    <a:pt x="1434" y="226"/>
                    <a:pt x="1564" y="308"/>
                  </a:cubicBezTo>
                  <a:lnTo>
                    <a:pt x="1662" y="151"/>
                  </a:lnTo>
                  <a:cubicBezTo>
                    <a:pt x="1508" y="50"/>
                    <a:pt x="1331" y="0"/>
                    <a:pt x="1153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34"/>
            <p:cNvSpPr/>
            <p:nvPr/>
          </p:nvSpPr>
          <p:spPr>
            <a:xfrm>
              <a:off x="1266150" y="615500"/>
              <a:ext cx="48450" cy="53075"/>
            </a:xfrm>
            <a:custGeom>
              <a:rect b="b" l="l" r="r" t="t"/>
              <a:pathLst>
                <a:path extrusionOk="0" h="2123" w="1938">
                  <a:moveTo>
                    <a:pt x="1564" y="1"/>
                  </a:moveTo>
                  <a:lnTo>
                    <a:pt x="1367" y="40"/>
                  </a:lnTo>
                  <a:lnTo>
                    <a:pt x="1613" y="1122"/>
                  </a:lnTo>
                  <a:cubicBezTo>
                    <a:pt x="1721" y="1574"/>
                    <a:pt x="1564" y="1830"/>
                    <a:pt x="1180" y="1909"/>
                  </a:cubicBezTo>
                  <a:cubicBezTo>
                    <a:pt x="1114" y="1924"/>
                    <a:pt x="1052" y="1932"/>
                    <a:pt x="993" y="1932"/>
                  </a:cubicBezTo>
                  <a:cubicBezTo>
                    <a:pt x="721" y="1932"/>
                    <a:pt x="532" y="1760"/>
                    <a:pt x="443" y="1387"/>
                  </a:cubicBezTo>
                  <a:lnTo>
                    <a:pt x="197" y="306"/>
                  </a:lnTo>
                  <a:lnTo>
                    <a:pt x="0" y="355"/>
                  </a:lnTo>
                  <a:lnTo>
                    <a:pt x="246" y="1446"/>
                  </a:lnTo>
                  <a:cubicBezTo>
                    <a:pt x="352" y="1897"/>
                    <a:pt x="623" y="2122"/>
                    <a:pt x="989" y="2122"/>
                  </a:cubicBezTo>
                  <a:cubicBezTo>
                    <a:pt x="1062" y="2122"/>
                    <a:pt x="1139" y="2113"/>
                    <a:pt x="1220" y="2095"/>
                  </a:cubicBezTo>
                  <a:cubicBezTo>
                    <a:pt x="1711" y="1977"/>
                    <a:pt x="1937" y="1633"/>
                    <a:pt x="1810" y="1082"/>
                  </a:cubicBezTo>
                  <a:lnTo>
                    <a:pt x="1564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34"/>
            <p:cNvSpPr/>
            <p:nvPr/>
          </p:nvSpPr>
          <p:spPr>
            <a:xfrm>
              <a:off x="1316800" y="603950"/>
              <a:ext cx="39350" cy="52400"/>
            </a:xfrm>
            <a:custGeom>
              <a:rect b="b" l="l" r="r" t="t"/>
              <a:pathLst>
                <a:path extrusionOk="0" h="2096" w="1574">
                  <a:moveTo>
                    <a:pt x="1534" y="0"/>
                  </a:moveTo>
                  <a:lnTo>
                    <a:pt x="0" y="354"/>
                  </a:lnTo>
                  <a:lnTo>
                    <a:pt x="39" y="522"/>
                  </a:lnTo>
                  <a:lnTo>
                    <a:pt x="708" y="374"/>
                  </a:lnTo>
                  <a:lnTo>
                    <a:pt x="1101" y="2095"/>
                  </a:lnTo>
                  <a:lnTo>
                    <a:pt x="1308" y="2046"/>
                  </a:lnTo>
                  <a:lnTo>
                    <a:pt x="905" y="325"/>
                  </a:lnTo>
                  <a:lnTo>
                    <a:pt x="1574" y="177"/>
                  </a:lnTo>
                  <a:lnTo>
                    <a:pt x="153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408" name="Google Shape;1408;p34"/>
          <p:cNvPicPr preferRelativeResize="0"/>
          <p:nvPr/>
        </p:nvPicPr>
        <p:blipFill rotWithShape="1">
          <a:blip r:embed="rId3">
            <a:alphaModFix/>
          </a:blip>
          <a:srcRect b="-20207" l="-37438" r="-2991" t="-20221"/>
          <a:stretch/>
        </p:blipFill>
        <p:spPr>
          <a:xfrm>
            <a:off x="2415425" y="551100"/>
            <a:ext cx="666750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p35"/>
          <p:cNvSpPr txBox="1"/>
          <p:nvPr>
            <p:ph idx="1" type="body"/>
          </p:nvPr>
        </p:nvSpPr>
        <p:spPr>
          <a:xfrm>
            <a:off x="720000" y="1785925"/>
            <a:ext cx="3512400" cy="20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700">
                <a:highlight>
                  <a:srgbClr val="FFFF00"/>
                </a:highlight>
              </a:rPr>
              <a:t>Action films</a:t>
            </a:r>
            <a:r>
              <a:rPr lang="en" sz="1400"/>
              <a:t> have the most domestic income of any genre from 2010 - 2018</a:t>
            </a:r>
            <a:endParaRPr sz="11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414" name="Google Shape;1414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415" name="Google Shape;1415;p35"/>
          <p:cNvGrpSpPr/>
          <p:nvPr/>
        </p:nvGrpSpPr>
        <p:grpSpPr>
          <a:xfrm>
            <a:off x="257577" y="4164479"/>
            <a:ext cx="1299031" cy="763082"/>
            <a:chOff x="3285175" y="1554625"/>
            <a:chExt cx="1458275" cy="856625"/>
          </a:xfrm>
        </p:grpSpPr>
        <p:sp>
          <p:nvSpPr>
            <p:cNvPr id="1416" name="Google Shape;1416;p35"/>
            <p:cNvSpPr/>
            <p:nvPr/>
          </p:nvSpPr>
          <p:spPr>
            <a:xfrm>
              <a:off x="3285175" y="1554625"/>
              <a:ext cx="1458275" cy="856625"/>
            </a:xfrm>
            <a:custGeom>
              <a:rect b="b" l="l" r="r" t="t"/>
              <a:pathLst>
                <a:path extrusionOk="0" h="34265" w="58331">
                  <a:moveTo>
                    <a:pt x="49735" y="0"/>
                  </a:moveTo>
                  <a:cubicBezTo>
                    <a:pt x="49686" y="0"/>
                    <a:pt x="49637" y="10"/>
                    <a:pt x="49578" y="20"/>
                  </a:cubicBezTo>
                  <a:lnTo>
                    <a:pt x="12766" y="5331"/>
                  </a:lnTo>
                  <a:cubicBezTo>
                    <a:pt x="12166" y="5419"/>
                    <a:pt x="11743" y="5980"/>
                    <a:pt x="11832" y="6589"/>
                  </a:cubicBezTo>
                  <a:lnTo>
                    <a:pt x="12432" y="10691"/>
                  </a:lnTo>
                  <a:lnTo>
                    <a:pt x="4102" y="11645"/>
                  </a:lnTo>
                  <a:cubicBezTo>
                    <a:pt x="3512" y="11704"/>
                    <a:pt x="3079" y="12215"/>
                    <a:pt x="3118" y="12805"/>
                  </a:cubicBezTo>
                  <a:cubicBezTo>
                    <a:pt x="3118" y="12844"/>
                    <a:pt x="3315" y="16621"/>
                    <a:pt x="925" y="17300"/>
                  </a:cubicBezTo>
                  <a:cubicBezTo>
                    <a:pt x="345" y="17457"/>
                    <a:pt x="1" y="18047"/>
                    <a:pt x="148" y="18627"/>
                  </a:cubicBezTo>
                  <a:lnTo>
                    <a:pt x="3069" y="30331"/>
                  </a:lnTo>
                  <a:cubicBezTo>
                    <a:pt x="3196" y="30836"/>
                    <a:pt x="3647" y="31176"/>
                    <a:pt x="4145" y="31176"/>
                  </a:cubicBezTo>
                  <a:cubicBezTo>
                    <a:pt x="4228" y="31176"/>
                    <a:pt x="4312" y="31167"/>
                    <a:pt x="4397" y="31147"/>
                  </a:cubicBezTo>
                  <a:cubicBezTo>
                    <a:pt x="4646" y="31095"/>
                    <a:pt x="4895" y="31066"/>
                    <a:pt x="5144" y="31066"/>
                  </a:cubicBezTo>
                  <a:cubicBezTo>
                    <a:pt x="5180" y="31066"/>
                    <a:pt x="5216" y="31067"/>
                    <a:pt x="5252" y="31068"/>
                  </a:cubicBezTo>
                  <a:cubicBezTo>
                    <a:pt x="6954" y="31068"/>
                    <a:pt x="8095" y="31894"/>
                    <a:pt x="8645" y="33507"/>
                  </a:cubicBezTo>
                  <a:cubicBezTo>
                    <a:pt x="8793" y="33960"/>
                    <a:pt x="9216" y="34255"/>
                    <a:pt x="9688" y="34264"/>
                  </a:cubicBezTo>
                  <a:cubicBezTo>
                    <a:pt x="9747" y="34255"/>
                    <a:pt x="9796" y="34255"/>
                    <a:pt x="9855" y="34245"/>
                  </a:cubicBezTo>
                  <a:lnTo>
                    <a:pt x="46893" y="28619"/>
                  </a:lnTo>
                  <a:cubicBezTo>
                    <a:pt x="47473" y="28531"/>
                    <a:pt x="47886" y="28010"/>
                    <a:pt x="47827" y="27419"/>
                  </a:cubicBezTo>
                  <a:cubicBezTo>
                    <a:pt x="47817" y="27311"/>
                    <a:pt x="47601" y="24715"/>
                    <a:pt x="50158" y="23830"/>
                  </a:cubicBezTo>
                  <a:cubicBezTo>
                    <a:pt x="50247" y="23849"/>
                    <a:pt x="50335" y="23859"/>
                    <a:pt x="50424" y="23859"/>
                  </a:cubicBezTo>
                  <a:cubicBezTo>
                    <a:pt x="50522" y="23859"/>
                    <a:pt x="50620" y="23849"/>
                    <a:pt x="50719" y="23820"/>
                  </a:cubicBezTo>
                  <a:cubicBezTo>
                    <a:pt x="51397" y="23663"/>
                    <a:pt x="51810" y="22984"/>
                    <a:pt x="51653" y="22305"/>
                  </a:cubicBezTo>
                  <a:lnTo>
                    <a:pt x="51407" y="21312"/>
                  </a:lnTo>
                  <a:lnTo>
                    <a:pt x="54574" y="20437"/>
                  </a:lnTo>
                  <a:cubicBezTo>
                    <a:pt x="55125" y="20279"/>
                    <a:pt x="55459" y="19739"/>
                    <a:pt x="55371" y="19178"/>
                  </a:cubicBezTo>
                  <a:cubicBezTo>
                    <a:pt x="55282" y="18539"/>
                    <a:pt x="55302" y="17899"/>
                    <a:pt x="55439" y="17280"/>
                  </a:cubicBezTo>
                  <a:cubicBezTo>
                    <a:pt x="55705" y="16149"/>
                    <a:pt x="56344" y="15470"/>
                    <a:pt x="57406" y="15205"/>
                  </a:cubicBezTo>
                  <a:cubicBezTo>
                    <a:pt x="57967" y="15057"/>
                    <a:pt x="58331" y="14497"/>
                    <a:pt x="58223" y="13926"/>
                  </a:cubicBezTo>
                  <a:lnTo>
                    <a:pt x="56216" y="3364"/>
                  </a:lnTo>
                  <a:cubicBezTo>
                    <a:pt x="56113" y="2839"/>
                    <a:pt x="55656" y="2465"/>
                    <a:pt x="55142" y="2465"/>
                  </a:cubicBezTo>
                  <a:cubicBezTo>
                    <a:pt x="55068" y="2465"/>
                    <a:pt x="54993" y="2472"/>
                    <a:pt x="54918" y="2488"/>
                  </a:cubicBezTo>
                  <a:cubicBezTo>
                    <a:pt x="54603" y="2538"/>
                    <a:pt x="54279" y="2557"/>
                    <a:pt x="53954" y="2557"/>
                  </a:cubicBezTo>
                  <a:cubicBezTo>
                    <a:pt x="52273" y="2557"/>
                    <a:pt x="51201" y="1947"/>
                    <a:pt x="50788" y="738"/>
                  </a:cubicBezTo>
                  <a:cubicBezTo>
                    <a:pt x="50630" y="295"/>
                    <a:pt x="50207" y="0"/>
                    <a:pt x="49735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762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35"/>
            <p:cNvSpPr/>
            <p:nvPr/>
          </p:nvSpPr>
          <p:spPr>
            <a:xfrm>
              <a:off x="3306325" y="1580675"/>
              <a:ext cx="1397800" cy="800825"/>
            </a:xfrm>
            <a:custGeom>
              <a:rect b="b" l="l" r="r" t="t"/>
              <a:pathLst>
                <a:path extrusionOk="0" h="32033" w="55912">
                  <a:moveTo>
                    <a:pt x="48515" y="1"/>
                  </a:moveTo>
                  <a:lnTo>
                    <a:pt x="11704" y="5311"/>
                  </a:lnTo>
                  <a:lnTo>
                    <a:pt x="12481" y="10553"/>
                  </a:lnTo>
                  <a:lnTo>
                    <a:pt x="3000" y="11625"/>
                  </a:lnTo>
                  <a:cubicBezTo>
                    <a:pt x="3000" y="11625"/>
                    <a:pt x="3315" y="16326"/>
                    <a:pt x="0" y="17251"/>
                  </a:cubicBezTo>
                  <a:lnTo>
                    <a:pt x="2931" y="28954"/>
                  </a:lnTo>
                  <a:cubicBezTo>
                    <a:pt x="2931" y="28954"/>
                    <a:pt x="3382" y="28845"/>
                    <a:pt x="4036" y="28845"/>
                  </a:cubicBezTo>
                  <a:cubicBezTo>
                    <a:pt x="5367" y="28845"/>
                    <a:pt x="7538" y="29296"/>
                    <a:pt x="8468" y="32032"/>
                  </a:cubicBezTo>
                  <a:lnTo>
                    <a:pt x="45516" y="26417"/>
                  </a:lnTo>
                  <a:cubicBezTo>
                    <a:pt x="45516" y="26417"/>
                    <a:pt x="45132" y="22414"/>
                    <a:pt x="49214" y="21490"/>
                  </a:cubicBezTo>
                  <a:lnTo>
                    <a:pt x="48899" y="19405"/>
                  </a:lnTo>
                  <a:lnTo>
                    <a:pt x="53059" y="18254"/>
                  </a:lnTo>
                  <a:cubicBezTo>
                    <a:pt x="53059" y="18254"/>
                    <a:pt x="52292" y="13937"/>
                    <a:pt x="55911" y="13012"/>
                  </a:cubicBezTo>
                  <a:lnTo>
                    <a:pt x="53905" y="2459"/>
                  </a:lnTo>
                  <a:cubicBezTo>
                    <a:pt x="53905" y="2459"/>
                    <a:pt x="53415" y="2559"/>
                    <a:pt x="52722" y="2559"/>
                  </a:cubicBezTo>
                  <a:cubicBezTo>
                    <a:pt x="51381" y="2559"/>
                    <a:pt x="49281" y="2186"/>
                    <a:pt x="485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35"/>
            <p:cNvSpPr/>
            <p:nvPr/>
          </p:nvSpPr>
          <p:spPr>
            <a:xfrm>
              <a:off x="3598900" y="1713450"/>
              <a:ext cx="730500" cy="131075"/>
            </a:xfrm>
            <a:custGeom>
              <a:rect b="b" l="l" r="r" t="t"/>
              <a:pathLst>
                <a:path extrusionOk="0" h="5243" w="29220">
                  <a:moveTo>
                    <a:pt x="1" y="0"/>
                  </a:moveTo>
                  <a:lnTo>
                    <a:pt x="778" y="5242"/>
                  </a:lnTo>
                  <a:lnTo>
                    <a:pt x="29220" y="1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35"/>
            <p:cNvSpPr/>
            <p:nvPr/>
          </p:nvSpPr>
          <p:spPr>
            <a:xfrm>
              <a:off x="4326650" y="1740200"/>
              <a:ext cx="213975" cy="381425"/>
            </a:xfrm>
            <a:custGeom>
              <a:rect b="b" l="l" r="r" t="t"/>
              <a:pathLst>
                <a:path extrusionOk="0" h="15257" w="8559">
                  <a:moveTo>
                    <a:pt x="164" y="1"/>
                  </a:moveTo>
                  <a:cubicBezTo>
                    <a:pt x="83" y="1"/>
                    <a:pt x="0" y="63"/>
                    <a:pt x="12" y="170"/>
                  </a:cubicBezTo>
                  <a:cubicBezTo>
                    <a:pt x="228" y="1084"/>
                    <a:pt x="779" y="1891"/>
                    <a:pt x="1556" y="2432"/>
                  </a:cubicBezTo>
                  <a:cubicBezTo>
                    <a:pt x="2232" y="2887"/>
                    <a:pt x="3059" y="3115"/>
                    <a:pt x="4027" y="3115"/>
                  </a:cubicBezTo>
                  <a:cubicBezTo>
                    <a:pt x="4437" y="3115"/>
                    <a:pt x="4872" y="3074"/>
                    <a:pt x="5332" y="2992"/>
                  </a:cubicBezTo>
                  <a:lnTo>
                    <a:pt x="8253" y="15138"/>
                  </a:lnTo>
                  <a:cubicBezTo>
                    <a:pt x="8263" y="15207"/>
                    <a:pt x="8332" y="15256"/>
                    <a:pt x="8401" y="15256"/>
                  </a:cubicBezTo>
                  <a:lnTo>
                    <a:pt x="8430" y="15256"/>
                  </a:lnTo>
                  <a:cubicBezTo>
                    <a:pt x="8509" y="15227"/>
                    <a:pt x="8558" y="15148"/>
                    <a:pt x="8538" y="15069"/>
                  </a:cubicBezTo>
                  <a:lnTo>
                    <a:pt x="5588" y="2776"/>
                  </a:lnTo>
                  <a:cubicBezTo>
                    <a:pt x="5571" y="2709"/>
                    <a:pt x="5512" y="2663"/>
                    <a:pt x="5446" y="2663"/>
                  </a:cubicBezTo>
                  <a:cubicBezTo>
                    <a:pt x="5434" y="2663"/>
                    <a:pt x="5423" y="2665"/>
                    <a:pt x="5411" y="2668"/>
                  </a:cubicBezTo>
                  <a:cubicBezTo>
                    <a:pt x="4919" y="2767"/>
                    <a:pt x="4454" y="2816"/>
                    <a:pt x="4020" y="2816"/>
                  </a:cubicBezTo>
                  <a:cubicBezTo>
                    <a:pt x="3119" y="2816"/>
                    <a:pt x="2347" y="2604"/>
                    <a:pt x="1723" y="2186"/>
                  </a:cubicBezTo>
                  <a:cubicBezTo>
                    <a:pt x="1015" y="1684"/>
                    <a:pt x="513" y="956"/>
                    <a:pt x="307" y="111"/>
                  </a:cubicBezTo>
                  <a:cubicBezTo>
                    <a:pt x="286" y="35"/>
                    <a:pt x="225" y="1"/>
                    <a:pt x="1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35"/>
            <p:cNvSpPr/>
            <p:nvPr/>
          </p:nvSpPr>
          <p:spPr>
            <a:xfrm>
              <a:off x="4491900" y="1673375"/>
              <a:ext cx="108700" cy="259900"/>
            </a:xfrm>
            <a:custGeom>
              <a:rect b="b" l="l" r="r" t="t"/>
              <a:pathLst>
                <a:path extrusionOk="0" h="10396" w="4348">
                  <a:moveTo>
                    <a:pt x="2273" y="0"/>
                  </a:moveTo>
                  <a:lnTo>
                    <a:pt x="1" y="305"/>
                  </a:lnTo>
                  <a:lnTo>
                    <a:pt x="2155" y="10396"/>
                  </a:lnTo>
                  <a:lnTo>
                    <a:pt x="4348" y="10091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35"/>
            <p:cNvSpPr/>
            <p:nvPr/>
          </p:nvSpPr>
          <p:spPr>
            <a:xfrm>
              <a:off x="3392875" y="1985875"/>
              <a:ext cx="108950" cy="259900"/>
            </a:xfrm>
            <a:custGeom>
              <a:rect b="b" l="l" r="r" t="t"/>
              <a:pathLst>
                <a:path extrusionOk="0" h="10396" w="4358">
                  <a:moveTo>
                    <a:pt x="2272" y="0"/>
                  </a:moveTo>
                  <a:lnTo>
                    <a:pt x="0" y="315"/>
                  </a:lnTo>
                  <a:lnTo>
                    <a:pt x="2164" y="10396"/>
                  </a:lnTo>
                  <a:lnTo>
                    <a:pt x="4357" y="10091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35"/>
            <p:cNvSpPr/>
            <p:nvPr/>
          </p:nvSpPr>
          <p:spPr>
            <a:xfrm>
              <a:off x="4281450" y="1864650"/>
              <a:ext cx="108950" cy="259925"/>
            </a:xfrm>
            <a:custGeom>
              <a:rect b="b" l="l" r="r" t="t"/>
              <a:pathLst>
                <a:path extrusionOk="0" h="10397" w="4358">
                  <a:moveTo>
                    <a:pt x="2272" y="1"/>
                  </a:moveTo>
                  <a:lnTo>
                    <a:pt x="0" y="306"/>
                  </a:lnTo>
                  <a:lnTo>
                    <a:pt x="2154" y="10396"/>
                  </a:lnTo>
                  <a:lnTo>
                    <a:pt x="4357" y="10091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35"/>
            <p:cNvSpPr/>
            <p:nvPr/>
          </p:nvSpPr>
          <p:spPr>
            <a:xfrm>
              <a:off x="3574825" y="2023375"/>
              <a:ext cx="98125" cy="122575"/>
            </a:xfrm>
            <a:custGeom>
              <a:rect b="b" l="l" r="r" t="t"/>
              <a:pathLst>
                <a:path extrusionOk="0" h="4903" w="3925">
                  <a:moveTo>
                    <a:pt x="2173" y="1"/>
                  </a:moveTo>
                  <a:cubicBezTo>
                    <a:pt x="2102" y="1"/>
                    <a:pt x="2029" y="5"/>
                    <a:pt x="1957" y="15"/>
                  </a:cubicBezTo>
                  <a:cubicBezTo>
                    <a:pt x="462" y="221"/>
                    <a:pt x="0" y="1638"/>
                    <a:pt x="157" y="2818"/>
                  </a:cubicBezTo>
                  <a:cubicBezTo>
                    <a:pt x="301" y="3885"/>
                    <a:pt x="779" y="4903"/>
                    <a:pt x="2115" y="4903"/>
                  </a:cubicBezTo>
                  <a:cubicBezTo>
                    <a:pt x="2244" y="4903"/>
                    <a:pt x="2382" y="4893"/>
                    <a:pt x="2528" y="4873"/>
                  </a:cubicBezTo>
                  <a:cubicBezTo>
                    <a:pt x="3305" y="4765"/>
                    <a:pt x="3727" y="4273"/>
                    <a:pt x="3924" y="3526"/>
                  </a:cubicBezTo>
                  <a:lnTo>
                    <a:pt x="3767" y="3467"/>
                  </a:lnTo>
                  <a:cubicBezTo>
                    <a:pt x="3609" y="4027"/>
                    <a:pt x="3216" y="4539"/>
                    <a:pt x="2567" y="4627"/>
                  </a:cubicBezTo>
                  <a:cubicBezTo>
                    <a:pt x="2520" y="4634"/>
                    <a:pt x="2474" y="4637"/>
                    <a:pt x="2429" y="4637"/>
                  </a:cubicBezTo>
                  <a:cubicBezTo>
                    <a:pt x="1618" y="4637"/>
                    <a:pt x="1143" y="3654"/>
                    <a:pt x="1003" y="2601"/>
                  </a:cubicBezTo>
                  <a:cubicBezTo>
                    <a:pt x="816" y="1244"/>
                    <a:pt x="1269" y="290"/>
                    <a:pt x="2046" y="192"/>
                  </a:cubicBezTo>
                  <a:cubicBezTo>
                    <a:pt x="2102" y="185"/>
                    <a:pt x="2157" y="181"/>
                    <a:pt x="2208" y="181"/>
                  </a:cubicBezTo>
                  <a:cubicBezTo>
                    <a:pt x="2579" y="181"/>
                    <a:pt x="2820" y="348"/>
                    <a:pt x="2872" y="408"/>
                  </a:cubicBezTo>
                  <a:lnTo>
                    <a:pt x="2872" y="418"/>
                  </a:lnTo>
                  <a:lnTo>
                    <a:pt x="2813" y="418"/>
                  </a:lnTo>
                  <a:cubicBezTo>
                    <a:pt x="2577" y="457"/>
                    <a:pt x="2419" y="684"/>
                    <a:pt x="2459" y="920"/>
                  </a:cubicBezTo>
                  <a:cubicBezTo>
                    <a:pt x="2485" y="1145"/>
                    <a:pt x="2672" y="1302"/>
                    <a:pt x="2884" y="1302"/>
                  </a:cubicBezTo>
                  <a:cubicBezTo>
                    <a:pt x="2912" y="1302"/>
                    <a:pt x="2941" y="1299"/>
                    <a:pt x="2970" y="1293"/>
                  </a:cubicBezTo>
                  <a:cubicBezTo>
                    <a:pt x="3226" y="1274"/>
                    <a:pt x="3413" y="1028"/>
                    <a:pt x="3364" y="772"/>
                  </a:cubicBezTo>
                  <a:cubicBezTo>
                    <a:pt x="3302" y="316"/>
                    <a:pt x="2763" y="1"/>
                    <a:pt x="21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35"/>
            <p:cNvSpPr/>
            <p:nvPr/>
          </p:nvSpPr>
          <p:spPr>
            <a:xfrm>
              <a:off x="3676850" y="2013175"/>
              <a:ext cx="61500" cy="121475"/>
            </a:xfrm>
            <a:custGeom>
              <a:rect b="b" l="l" r="r" t="t"/>
              <a:pathLst>
                <a:path extrusionOk="0" h="4859" w="2460">
                  <a:moveTo>
                    <a:pt x="1830" y="0"/>
                  </a:moveTo>
                  <a:lnTo>
                    <a:pt x="0" y="246"/>
                  </a:lnTo>
                  <a:lnTo>
                    <a:pt x="20" y="384"/>
                  </a:lnTo>
                  <a:lnTo>
                    <a:pt x="522" y="354"/>
                  </a:lnTo>
                  <a:lnTo>
                    <a:pt x="1102" y="4613"/>
                  </a:lnTo>
                  <a:lnTo>
                    <a:pt x="610" y="4711"/>
                  </a:lnTo>
                  <a:lnTo>
                    <a:pt x="630" y="4858"/>
                  </a:lnTo>
                  <a:lnTo>
                    <a:pt x="2459" y="4613"/>
                  </a:lnTo>
                  <a:lnTo>
                    <a:pt x="2439" y="4465"/>
                  </a:lnTo>
                  <a:lnTo>
                    <a:pt x="1938" y="4504"/>
                  </a:lnTo>
                  <a:lnTo>
                    <a:pt x="1358" y="236"/>
                  </a:lnTo>
                  <a:lnTo>
                    <a:pt x="1849" y="13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35"/>
            <p:cNvSpPr/>
            <p:nvPr/>
          </p:nvSpPr>
          <p:spPr>
            <a:xfrm>
              <a:off x="3742250" y="1996200"/>
              <a:ext cx="107950" cy="129350"/>
            </a:xfrm>
            <a:custGeom>
              <a:rect b="b" l="l" r="r" t="t"/>
              <a:pathLst>
                <a:path extrusionOk="0" h="5174" w="4318">
                  <a:moveTo>
                    <a:pt x="4131" y="0"/>
                  </a:moveTo>
                  <a:lnTo>
                    <a:pt x="2941" y="168"/>
                  </a:lnTo>
                  <a:lnTo>
                    <a:pt x="2961" y="305"/>
                  </a:lnTo>
                  <a:lnTo>
                    <a:pt x="3453" y="276"/>
                  </a:lnTo>
                  <a:lnTo>
                    <a:pt x="3934" y="3452"/>
                  </a:lnTo>
                  <a:lnTo>
                    <a:pt x="699" y="472"/>
                  </a:lnTo>
                  <a:lnTo>
                    <a:pt x="1" y="561"/>
                  </a:lnTo>
                  <a:lnTo>
                    <a:pt x="20" y="709"/>
                  </a:lnTo>
                  <a:lnTo>
                    <a:pt x="522" y="679"/>
                  </a:lnTo>
                  <a:lnTo>
                    <a:pt x="1132" y="4928"/>
                  </a:lnTo>
                  <a:lnTo>
                    <a:pt x="640" y="5036"/>
                  </a:lnTo>
                  <a:lnTo>
                    <a:pt x="669" y="5173"/>
                  </a:lnTo>
                  <a:lnTo>
                    <a:pt x="1859" y="5016"/>
                  </a:lnTo>
                  <a:lnTo>
                    <a:pt x="1840" y="4869"/>
                  </a:lnTo>
                  <a:lnTo>
                    <a:pt x="1348" y="4908"/>
                  </a:lnTo>
                  <a:lnTo>
                    <a:pt x="876" y="1780"/>
                  </a:lnTo>
                  <a:lnTo>
                    <a:pt x="876" y="1780"/>
                  </a:lnTo>
                  <a:lnTo>
                    <a:pt x="4111" y="4770"/>
                  </a:lnTo>
                  <a:lnTo>
                    <a:pt x="4318" y="4751"/>
                  </a:lnTo>
                  <a:lnTo>
                    <a:pt x="3659" y="246"/>
                  </a:lnTo>
                  <a:lnTo>
                    <a:pt x="4151" y="148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35"/>
            <p:cNvSpPr/>
            <p:nvPr/>
          </p:nvSpPr>
          <p:spPr>
            <a:xfrm>
              <a:off x="3865425" y="1982675"/>
              <a:ext cx="98875" cy="126400"/>
            </a:xfrm>
            <a:custGeom>
              <a:rect b="b" l="l" r="r" t="t"/>
              <a:pathLst>
                <a:path extrusionOk="0" h="5056" w="3955">
                  <a:moveTo>
                    <a:pt x="3187" y="0"/>
                  </a:moveTo>
                  <a:lnTo>
                    <a:pt x="1" y="433"/>
                  </a:lnTo>
                  <a:lnTo>
                    <a:pt x="20" y="581"/>
                  </a:lnTo>
                  <a:lnTo>
                    <a:pt x="522" y="541"/>
                  </a:lnTo>
                  <a:lnTo>
                    <a:pt x="1102" y="4810"/>
                  </a:lnTo>
                  <a:lnTo>
                    <a:pt x="611" y="4908"/>
                  </a:lnTo>
                  <a:lnTo>
                    <a:pt x="630" y="5056"/>
                  </a:lnTo>
                  <a:lnTo>
                    <a:pt x="3954" y="4603"/>
                  </a:lnTo>
                  <a:lnTo>
                    <a:pt x="3807" y="3275"/>
                  </a:lnTo>
                  <a:lnTo>
                    <a:pt x="3669" y="3295"/>
                  </a:lnTo>
                  <a:cubicBezTo>
                    <a:pt x="3630" y="4052"/>
                    <a:pt x="3522" y="4475"/>
                    <a:pt x="2754" y="4583"/>
                  </a:cubicBezTo>
                  <a:cubicBezTo>
                    <a:pt x="2518" y="4613"/>
                    <a:pt x="2174" y="4642"/>
                    <a:pt x="1928" y="4662"/>
                  </a:cubicBezTo>
                  <a:lnTo>
                    <a:pt x="1643" y="2587"/>
                  </a:lnTo>
                  <a:cubicBezTo>
                    <a:pt x="1751" y="2558"/>
                    <a:pt x="1938" y="2528"/>
                    <a:pt x="1997" y="2528"/>
                  </a:cubicBezTo>
                  <a:cubicBezTo>
                    <a:pt x="2053" y="2520"/>
                    <a:pt x="2104" y="2516"/>
                    <a:pt x="2153" y="2516"/>
                  </a:cubicBezTo>
                  <a:cubicBezTo>
                    <a:pt x="2485" y="2516"/>
                    <a:pt x="2666" y="2703"/>
                    <a:pt x="2735" y="3226"/>
                  </a:cubicBezTo>
                  <a:lnTo>
                    <a:pt x="2912" y="3197"/>
                  </a:lnTo>
                  <a:lnTo>
                    <a:pt x="2676" y="1466"/>
                  </a:lnTo>
                  <a:lnTo>
                    <a:pt x="2499" y="1486"/>
                  </a:lnTo>
                  <a:cubicBezTo>
                    <a:pt x="2587" y="2095"/>
                    <a:pt x="2410" y="2292"/>
                    <a:pt x="1968" y="2351"/>
                  </a:cubicBezTo>
                  <a:cubicBezTo>
                    <a:pt x="1879" y="2361"/>
                    <a:pt x="1712" y="2390"/>
                    <a:pt x="1614" y="2390"/>
                  </a:cubicBezTo>
                  <a:lnTo>
                    <a:pt x="1348" y="463"/>
                  </a:lnTo>
                  <a:cubicBezTo>
                    <a:pt x="1594" y="404"/>
                    <a:pt x="1830" y="364"/>
                    <a:pt x="2037" y="335"/>
                  </a:cubicBezTo>
                  <a:cubicBezTo>
                    <a:pt x="2113" y="324"/>
                    <a:pt x="2184" y="319"/>
                    <a:pt x="2251" y="319"/>
                  </a:cubicBezTo>
                  <a:cubicBezTo>
                    <a:pt x="2852" y="319"/>
                    <a:pt x="3071" y="744"/>
                    <a:pt x="3266" y="1328"/>
                  </a:cubicBezTo>
                  <a:lnTo>
                    <a:pt x="3394" y="1309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35"/>
            <p:cNvSpPr/>
            <p:nvPr/>
          </p:nvSpPr>
          <p:spPr>
            <a:xfrm>
              <a:off x="3971400" y="1960800"/>
              <a:ext cx="149525" cy="133525"/>
            </a:xfrm>
            <a:custGeom>
              <a:rect b="b" l="l" r="r" t="t"/>
              <a:pathLst>
                <a:path extrusionOk="0" h="5341" w="5981">
                  <a:moveTo>
                    <a:pt x="5341" y="0"/>
                  </a:moveTo>
                  <a:lnTo>
                    <a:pt x="4013" y="177"/>
                  </a:lnTo>
                  <a:lnTo>
                    <a:pt x="3217" y="3796"/>
                  </a:lnTo>
                  <a:lnTo>
                    <a:pt x="3207" y="3796"/>
                  </a:lnTo>
                  <a:lnTo>
                    <a:pt x="1387" y="541"/>
                  </a:lnTo>
                  <a:lnTo>
                    <a:pt x="1" y="728"/>
                  </a:lnTo>
                  <a:lnTo>
                    <a:pt x="20" y="875"/>
                  </a:lnTo>
                  <a:lnTo>
                    <a:pt x="532" y="836"/>
                  </a:lnTo>
                  <a:lnTo>
                    <a:pt x="1122" y="5095"/>
                  </a:lnTo>
                  <a:lnTo>
                    <a:pt x="630" y="5193"/>
                  </a:lnTo>
                  <a:lnTo>
                    <a:pt x="650" y="5340"/>
                  </a:lnTo>
                  <a:lnTo>
                    <a:pt x="1820" y="5183"/>
                  </a:lnTo>
                  <a:lnTo>
                    <a:pt x="1800" y="5036"/>
                  </a:lnTo>
                  <a:lnTo>
                    <a:pt x="1309" y="5075"/>
                  </a:lnTo>
                  <a:lnTo>
                    <a:pt x="699" y="964"/>
                  </a:lnTo>
                  <a:lnTo>
                    <a:pt x="3000" y="5085"/>
                  </a:lnTo>
                  <a:lnTo>
                    <a:pt x="3128" y="5065"/>
                  </a:lnTo>
                  <a:lnTo>
                    <a:pt x="4092" y="659"/>
                  </a:lnTo>
                  <a:lnTo>
                    <a:pt x="4623" y="4613"/>
                  </a:lnTo>
                  <a:lnTo>
                    <a:pt x="4131" y="4711"/>
                  </a:lnTo>
                  <a:lnTo>
                    <a:pt x="4151" y="4859"/>
                  </a:lnTo>
                  <a:lnTo>
                    <a:pt x="5980" y="4613"/>
                  </a:lnTo>
                  <a:lnTo>
                    <a:pt x="5960" y="4475"/>
                  </a:lnTo>
                  <a:lnTo>
                    <a:pt x="5459" y="4505"/>
                  </a:lnTo>
                  <a:lnTo>
                    <a:pt x="4869" y="246"/>
                  </a:lnTo>
                  <a:lnTo>
                    <a:pt x="5361" y="148"/>
                  </a:lnTo>
                  <a:lnTo>
                    <a:pt x="53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35"/>
            <p:cNvSpPr/>
            <p:nvPr/>
          </p:nvSpPr>
          <p:spPr>
            <a:xfrm>
              <a:off x="4134175" y="1948500"/>
              <a:ext cx="102550" cy="125900"/>
            </a:xfrm>
            <a:custGeom>
              <a:rect b="b" l="l" r="r" t="t"/>
              <a:pathLst>
                <a:path extrusionOk="0" h="5036" w="4102">
                  <a:moveTo>
                    <a:pt x="1220" y="1259"/>
                  </a:moveTo>
                  <a:lnTo>
                    <a:pt x="2134" y="3157"/>
                  </a:lnTo>
                  <a:lnTo>
                    <a:pt x="816" y="3364"/>
                  </a:lnTo>
                  <a:lnTo>
                    <a:pt x="1200" y="1259"/>
                  </a:lnTo>
                  <a:close/>
                  <a:moveTo>
                    <a:pt x="1436" y="0"/>
                  </a:moveTo>
                  <a:lnTo>
                    <a:pt x="1289" y="20"/>
                  </a:lnTo>
                  <a:lnTo>
                    <a:pt x="384" y="4800"/>
                  </a:lnTo>
                  <a:lnTo>
                    <a:pt x="0" y="4888"/>
                  </a:lnTo>
                  <a:lnTo>
                    <a:pt x="20" y="5036"/>
                  </a:lnTo>
                  <a:lnTo>
                    <a:pt x="1033" y="4898"/>
                  </a:lnTo>
                  <a:lnTo>
                    <a:pt x="1013" y="4751"/>
                  </a:lnTo>
                  <a:lnTo>
                    <a:pt x="571" y="4780"/>
                  </a:lnTo>
                  <a:lnTo>
                    <a:pt x="787" y="3561"/>
                  </a:lnTo>
                  <a:lnTo>
                    <a:pt x="2233" y="3364"/>
                  </a:lnTo>
                  <a:lnTo>
                    <a:pt x="2783" y="4475"/>
                  </a:lnTo>
                  <a:lnTo>
                    <a:pt x="2351" y="4564"/>
                  </a:lnTo>
                  <a:lnTo>
                    <a:pt x="2370" y="4711"/>
                  </a:lnTo>
                  <a:lnTo>
                    <a:pt x="4101" y="4475"/>
                  </a:lnTo>
                  <a:lnTo>
                    <a:pt x="4082" y="4328"/>
                  </a:lnTo>
                  <a:lnTo>
                    <a:pt x="3649" y="4357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35"/>
            <p:cNvSpPr/>
            <p:nvPr/>
          </p:nvSpPr>
          <p:spPr>
            <a:xfrm>
              <a:off x="3581700" y="2119825"/>
              <a:ext cx="697075" cy="167500"/>
            </a:xfrm>
            <a:custGeom>
              <a:rect b="b" l="l" r="r" t="t"/>
              <a:pathLst>
                <a:path extrusionOk="0" h="6700" w="27883">
                  <a:moveTo>
                    <a:pt x="27203" y="160"/>
                  </a:moveTo>
                  <a:lnTo>
                    <a:pt x="27705" y="2323"/>
                  </a:lnTo>
                  <a:lnTo>
                    <a:pt x="522" y="6533"/>
                  </a:lnTo>
                  <a:lnTo>
                    <a:pt x="158" y="4369"/>
                  </a:lnTo>
                  <a:lnTo>
                    <a:pt x="27203" y="160"/>
                  </a:lnTo>
                  <a:close/>
                  <a:moveTo>
                    <a:pt x="27265" y="0"/>
                  </a:moveTo>
                  <a:cubicBezTo>
                    <a:pt x="27261" y="0"/>
                    <a:pt x="27256" y="1"/>
                    <a:pt x="27253" y="2"/>
                  </a:cubicBezTo>
                  <a:lnTo>
                    <a:pt x="59" y="4231"/>
                  </a:lnTo>
                  <a:cubicBezTo>
                    <a:pt x="40" y="4241"/>
                    <a:pt x="30" y="4251"/>
                    <a:pt x="10" y="4261"/>
                  </a:cubicBezTo>
                  <a:cubicBezTo>
                    <a:pt x="0" y="4280"/>
                    <a:pt x="0" y="4300"/>
                    <a:pt x="0" y="4320"/>
                  </a:cubicBezTo>
                  <a:lnTo>
                    <a:pt x="384" y="6631"/>
                  </a:lnTo>
                  <a:cubicBezTo>
                    <a:pt x="394" y="6670"/>
                    <a:pt x="423" y="6690"/>
                    <a:pt x="463" y="6700"/>
                  </a:cubicBezTo>
                  <a:lnTo>
                    <a:pt x="472" y="6690"/>
                  </a:lnTo>
                  <a:lnTo>
                    <a:pt x="27813" y="2461"/>
                  </a:lnTo>
                  <a:cubicBezTo>
                    <a:pt x="27833" y="2451"/>
                    <a:pt x="27853" y="2441"/>
                    <a:pt x="27862" y="2422"/>
                  </a:cubicBezTo>
                  <a:cubicBezTo>
                    <a:pt x="27872" y="2412"/>
                    <a:pt x="27882" y="2382"/>
                    <a:pt x="27872" y="2363"/>
                  </a:cubicBezTo>
                  <a:lnTo>
                    <a:pt x="27331" y="61"/>
                  </a:lnTo>
                  <a:cubicBezTo>
                    <a:pt x="27323" y="27"/>
                    <a:pt x="27292" y="0"/>
                    <a:pt x="272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35"/>
            <p:cNvSpPr/>
            <p:nvPr/>
          </p:nvSpPr>
          <p:spPr>
            <a:xfrm>
              <a:off x="3523925" y="1815475"/>
              <a:ext cx="696825" cy="167475"/>
            </a:xfrm>
            <a:custGeom>
              <a:rect b="b" l="l" r="r" t="t"/>
              <a:pathLst>
                <a:path extrusionOk="0" h="6699" w="27873">
                  <a:moveTo>
                    <a:pt x="27203" y="168"/>
                  </a:moveTo>
                  <a:lnTo>
                    <a:pt x="27705" y="2332"/>
                  </a:lnTo>
                  <a:lnTo>
                    <a:pt x="521" y="6541"/>
                  </a:lnTo>
                  <a:lnTo>
                    <a:pt x="158" y="4377"/>
                  </a:lnTo>
                  <a:lnTo>
                    <a:pt x="27203" y="168"/>
                  </a:lnTo>
                  <a:close/>
                  <a:moveTo>
                    <a:pt x="27252" y="1"/>
                  </a:moveTo>
                  <a:lnTo>
                    <a:pt x="59" y="4240"/>
                  </a:lnTo>
                  <a:cubicBezTo>
                    <a:pt x="40" y="4240"/>
                    <a:pt x="30" y="4249"/>
                    <a:pt x="10" y="4269"/>
                  </a:cubicBezTo>
                  <a:cubicBezTo>
                    <a:pt x="0" y="4289"/>
                    <a:pt x="0" y="4308"/>
                    <a:pt x="0" y="4328"/>
                  </a:cubicBezTo>
                  <a:lnTo>
                    <a:pt x="384" y="6639"/>
                  </a:lnTo>
                  <a:cubicBezTo>
                    <a:pt x="394" y="6679"/>
                    <a:pt x="423" y="6698"/>
                    <a:pt x="462" y="6698"/>
                  </a:cubicBezTo>
                  <a:lnTo>
                    <a:pt x="482" y="6698"/>
                  </a:lnTo>
                  <a:lnTo>
                    <a:pt x="27813" y="2469"/>
                  </a:lnTo>
                  <a:cubicBezTo>
                    <a:pt x="27833" y="2460"/>
                    <a:pt x="27852" y="2450"/>
                    <a:pt x="27862" y="2430"/>
                  </a:cubicBezTo>
                  <a:cubicBezTo>
                    <a:pt x="27872" y="2410"/>
                    <a:pt x="27872" y="2391"/>
                    <a:pt x="27872" y="2371"/>
                  </a:cubicBezTo>
                  <a:lnTo>
                    <a:pt x="27331" y="60"/>
                  </a:lnTo>
                  <a:cubicBezTo>
                    <a:pt x="27321" y="21"/>
                    <a:pt x="27292" y="1"/>
                    <a:pt x="272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1" name="Google Shape;1431;p35"/>
          <p:cNvGrpSpPr/>
          <p:nvPr/>
        </p:nvGrpSpPr>
        <p:grpSpPr>
          <a:xfrm>
            <a:off x="7893446" y="188324"/>
            <a:ext cx="926750" cy="870532"/>
            <a:chOff x="220838" y="-10150"/>
            <a:chExt cx="1417700" cy="1331700"/>
          </a:xfrm>
        </p:grpSpPr>
        <p:sp>
          <p:nvSpPr>
            <p:cNvPr id="1432" name="Google Shape;1432;p35"/>
            <p:cNvSpPr/>
            <p:nvPr/>
          </p:nvSpPr>
          <p:spPr>
            <a:xfrm>
              <a:off x="220838" y="-10150"/>
              <a:ext cx="1241175" cy="540250"/>
            </a:xfrm>
            <a:custGeom>
              <a:rect b="b" l="l" r="r" t="t"/>
              <a:pathLst>
                <a:path extrusionOk="0" h="21610" w="49647">
                  <a:moveTo>
                    <a:pt x="46637" y="0"/>
                  </a:moveTo>
                  <a:cubicBezTo>
                    <a:pt x="46539" y="0"/>
                    <a:pt x="46440" y="21"/>
                    <a:pt x="46342" y="62"/>
                  </a:cubicBezTo>
                  <a:lnTo>
                    <a:pt x="44296" y="750"/>
                  </a:lnTo>
                  <a:cubicBezTo>
                    <a:pt x="44228" y="760"/>
                    <a:pt x="44159" y="780"/>
                    <a:pt x="44090" y="799"/>
                  </a:cubicBezTo>
                  <a:lnTo>
                    <a:pt x="40569" y="1989"/>
                  </a:lnTo>
                  <a:cubicBezTo>
                    <a:pt x="40490" y="2019"/>
                    <a:pt x="40422" y="2048"/>
                    <a:pt x="40353" y="2088"/>
                  </a:cubicBezTo>
                  <a:lnTo>
                    <a:pt x="36773" y="3307"/>
                  </a:lnTo>
                  <a:cubicBezTo>
                    <a:pt x="36694" y="3317"/>
                    <a:pt x="36615" y="3337"/>
                    <a:pt x="36537" y="3357"/>
                  </a:cubicBezTo>
                  <a:lnTo>
                    <a:pt x="33006" y="4556"/>
                  </a:lnTo>
                  <a:cubicBezTo>
                    <a:pt x="32927" y="4586"/>
                    <a:pt x="32859" y="4615"/>
                    <a:pt x="32790" y="4665"/>
                  </a:cubicBezTo>
                  <a:lnTo>
                    <a:pt x="28797" y="6012"/>
                  </a:lnTo>
                  <a:cubicBezTo>
                    <a:pt x="28708" y="6022"/>
                    <a:pt x="28620" y="6041"/>
                    <a:pt x="28541" y="6071"/>
                  </a:cubicBezTo>
                  <a:lnTo>
                    <a:pt x="25010" y="7261"/>
                  </a:lnTo>
                  <a:cubicBezTo>
                    <a:pt x="24932" y="7290"/>
                    <a:pt x="24853" y="7330"/>
                    <a:pt x="24774" y="7379"/>
                  </a:cubicBezTo>
                  <a:lnTo>
                    <a:pt x="20850" y="8707"/>
                  </a:lnTo>
                  <a:cubicBezTo>
                    <a:pt x="20762" y="8716"/>
                    <a:pt x="20673" y="8736"/>
                    <a:pt x="20585" y="8766"/>
                  </a:cubicBezTo>
                  <a:lnTo>
                    <a:pt x="17054" y="9965"/>
                  </a:lnTo>
                  <a:cubicBezTo>
                    <a:pt x="16966" y="9995"/>
                    <a:pt x="16887" y="10034"/>
                    <a:pt x="16808" y="10083"/>
                  </a:cubicBezTo>
                  <a:lnTo>
                    <a:pt x="12914" y="11411"/>
                  </a:lnTo>
                  <a:cubicBezTo>
                    <a:pt x="12815" y="11411"/>
                    <a:pt x="12727" y="11431"/>
                    <a:pt x="12628" y="11460"/>
                  </a:cubicBezTo>
                  <a:lnTo>
                    <a:pt x="9098" y="12660"/>
                  </a:lnTo>
                  <a:cubicBezTo>
                    <a:pt x="9009" y="12690"/>
                    <a:pt x="8921" y="12739"/>
                    <a:pt x="8832" y="12788"/>
                  </a:cubicBezTo>
                  <a:lnTo>
                    <a:pt x="905" y="15483"/>
                  </a:lnTo>
                  <a:cubicBezTo>
                    <a:pt x="305" y="15689"/>
                    <a:pt x="1" y="16348"/>
                    <a:pt x="227" y="16938"/>
                  </a:cubicBezTo>
                  <a:lnTo>
                    <a:pt x="1781" y="20912"/>
                  </a:lnTo>
                  <a:cubicBezTo>
                    <a:pt x="1948" y="21334"/>
                    <a:pt x="2351" y="21610"/>
                    <a:pt x="2813" y="21610"/>
                  </a:cubicBezTo>
                  <a:cubicBezTo>
                    <a:pt x="2931" y="21610"/>
                    <a:pt x="3049" y="21590"/>
                    <a:pt x="3167" y="21551"/>
                  </a:cubicBezTo>
                  <a:lnTo>
                    <a:pt x="5744" y="20675"/>
                  </a:lnTo>
                  <a:cubicBezTo>
                    <a:pt x="5783" y="20685"/>
                    <a:pt x="5823" y="20685"/>
                    <a:pt x="5872" y="20685"/>
                  </a:cubicBezTo>
                  <a:cubicBezTo>
                    <a:pt x="5980" y="20685"/>
                    <a:pt x="6098" y="20666"/>
                    <a:pt x="6206" y="20636"/>
                  </a:cubicBezTo>
                  <a:lnTo>
                    <a:pt x="9786" y="19485"/>
                  </a:lnTo>
                  <a:cubicBezTo>
                    <a:pt x="9983" y="19417"/>
                    <a:pt x="10150" y="19299"/>
                    <a:pt x="10288" y="19141"/>
                  </a:cubicBezTo>
                  <a:lnTo>
                    <a:pt x="13169" y="18168"/>
                  </a:lnTo>
                  <a:cubicBezTo>
                    <a:pt x="13228" y="18158"/>
                    <a:pt x="13287" y="18148"/>
                    <a:pt x="13336" y="18128"/>
                  </a:cubicBezTo>
                  <a:lnTo>
                    <a:pt x="16916" y="16978"/>
                  </a:lnTo>
                  <a:cubicBezTo>
                    <a:pt x="17044" y="16938"/>
                    <a:pt x="17162" y="16869"/>
                    <a:pt x="17270" y="16791"/>
                  </a:cubicBezTo>
                  <a:lnTo>
                    <a:pt x="20988" y="15532"/>
                  </a:lnTo>
                  <a:cubicBezTo>
                    <a:pt x="21106" y="15532"/>
                    <a:pt x="21224" y="15512"/>
                    <a:pt x="21342" y="15473"/>
                  </a:cubicBezTo>
                  <a:lnTo>
                    <a:pt x="22473" y="15089"/>
                  </a:lnTo>
                  <a:cubicBezTo>
                    <a:pt x="23260" y="14824"/>
                    <a:pt x="24066" y="14548"/>
                    <a:pt x="24883" y="14273"/>
                  </a:cubicBezTo>
                  <a:cubicBezTo>
                    <a:pt x="24991" y="14234"/>
                    <a:pt x="25099" y="14175"/>
                    <a:pt x="25197" y="14106"/>
                  </a:cubicBezTo>
                  <a:lnTo>
                    <a:pt x="28964" y="12827"/>
                  </a:lnTo>
                  <a:cubicBezTo>
                    <a:pt x="29082" y="12827"/>
                    <a:pt x="29200" y="12808"/>
                    <a:pt x="29308" y="12778"/>
                  </a:cubicBezTo>
                  <a:cubicBezTo>
                    <a:pt x="30488" y="12375"/>
                    <a:pt x="31659" y="11982"/>
                    <a:pt x="32839" y="11578"/>
                  </a:cubicBezTo>
                  <a:cubicBezTo>
                    <a:pt x="32937" y="11539"/>
                    <a:pt x="33036" y="11490"/>
                    <a:pt x="33124" y="11431"/>
                  </a:cubicBezTo>
                  <a:lnTo>
                    <a:pt x="36999" y="10123"/>
                  </a:lnTo>
                  <a:cubicBezTo>
                    <a:pt x="37097" y="10113"/>
                    <a:pt x="37206" y="10093"/>
                    <a:pt x="37304" y="10064"/>
                  </a:cubicBezTo>
                  <a:lnTo>
                    <a:pt x="38759" y="9572"/>
                  </a:lnTo>
                  <a:cubicBezTo>
                    <a:pt x="39458" y="9336"/>
                    <a:pt x="40156" y="9100"/>
                    <a:pt x="40835" y="8864"/>
                  </a:cubicBezTo>
                  <a:cubicBezTo>
                    <a:pt x="40923" y="8834"/>
                    <a:pt x="41012" y="8795"/>
                    <a:pt x="41090" y="8746"/>
                  </a:cubicBezTo>
                  <a:lnTo>
                    <a:pt x="44591" y="7566"/>
                  </a:lnTo>
                  <a:cubicBezTo>
                    <a:pt x="44680" y="7556"/>
                    <a:pt x="44769" y="7536"/>
                    <a:pt x="44857" y="7507"/>
                  </a:cubicBezTo>
                  <a:cubicBezTo>
                    <a:pt x="45722" y="7212"/>
                    <a:pt x="46529" y="6936"/>
                    <a:pt x="47276" y="6681"/>
                  </a:cubicBezTo>
                  <a:lnTo>
                    <a:pt x="48388" y="6307"/>
                  </a:lnTo>
                  <a:cubicBezTo>
                    <a:pt x="48457" y="6277"/>
                    <a:pt x="48525" y="6248"/>
                    <a:pt x="48594" y="6209"/>
                  </a:cubicBezTo>
                  <a:lnTo>
                    <a:pt x="48732" y="6159"/>
                  </a:lnTo>
                  <a:cubicBezTo>
                    <a:pt x="49342" y="5953"/>
                    <a:pt x="49647" y="5274"/>
                    <a:pt x="49401" y="4684"/>
                  </a:cubicBezTo>
                  <a:lnTo>
                    <a:pt x="47719" y="681"/>
                  </a:lnTo>
                  <a:cubicBezTo>
                    <a:pt x="47545" y="276"/>
                    <a:pt x="47162" y="3"/>
                    <a:pt x="46720" y="3"/>
                  </a:cubicBezTo>
                  <a:cubicBezTo>
                    <a:pt x="46712" y="3"/>
                    <a:pt x="46704" y="3"/>
                    <a:pt x="46696" y="3"/>
                  </a:cubicBezTo>
                  <a:cubicBezTo>
                    <a:pt x="46676" y="1"/>
                    <a:pt x="46657" y="0"/>
                    <a:pt x="46637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762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35"/>
            <p:cNvSpPr/>
            <p:nvPr/>
          </p:nvSpPr>
          <p:spPr>
            <a:xfrm>
              <a:off x="259938" y="212725"/>
              <a:ext cx="1378600" cy="1108825"/>
            </a:xfrm>
            <a:custGeom>
              <a:rect b="b" l="l" r="r" t="t"/>
              <a:pathLst>
                <a:path extrusionOk="0" h="44353" w="55144">
                  <a:moveTo>
                    <a:pt x="47660" y="0"/>
                  </a:moveTo>
                  <a:cubicBezTo>
                    <a:pt x="47578" y="0"/>
                    <a:pt x="47496" y="9"/>
                    <a:pt x="47414" y="28"/>
                  </a:cubicBezTo>
                  <a:lnTo>
                    <a:pt x="46735" y="185"/>
                  </a:lnTo>
                  <a:lnTo>
                    <a:pt x="46676" y="195"/>
                  </a:lnTo>
                  <a:lnTo>
                    <a:pt x="43037" y="1021"/>
                  </a:lnTo>
                  <a:lnTo>
                    <a:pt x="42949" y="1041"/>
                  </a:lnTo>
                  <a:lnTo>
                    <a:pt x="42909" y="1050"/>
                  </a:lnTo>
                  <a:lnTo>
                    <a:pt x="39713" y="1768"/>
                  </a:lnTo>
                  <a:cubicBezTo>
                    <a:pt x="39654" y="1759"/>
                    <a:pt x="39595" y="1759"/>
                    <a:pt x="39536" y="1759"/>
                  </a:cubicBezTo>
                  <a:cubicBezTo>
                    <a:pt x="39448" y="1759"/>
                    <a:pt x="39369" y="1768"/>
                    <a:pt x="39290" y="1788"/>
                  </a:cubicBezTo>
                  <a:lnTo>
                    <a:pt x="35651" y="2604"/>
                  </a:lnTo>
                  <a:cubicBezTo>
                    <a:pt x="35504" y="2634"/>
                    <a:pt x="35376" y="2703"/>
                    <a:pt x="35248" y="2781"/>
                  </a:cubicBezTo>
                  <a:lnTo>
                    <a:pt x="31521" y="3627"/>
                  </a:lnTo>
                  <a:cubicBezTo>
                    <a:pt x="31462" y="3617"/>
                    <a:pt x="31403" y="3607"/>
                    <a:pt x="31334" y="3607"/>
                  </a:cubicBezTo>
                  <a:cubicBezTo>
                    <a:pt x="31255" y="3607"/>
                    <a:pt x="31167" y="3617"/>
                    <a:pt x="31088" y="3637"/>
                  </a:cubicBezTo>
                  <a:lnTo>
                    <a:pt x="27449" y="4463"/>
                  </a:lnTo>
                  <a:cubicBezTo>
                    <a:pt x="27311" y="4493"/>
                    <a:pt x="27174" y="4552"/>
                    <a:pt x="27056" y="4640"/>
                  </a:cubicBezTo>
                  <a:lnTo>
                    <a:pt x="23328" y="5486"/>
                  </a:lnTo>
                  <a:cubicBezTo>
                    <a:pt x="23269" y="5466"/>
                    <a:pt x="23201" y="5466"/>
                    <a:pt x="23132" y="5466"/>
                  </a:cubicBezTo>
                  <a:cubicBezTo>
                    <a:pt x="23053" y="5466"/>
                    <a:pt x="22974" y="5476"/>
                    <a:pt x="22886" y="5496"/>
                  </a:cubicBezTo>
                  <a:lnTo>
                    <a:pt x="19257" y="6312"/>
                  </a:lnTo>
                  <a:cubicBezTo>
                    <a:pt x="19109" y="6342"/>
                    <a:pt x="18972" y="6410"/>
                    <a:pt x="18854" y="6499"/>
                  </a:cubicBezTo>
                  <a:lnTo>
                    <a:pt x="15097" y="7345"/>
                  </a:lnTo>
                  <a:cubicBezTo>
                    <a:pt x="15028" y="7335"/>
                    <a:pt x="14969" y="7325"/>
                    <a:pt x="14900" y="7325"/>
                  </a:cubicBezTo>
                  <a:cubicBezTo>
                    <a:pt x="14821" y="7325"/>
                    <a:pt x="14733" y="7335"/>
                    <a:pt x="14654" y="7355"/>
                  </a:cubicBezTo>
                  <a:lnTo>
                    <a:pt x="11015" y="8181"/>
                  </a:lnTo>
                  <a:cubicBezTo>
                    <a:pt x="10868" y="8210"/>
                    <a:pt x="10730" y="8269"/>
                    <a:pt x="10612" y="8358"/>
                  </a:cubicBezTo>
                  <a:lnTo>
                    <a:pt x="7317" y="9105"/>
                  </a:lnTo>
                  <a:cubicBezTo>
                    <a:pt x="7249" y="9091"/>
                    <a:pt x="7178" y="9084"/>
                    <a:pt x="7109" y="9084"/>
                  </a:cubicBezTo>
                  <a:cubicBezTo>
                    <a:pt x="7028" y="9084"/>
                    <a:pt x="6949" y="9094"/>
                    <a:pt x="6875" y="9115"/>
                  </a:cubicBezTo>
                  <a:lnTo>
                    <a:pt x="3236" y="9941"/>
                  </a:lnTo>
                  <a:cubicBezTo>
                    <a:pt x="3088" y="9971"/>
                    <a:pt x="2951" y="10030"/>
                    <a:pt x="2833" y="10118"/>
                  </a:cubicBezTo>
                  <a:lnTo>
                    <a:pt x="964" y="10541"/>
                  </a:lnTo>
                  <a:cubicBezTo>
                    <a:pt x="374" y="10679"/>
                    <a:pt x="0" y="11259"/>
                    <a:pt x="128" y="11859"/>
                  </a:cubicBezTo>
                  <a:lnTo>
                    <a:pt x="1013" y="15999"/>
                  </a:lnTo>
                  <a:cubicBezTo>
                    <a:pt x="1023" y="16019"/>
                    <a:pt x="1023" y="16029"/>
                    <a:pt x="1023" y="16048"/>
                  </a:cubicBezTo>
                  <a:lnTo>
                    <a:pt x="1023" y="16058"/>
                  </a:lnTo>
                  <a:lnTo>
                    <a:pt x="1033" y="16107"/>
                  </a:lnTo>
                  <a:lnTo>
                    <a:pt x="6855" y="43478"/>
                  </a:lnTo>
                  <a:cubicBezTo>
                    <a:pt x="6963" y="43989"/>
                    <a:pt x="7416" y="44353"/>
                    <a:pt x="7937" y="44353"/>
                  </a:cubicBezTo>
                  <a:cubicBezTo>
                    <a:pt x="8016" y="44353"/>
                    <a:pt x="8094" y="44343"/>
                    <a:pt x="8173" y="44323"/>
                  </a:cubicBezTo>
                  <a:lnTo>
                    <a:pt x="54170" y="34489"/>
                  </a:lnTo>
                  <a:cubicBezTo>
                    <a:pt x="54760" y="34371"/>
                    <a:pt x="55144" y="33790"/>
                    <a:pt x="55026" y="33200"/>
                  </a:cubicBezTo>
                  <a:lnTo>
                    <a:pt x="48751" y="893"/>
                  </a:lnTo>
                  <a:cubicBezTo>
                    <a:pt x="48649" y="366"/>
                    <a:pt x="48179" y="0"/>
                    <a:pt x="47660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762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35"/>
            <p:cNvSpPr/>
            <p:nvPr/>
          </p:nvSpPr>
          <p:spPr>
            <a:xfrm>
              <a:off x="248725" y="11400"/>
              <a:ext cx="1178225" cy="485125"/>
            </a:xfrm>
            <a:custGeom>
              <a:rect b="b" l="l" r="r" t="t"/>
              <a:pathLst>
                <a:path extrusionOk="0" h="19405" w="47129">
                  <a:moveTo>
                    <a:pt x="45447" y="1"/>
                  </a:moveTo>
                  <a:lnTo>
                    <a:pt x="1" y="15431"/>
                  </a:lnTo>
                  <a:lnTo>
                    <a:pt x="1555" y="19405"/>
                  </a:lnTo>
                  <a:lnTo>
                    <a:pt x="47129" y="4013"/>
                  </a:lnTo>
                  <a:lnTo>
                    <a:pt x="45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35"/>
            <p:cNvSpPr/>
            <p:nvPr/>
          </p:nvSpPr>
          <p:spPr>
            <a:xfrm>
              <a:off x="453775" y="296600"/>
              <a:ext cx="177800" cy="114375"/>
            </a:xfrm>
            <a:custGeom>
              <a:rect b="b" l="l" r="r" t="t"/>
              <a:pathLst>
                <a:path extrusionOk="0" h="4575" w="7112">
                  <a:moveTo>
                    <a:pt x="3532" y="1"/>
                  </a:moveTo>
                  <a:lnTo>
                    <a:pt x="1" y="1201"/>
                  </a:lnTo>
                  <a:lnTo>
                    <a:pt x="3532" y="4574"/>
                  </a:lnTo>
                  <a:lnTo>
                    <a:pt x="7111" y="3423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35"/>
            <p:cNvSpPr/>
            <p:nvPr/>
          </p:nvSpPr>
          <p:spPr>
            <a:xfrm>
              <a:off x="275525" y="359300"/>
              <a:ext cx="177800" cy="114350"/>
            </a:xfrm>
            <a:custGeom>
              <a:rect b="b" l="l" r="r" t="t"/>
              <a:pathLst>
                <a:path extrusionOk="0" h="4574" w="7112">
                  <a:moveTo>
                    <a:pt x="3531" y="1"/>
                  </a:moveTo>
                  <a:lnTo>
                    <a:pt x="1" y="1201"/>
                  </a:lnTo>
                  <a:lnTo>
                    <a:pt x="3531" y="4574"/>
                  </a:lnTo>
                  <a:lnTo>
                    <a:pt x="7111" y="3413"/>
                  </a:ln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35"/>
            <p:cNvSpPr/>
            <p:nvPr/>
          </p:nvSpPr>
          <p:spPr>
            <a:xfrm>
              <a:off x="652700" y="229250"/>
              <a:ext cx="177775" cy="115325"/>
            </a:xfrm>
            <a:custGeom>
              <a:rect b="b" l="l" r="r" t="t"/>
              <a:pathLst>
                <a:path extrusionOk="0" h="4613" w="7111">
                  <a:moveTo>
                    <a:pt x="3531" y="0"/>
                  </a:moveTo>
                  <a:lnTo>
                    <a:pt x="0" y="1200"/>
                  </a:lnTo>
                  <a:lnTo>
                    <a:pt x="3570" y="4613"/>
                  </a:lnTo>
                  <a:lnTo>
                    <a:pt x="7111" y="3413"/>
                  </a:ln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35"/>
            <p:cNvSpPr/>
            <p:nvPr/>
          </p:nvSpPr>
          <p:spPr>
            <a:xfrm>
              <a:off x="851600" y="161875"/>
              <a:ext cx="177800" cy="115350"/>
            </a:xfrm>
            <a:custGeom>
              <a:rect b="b" l="l" r="r" t="t"/>
              <a:pathLst>
                <a:path extrusionOk="0" h="4614" w="7112">
                  <a:moveTo>
                    <a:pt x="3531" y="1"/>
                  </a:moveTo>
                  <a:lnTo>
                    <a:pt x="1" y="1191"/>
                  </a:lnTo>
                  <a:lnTo>
                    <a:pt x="3580" y="4613"/>
                  </a:lnTo>
                  <a:cubicBezTo>
                    <a:pt x="4761" y="4210"/>
                    <a:pt x="5931" y="3816"/>
                    <a:pt x="7111" y="3413"/>
                  </a:cubicBez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35"/>
            <p:cNvSpPr/>
            <p:nvPr/>
          </p:nvSpPr>
          <p:spPr>
            <a:xfrm>
              <a:off x="1051500" y="94025"/>
              <a:ext cx="177775" cy="115325"/>
            </a:xfrm>
            <a:custGeom>
              <a:rect b="b" l="l" r="r" t="t"/>
              <a:pathLst>
                <a:path extrusionOk="0" h="4613" w="7111">
                  <a:moveTo>
                    <a:pt x="3531" y="0"/>
                  </a:moveTo>
                  <a:lnTo>
                    <a:pt x="0" y="1200"/>
                  </a:lnTo>
                  <a:lnTo>
                    <a:pt x="3580" y="4613"/>
                  </a:lnTo>
                  <a:cubicBezTo>
                    <a:pt x="4790" y="4200"/>
                    <a:pt x="5970" y="3806"/>
                    <a:pt x="7111" y="3423"/>
                  </a:cubicBez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35"/>
            <p:cNvSpPr/>
            <p:nvPr/>
          </p:nvSpPr>
          <p:spPr>
            <a:xfrm>
              <a:off x="286600" y="234650"/>
              <a:ext cx="1318125" cy="1053325"/>
            </a:xfrm>
            <a:custGeom>
              <a:rect b="b" l="l" r="r" t="t"/>
              <a:pathLst>
                <a:path extrusionOk="0" h="42133" w="52725">
                  <a:moveTo>
                    <a:pt x="46450" y="1"/>
                  </a:moveTo>
                  <a:lnTo>
                    <a:pt x="45703" y="168"/>
                  </a:lnTo>
                  <a:lnTo>
                    <a:pt x="43627" y="2292"/>
                  </a:lnTo>
                  <a:lnTo>
                    <a:pt x="41946" y="1014"/>
                  </a:lnTo>
                  <a:lnTo>
                    <a:pt x="0" y="10514"/>
                  </a:lnTo>
                  <a:lnTo>
                    <a:pt x="6737" y="42133"/>
                  </a:lnTo>
                  <a:lnTo>
                    <a:pt x="52725" y="32298"/>
                  </a:lnTo>
                  <a:lnTo>
                    <a:pt x="464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35"/>
            <p:cNvSpPr/>
            <p:nvPr/>
          </p:nvSpPr>
          <p:spPr>
            <a:xfrm>
              <a:off x="413450" y="645750"/>
              <a:ext cx="67650" cy="67150"/>
            </a:xfrm>
            <a:custGeom>
              <a:rect b="b" l="l" r="r" t="t"/>
              <a:pathLst>
                <a:path extrusionOk="0" h="2686" w="2706">
                  <a:moveTo>
                    <a:pt x="1313" y="234"/>
                  </a:moveTo>
                  <a:cubicBezTo>
                    <a:pt x="1819" y="234"/>
                    <a:pt x="2194" y="542"/>
                    <a:pt x="2302" y="1033"/>
                  </a:cubicBezTo>
                  <a:cubicBezTo>
                    <a:pt x="2420" y="1613"/>
                    <a:pt x="2096" y="2115"/>
                    <a:pt x="1447" y="2252"/>
                  </a:cubicBezTo>
                  <a:lnTo>
                    <a:pt x="729" y="2410"/>
                  </a:lnTo>
                  <a:lnTo>
                    <a:pt x="306" y="423"/>
                  </a:lnTo>
                  <a:lnTo>
                    <a:pt x="1024" y="266"/>
                  </a:lnTo>
                  <a:cubicBezTo>
                    <a:pt x="1124" y="245"/>
                    <a:pt x="1221" y="234"/>
                    <a:pt x="1313" y="234"/>
                  </a:cubicBezTo>
                  <a:close/>
                  <a:moveTo>
                    <a:pt x="1341" y="1"/>
                  </a:moveTo>
                  <a:cubicBezTo>
                    <a:pt x="1227" y="1"/>
                    <a:pt x="1108" y="13"/>
                    <a:pt x="984" y="40"/>
                  </a:cubicBezTo>
                  <a:lnTo>
                    <a:pt x="1" y="246"/>
                  </a:lnTo>
                  <a:lnTo>
                    <a:pt x="522" y="2685"/>
                  </a:lnTo>
                  <a:lnTo>
                    <a:pt x="1506" y="2469"/>
                  </a:lnTo>
                  <a:cubicBezTo>
                    <a:pt x="2292" y="2302"/>
                    <a:pt x="2706" y="1692"/>
                    <a:pt x="2548" y="974"/>
                  </a:cubicBezTo>
                  <a:cubicBezTo>
                    <a:pt x="2424" y="368"/>
                    <a:pt x="1957" y="1"/>
                    <a:pt x="1341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35"/>
            <p:cNvSpPr/>
            <p:nvPr/>
          </p:nvSpPr>
          <p:spPr>
            <a:xfrm>
              <a:off x="489425" y="634425"/>
              <a:ext cx="19450" cy="62250"/>
            </a:xfrm>
            <a:custGeom>
              <a:rect b="b" l="l" r="r" t="t"/>
              <a:pathLst>
                <a:path extrusionOk="0" h="2490" w="778">
                  <a:moveTo>
                    <a:pt x="257" y="1"/>
                  </a:moveTo>
                  <a:lnTo>
                    <a:pt x="1" y="50"/>
                  </a:lnTo>
                  <a:lnTo>
                    <a:pt x="522" y="2489"/>
                  </a:lnTo>
                  <a:lnTo>
                    <a:pt x="778" y="2430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35"/>
            <p:cNvSpPr/>
            <p:nvPr/>
          </p:nvSpPr>
          <p:spPr>
            <a:xfrm>
              <a:off x="520175" y="623400"/>
              <a:ext cx="61475" cy="66625"/>
            </a:xfrm>
            <a:custGeom>
              <a:rect b="b" l="l" r="r" t="t"/>
              <a:pathLst>
                <a:path extrusionOk="0" h="2665" w="2459">
                  <a:moveTo>
                    <a:pt x="1202" y="227"/>
                  </a:moveTo>
                  <a:cubicBezTo>
                    <a:pt x="1543" y="227"/>
                    <a:pt x="1756" y="396"/>
                    <a:pt x="1820" y="707"/>
                  </a:cubicBezTo>
                  <a:lnTo>
                    <a:pt x="1820" y="717"/>
                  </a:lnTo>
                  <a:cubicBezTo>
                    <a:pt x="1908" y="1101"/>
                    <a:pt x="170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3" y="227"/>
                    <a:pt x="1202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26"/>
                  </a:lnTo>
                  <a:lnTo>
                    <a:pt x="522" y="2665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6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1"/>
                  </a:lnTo>
                  <a:lnTo>
                    <a:pt x="2459" y="2252"/>
                  </a:lnTo>
                  <a:lnTo>
                    <a:pt x="1692" y="1543"/>
                  </a:lnTo>
                  <a:cubicBezTo>
                    <a:pt x="2007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35"/>
            <p:cNvSpPr/>
            <p:nvPr/>
          </p:nvSpPr>
          <p:spPr>
            <a:xfrm>
              <a:off x="587300" y="605925"/>
              <a:ext cx="56075" cy="69850"/>
            </a:xfrm>
            <a:custGeom>
              <a:rect b="b" l="l" r="r" t="t"/>
              <a:pathLst>
                <a:path extrusionOk="0" h="2794" w="2243">
                  <a:moveTo>
                    <a:pt x="1672" y="0"/>
                  </a:moveTo>
                  <a:lnTo>
                    <a:pt x="0" y="354"/>
                  </a:lnTo>
                  <a:lnTo>
                    <a:pt x="521" y="2793"/>
                  </a:lnTo>
                  <a:lnTo>
                    <a:pt x="2242" y="2419"/>
                  </a:lnTo>
                  <a:lnTo>
                    <a:pt x="2193" y="2203"/>
                  </a:lnTo>
                  <a:lnTo>
                    <a:pt x="738" y="2508"/>
                  </a:lnTo>
                  <a:lnTo>
                    <a:pt x="541" y="1603"/>
                  </a:lnTo>
                  <a:lnTo>
                    <a:pt x="1800" y="1338"/>
                  </a:lnTo>
                  <a:lnTo>
                    <a:pt x="1751" y="1121"/>
                  </a:lnTo>
                  <a:lnTo>
                    <a:pt x="492" y="1387"/>
                  </a:lnTo>
                  <a:lnTo>
                    <a:pt x="305" y="521"/>
                  </a:lnTo>
                  <a:lnTo>
                    <a:pt x="1711" y="216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35"/>
            <p:cNvSpPr/>
            <p:nvPr/>
          </p:nvSpPr>
          <p:spPr>
            <a:xfrm>
              <a:off x="646800" y="594325"/>
              <a:ext cx="62725" cy="63825"/>
            </a:xfrm>
            <a:custGeom>
              <a:rect b="b" l="l" r="r" t="t"/>
              <a:pathLst>
                <a:path extrusionOk="0" h="2553" w="2509">
                  <a:moveTo>
                    <a:pt x="1469" y="1"/>
                  </a:moveTo>
                  <a:cubicBezTo>
                    <a:pt x="1366" y="1"/>
                    <a:pt x="1263" y="14"/>
                    <a:pt x="1161" y="41"/>
                  </a:cubicBezTo>
                  <a:cubicBezTo>
                    <a:pt x="423" y="199"/>
                    <a:pt x="0" y="838"/>
                    <a:pt x="148" y="1546"/>
                  </a:cubicBezTo>
                  <a:cubicBezTo>
                    <a:pt x="283" y="2161"/>
                    <a:pt x="779" y="2553"/>
                    <a:pt x="1383" y="2553"/>
                  </a:cubicBezTo>
                  <a:cubicBezTo>
                    <a:pt x="1483" y="2553"/>
                    <a:pt x="1587" y="2542"/>
                    <a:pt x="1692" y="2520"/>
                  </a:cubicBezTo>
                  <a:cubicBezTo>
                    <a:pt x="2026" y="2461"/>
                    <a:pt x="2331" y="2254"/>
                    <a:pt x="2508" y="1969"/>
                  </a:cubicBezTo>
                  <a:lnTo>
                    <a:pt x="2311" y="1841"/>
                  </a:lnTo>
                  <a:cubicBezTo>
                    <a:pt x="2164" y="2067"/>
                    <a:pt x="1928" y="2234"/>
                    <a:pt x="1652" y="2284"/>
                  </a:cubicBezTo>
                  <a:cubicBezTo>
                    <a:pt x="1581" y="2299"/>
                    <a:pt x="1510" y="2306"/>
                    <a:pt x="1439" y="2306"/>
                  </a:cubicBezTo>
                  <a:cubicBezTo>
                    <a:pt x="966" y="2306"/>
                    <a:pt x="536" y="1975"/>
                    <a:pt x="433" y="1487"/>
                  </a:cubicBezTo>
                  <a:cubicBezTo>
                    <a:pt x="315" y="936"/>
                    <a:pt x="669" y="385"/>
                    <a:pt x="1220" y="267"/>
                  </a:cubicBezTo>
                  <a:cubicBezTo>
                    <a:pt x="1301" y="247"/>
                    <a:pt x="1382" y="237"/>
                    <a:pt x="1463" y="237"/>
                  </a:cubicBezTo>
                  <a:cubicBezTo>
                    <a:pt x="1654" y="237"/>
                    <a:pt x="1840" y="294"/>
                    <a:pt x="2006" y="405"/>
                  </a:cubicBezTo>
                  <a:lnTo>
                    <a:pt x="2124" y="199"/>
                  </a:lnTo>
                  <a:cubicBezTo>
                    <a:pt x="1927" y="69"/>
                    <a:pt x="1700" y="1"/>
                    <a:pt x="1469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35"/>
            <p:cNvSpPr/>
            <p:nvPr/>
          </p:nvSpPr>
          <p:spPr>
            <a:xfrm>
              <a:off x="705800" y="578875"/>
              <a:ext cx="50425" cy="66900"/>
            </a:xfrm>
            <a:custGeom>
              <a:rect b="b" l="l" r="r" t="t"/>
              <a:pathLst>
                <a:path extrusionOk="0" h="2676" w="2017">
                  <a:moveTo>
                    <a:pt x="1967" y="0"/>
                  </a:moveTo>
                  <a:lnTo>
                    <a:pt x="1" y="423"/>
                  </a:lnTo>
                  <a:lnTo>
                    <a:pt x="50" y="640"/>
                  </a:lnTo>
                  <a:lnTo>
                    <a:pt x="905" y="462"/>
                  </a:lnTo>
                  <a:lnTo>
                    <a:pt x="1368" y="2675"/>
                  </a:lnTo>
                  <a:lnTo>
                    <a:pt x="1623" y="2616"/>
                  </a:lnTo>
                  <a:lnTo>
                    <a:pt x="1151" y="403"/>
                  </a:lnTo>
                  <a:lnTo>
                    <a:pt x="2017" y="217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35"/>
            <p:cNvSpPr/>
            <p:nvPr/>
          </p:nvSpPr>
          <p:spPr>
            <a:xfrm>
              <a:off x="766050" y="568850"/>
              <a:ext cx="71550" cy="63575"/>
            </a:xfrm>
            <a:custGeom>
              <a:rect b="b" l="l" r="r" t="t"/>
              <a:pathLst>
                <a:path extrusionOk="0" h="2543" w="2862">
                  <a:moveTo>
                    <a:pt x="1420" y="215"/>
                  </a:moveTo>
                  <a:cubicBezTo>
                    <a:pt x="1882" y="215"/>
                    <a:pt x="2339" y="515"/>
                    <a:pt x="2449" y="1050"/>
                  </a:cubicBezTo>
                  <a:lnTo>
                    <a:pt x="2459" y="1050"/>
                  </a:lnTo>
                  <a:cubicBezTo>
                    <a:pt x="2596" y="1621"/>
                    <a:pt x="2223" y="2181"/>
                    <a:pt x="1652" y="2280"/>
                  </a:cubicBezTo>
                  <a:cubicBezTo>
                    <a:pt x="1573" y="2297"/>
                    <a:pt x="1496" y="2305"/>
                    <a:pt x="1421" y="2305"/>
                  </a:cubicBezTo>
                  <a:cubicBezTo>
                    <a:pt x="626" y="2305"/>
                    <a:pt x="84" y="1405"/>
                    <a:pt x="551" y="686"/>
                  </a:cubicBezTo>
                  <a:cubicBezTo>
                    <a:pt x="763" y="365"/>
                    <a:pt x="1093" y="215"/>
                    <a:pt x="1420" y="215"/>
                  </a:cubicBezTo>
                  <a:close/>
                  <a:moveTo>
                    <a:pt x="1494" y="0"/>
                  </a:moveTo>
                  <a:cubicBezTo>
                    <a:pt x="1389" y="0"/>
                    <a:pt x="1281" y="12"/>
                    <a:pt x="1170" y="37"/>
                  </a:cubicBezTo>
                  <a:cubicBezTo>
                    <a:pt x="433" y="195"/>
                    <a:pt x="0" y="834"/>
                    <a:pt x="157" y="1542"/>
                  </a:cubicBezTo>
                  <a:cubicBezTo>
                    <a:pt x="283" y="2153"/>
                    <a:pt x="778" y="2543"/>
                    <a:pt x="1378" y="2543"/>
                  </a:cubicBezTo>
                  <a:cubicBezTo>
                    <a:pt x="1483" y="2543"/>
                    <a:pt x="1591" y="2531"/>
                    <a:pt x="1701" y="2506"/>
                  </a:cubicBezTo>
                  <a:cubicBezTo>
                    <a:pt x="2429" y="2349"/>
                    <a:pt x="2862" y="1709"/>
                    <a:pt x="2705" y="1001"/>
                  </a:cubicBezTo>
                  <a:cubicBezTo>
                    <a:pt x="2579" y="390"/>
                    <a:pt x="2091" y="0"/>
                    <a:pt x="1494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35"/>
            <p:cNvSpPr/>
            <p:nvPr/>
          </p:nvSpPr>
          <p:spPr>
            <a:xfrm>
              <a:off x="846200" y="553575"/>
              <a:ext cx="61475" cy="66625"/>
            </a:xfrm>
            <a:custGeom>
              <a:rect b="b" l="l" r="r" t="t"/>
              <a:pathLst>
                <a:path extrusionOk="0" h="2665" w="2459">
                  <a:moveTo>
                    <a:pt x="1201" y="227"/>
                  </a:moveTo>
                  <a:cubicBezTo>
                    <a:pt x="1543" y="227"/>
                    <a:pt x="1756" y="398"/>
                    <a:pt x="1820" y="717"/>
                  </a:cubicBezTo>
                  <a:cubicBezTo>
                    <a:pt x="1908" y="1101"/>
                    <a:pt x="169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2" y="227"/>
                    <a:pt x="1201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35"/>
                  </a:lnTo>
                  <a:lnTo>
                    <a:pt x="521" y="2664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5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0"/>
                  </a:lnTo>
                  <a:lnTo>
                    <a:pt x="2459" y="2251"/>
                  </a:lnTo>
                  <a:lnTo>
                    <a:pt x="1692" y="1543"/>
                  </a:lnTo>
                  <a:cubicBezTo>
                    <a:pt x="2006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35"/>
            <p:cNvSpPr/>
            <p:nvPr/>
          </p:nvSpPr>
          <p:spPr>
            <a:xfrm>
              <a:off x="525575" y="1019700"/>
              <a:ext cx="71075" cy="69375"/>
            </a:xfrm>
            <a:custGeom>
              <a:rect b="b" l="l" r="r" t="t"/>
              <a:pathLst>
                <a:path extrusionOk="0" h="2775" w="2843">
                  <a:moveTo>
                    <a:pt x="2351" y="1"/>
                  </a:moveTo>
                  <a:lnTo>
                    <a:pt x="2164" y="50"/>
                  </a:lnTo>
                  <a:lnTo>
                    <a:pt x="1545" y="1938"/>
                  </a:lnTo>
                  <a:lnTo>
                    <a:pt x="197" y="463"/>
                  </a:lnTo>
                  <a:lnTo>
                    <a:pt x="1" y="503"/>
                  </a:lnTo>
                  <a:lnTo>
                    <a:pt x="492" y="2774"/>
                  </a:lnTo>
                  <a:lnTo>
                    <a:pt x="719" y="2725"/>
                  </a:lnTo>
                  <a:lnTo>
                    <a:pt x="325" y="916"/>
                  </a:lnTo>
                  <a:lnTo>
                    <a:pt x="1545" y="2243"/>
                  </a:lnTo>
                  <a:lnTo>
                    <a:pt x="1663" y="2224"/>
                  </a:lnTo>
                  <a:lnTo>
                    <a:pt x="2223" y="503"/>
                  </a:lnTo>
                  <a:lnTo>
                    <a:pt x="2617" y="2312"/>
                  </a:lnTo>
                  <a:lnTo>
                    <a:pt x="2843" y="2263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35"/>
            <p:cNvSpPr/>
            <p:nvPr/>
          </p:nvSpPr>
          <p:spPr>
            <a:xfrm>
              <a:off x="604500" y="1008100"/>
              <a:ext cx="66650" cy="59375"/>
            </a:xfrm>
            <a:custGeom>
              <a:rect b="b" l="l" r="r" t="t"/>
              <a:pathLst>
                <a:path extrusionOk="0" h="2375" w="2666">
                  <a:moveTo>
                    <a:pt x="1324" y="202"/>
                  </a:moveTo>
                  <a:cubicBezTo>
                    <a:pt x="1757" y="202"/>
                    <a:pt x="2184" y="484"/>
                    <a:pt x="2282" y="986"/>
                  </a:cubicBezTo>
                  <a:cubicBezTo>
                    <a:pt x="2410" y="1507"/>
                    <a:pt x="2066" y="2039"/>
                    <a:pt x="1535" y="2127"/>
                  </a:cubicBezTo>
                  <a:cubicBezTo>
                    <a:pt x="1461" y="2143"/>
                    <a:pt x="1389" y="2151"/>
                    <a:pt x="1319" y="2151"/>
                  </a:cubicBezTo>
                  <a:cubicBezTo>
                    <a:pt x="584" y="2151"/>
                    <a:pt x="81" y="1306"/>
                    <a:pt x="512" y="642"/>
                  </a:cubicBezTo>
                  <a:cubicBezTo>
                    <a:pt x="711" y="341"/>
                    <a:pt x="1019" y="202"/>
                    <a:pt x="1324" y="202"/>
                  </a:cubicBezTo>
                  <a:close/>
                  <a:moveTo>
                    <a:pt x="1382" y="1"/>
                  </a:moveTo>
                  <a:cubicBezTo>
                    <a:pt x="1288" y="1"/>
                    <a:pt x="1191" y="11"/>
                    <a:pt x="1092" y="32"/>
                  </a:cubicBezTo>
                  <a:cubicBezTo>
                    <a:pt x="404" y="180"/>
                    <a:pt x="1" y="780"/>
                    <a:pt x="138" y="1448"/>
                  </a:cubicBezTo>
                  <a:cubicBezTo>
                    <a:pt x="265" y="2013"/>
                    <a:pt x="737" y="2375"/>
                    <a:pt x="1296" y="2375"/>
                  </a:cubicBezTo>
                  <a:cubicBezTo>
                    <a:pt x="1390" y="2375"/>
                    <a:pt x="1486" y="2365"/>
                    <a:pt x="1584" y="2343"/>
                  </a:cubicBezTo>
                  <a:cubicBezTo>
                    <a:pt x="2263" y="2196"/>
                    <a:pt x="2666" y="1596"/>
                    <a:pt x="2528" y="937"/>
                  </a:cubicBezTo>
                  <a:cubicBezTo>
                    <a:pt x="2402" y="364"/>
                    <a:pt x="1944" y="1"/>
                    <a:pt x="138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35"/>
            <p:cNvSpPr/>
            <p:nvPr/>
          </p:nvSpPr>
          <p:spPr>
            <a:xfrm>
              <a:off x="668425" y="989725"/>
              <a:ext cx="56075" cy="63200"/>
            </a:xfrm>
            <a:custGeom>
              <a:rect b="b" l="l" r="r" t="t"/>
              <a:pathLst>
                <a:path extrusionOk="0" h="2528" w="2243">
                  <a:moveTo>
                    <a:pt x="2243" y="0"/>
                  </a:moveTo>
                  <a:lnTo>
                    <a:pt x="2007" y="49"/>
                  </a:lnTo>
                  <a:lnTo>
                    <a:pt x="1555" y="2203"/>
                  </a:lnTo>
                  <a:lnTo>
                    <a:pt x="256" y="423"/>
                  </a:lnTo>
                  <a:lnTo>
                    <a:pt x="1" y="472"/>
                  </a:lnTo>
                  <a:lnTo>
                    <a:pt x="1496" y="2528"/>
                  </a:lnTo>
                  <a:lnTo>
                    <a:pt x="1732" y="2478"/>
                  </a:lnTo>
                  <a:lnTo>
                    <a:pt x="2243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35"/>
            <p:cNvSpPr/>
            <p:nvPr/>
          </p:nvSpPr>
          <p:spPr>
            <a:xfrm>
              <a:off x="736775" y="985775"/>
              <a:ext cx="18475" cy="58050"/>
            </a:xfrm>
            <a:custGeom>
              <a:rect b="b" l="l" r="r" t="t"/>
              <a:pathLst>
                <a:path extrusionOk="0" h="2322" w="739">
                  <a:moveTo>
                    <a:pt x="247" y="1"/>
                  </a:moveTo>
                  <a:lnTo>
                    <a:pt x="1" y="50"/>
                  </a:lnTo>
                  <a:lnTo>
                    <a:pt x="492" y="2322"/>
                  </a:lnTo>
                  <a:lnTo>
                    <a:pt x="738" y="2263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35"/>
            <p:cNvSpPr/>
            <p:nvPr/>
          </p:nvSpPr>
          <p:spPr>
            <a:xfrm>
              <a:off x="765300" y="972500"/>
              <a:ext cx="52400" cy="65175"/>
            </a:xfrm>
            <a:custGeom>
              <a:rect b="b" l="l" r="r" t="t"/>
              <a:pathLst>
                <a:path extrusionOk="0" h="2607" w="2096">
                  <a:moveTo>
                    <a:pt x="1554" y="1"/>
                  </a:moveTo>
                  <a:lnTo>
                    <a:pt x="1" y="335"/>
                  </a:lnTo>
                  <a:lnTo>
                    <a:pt x="492" y="2607"/>
                  </a:lnTo>
                  <a:lnTo>
                    <a:pt x="2095" y="2263"/>
                  </a:lnTo>
                  <a:lnTo>
                    <a:pt x="2056" y="2056"/>
                  </a:lnTo>
                  <a:lnTo>
                    <a:pt x="679" y="2341"/>
                  </a:lnTo>
                  <a:lnTo>
                    <a:pt x="502" y="1496"/>
                  </a:lnTo>
                  <a:lnTo>
                    <a:pt x="1672" y="1250"/>
                  </a:lnTo>
                  <a:lnTo>
                    <a:pt x="1633" y="1043"/>
                  </a:lnTo>
                  <a:lnTo>
                    <a:pt x="453" y="1299"/>
                  </a:lnTo>
                  <a:lnTo>
                    <a:pt x="286" y="492"/>
                  </a:lnTo>
                  <a:lnTo>
                    <a:pt x="1604" y="207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35"/>
            <p:cNvSpPr/>
            <p:nvPr/>
          </p:nvSpPr>
          <p:spPr>
            <a:xfrm>
              <a:off x="1121825" y="278425"/>
              <a:ext cx="122700" cy="140400"/>
            </a:xfrm>
            <a:custGeom>
              <a:rect b="b" l="l" r="r" t="t"/>
              <a:pathLst>
                <a:path extrusionOk="0" h="5616" w="4908">
                  <a:moveTo>
                    <a:pt x="4908" y="0"/>
                  </a:moveTo>
                  <a:lnTo>
                    <a:pt x="1269" y="826"/>
                  </a:lnTo>
                  <a:lnTo>
                    <a:pt x="0" y="5616"/>
                  </a:lnTo>
                  <a:lnTo>
                    <a:pt x="0" y="5616"/>
                  </a:lnTo>
                  <a:lnTo>
                    <a:pt x="3777" y="4829"/>
                  </a:lnTo>
                  <a:lnTo>
                    <a:pt x="49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35"/>
            <p:cNvSpPr/>
            <p:nvPr/>
          </p:nvSpPr>
          <p:spPr>
            <a:xfrm>
              <a:off x="1306450" y="238825"/>
              <a:ext cx="122725" cy="140175"/>
            </a:xfrm>
            <a:custGeom>
              <a:rect b="b" l="l" r="r" t="t"/>
              <a:pathLst>
                <a:path extrusionOk="0" h="5607" w="4909">
                  <a:moveTo>
                    <a:pt x="4909" y="1"/>
                  </a:moveTo>
                  <a:lnTo>
                    <a:pt x="1270" y="817"/>
                  </a:lnTo>
                  <a:lnTo>
                    <a:pt x="1" y="5607"/>
                  </a:lnTo>
                  <a:lnTo>
                    <a:pt x="3650" y="4721"/>
                  </a:lnTo>
                  <a:lnTo>
                    <a:pt x="49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35"/>
            <p:cNvSpPr/>
            <p:nvPr/>
          </p:nvSpPr>
          <p:spPr>
            <a:xfrm>
              <a:off x="917000" y="324875"/>
              <a:ext cx="122725" cy="140175"/>
            </a:xfrm>
            <a:custGeom>
              <a:rect b="b" l="l" r="r" t="t"/>
              <a:pathLst>
                <a:path extrusionOk="0" h="5607" w="4909">
                  <a:moveTo>
                    <a:pt x="4908" y="1"/>
                  </a:moveTo>
                  <a:lnTo>
                    <a:pt x="1269" y="817"/>
                  </a:lnTo>
                  <a:lnTo>
                    <a:pt x="1" y="5607"/>
                  </a:lnTo>
                  <a:cubicBezTo>
                    <a:pt x="1250" y="5322"/>
                    <a:pt x="2469" y="5046"/>
                    <a:pt x="3639" y="4781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35"/>
            <p:cNvSpPr/>
            <p:nvPr/>
          </p:nvSpPr>
          <p:spPr>
            <a:xfrm>
              <a:off x="712200" y="371100"/>
              <a:ext cx="122450" cy="140175"/>
            </a:xfrm>
            <a:custGeom>
              <a:rect b="b" l="l" r="r" t="t"/>
              <a:pathLst>
                <a:path extrusionOk="0" h="5607" w="4898">
                  <a:moveTo>
                    <a:pt x="4898" y="1"/>
                  </a:moveTo>
                  <a:lnTo>
                    <a:pt x="1259" y="827"/>
                  </a:lnTo>
                  <a:lnTo>
                    <a:pt x="0" y="5607"/>
                  </a:lnTo>
                  <a:cubicBezTo>
                    <a:pt x="1210" y="5331"/>
                    <a:pt x="2420" y="5066"/>
                    <a:pt x="3629" y="4790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35"/>
            <p:cNvSpPr/>
            <p:nvPr/>
          </p:nvSpPr>
          <p:spPr>
            <a:xfrm>
              <a:off x="506150" y="417825"/>
              <a:ext cx="122725" cy="140175"/>
            </a:xfrm>
            <a:custGeom>
              <a:rect b="b" l="l" r="r" t="t"/>
              <a:pathLst>
                <a:path extrusionOk="0" h="5607" w="4909">
                  <a:moveTo>
                    <a:pt x="4908" y="1"/>
                  </a:moveTo>
                  <a:lnTo>
                    <a:pt x="1269" y="817"/>
                  </a:lnTo>
                  <a:lnTo>
                    <a:pt x="1" y="5606"/>
                  </a:lnTo>
                  <a:cubicBezTo>
                    <a:pt x="1181" y="5341"/>
                    <a:pt x="2391" y="5065"/>
                    <a:pt x="3640" y="4780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35"/>
            <p:cNvSpPr/>
            <p:nvPr/>
          </p:nvSpPr>
          <p:spPr>
            <a:xfrm>
              <a:off x="311675" y="461825"/>
              <a:ext cx="122475" cy="139925"/>
            </a:xfrm>
            <a:custGeom>
              <a:rect b="b" l="l" r="r" t="t"/>
              <a:pathLst>
                <a:path extrusionOk="0" h="5597" w="4899">
                  <a:moveTo>
                    <a:pt x="4898" y="1"/>
                  </a:moveTo>
                  <a:lnTo>
                    <a:pt x="1269" y="817"/>
                  </a:lnTo>
                  <a:lnTo>
                    <a:pt x="0" y="5597"/>
                  </a:lnTo>
                  <a:cubicBezTo>
                    <a:pt x="1053" y="5361"/>
                    <a:pt x="2282" y="5085"/>
                    <a:pt x="3639" y="4781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35"/>
            <p:cNvSpPr/>
            <p:nvPr/>
          </p:nvSpPr>
          <p:spPr>
            <a:xfrm>
              <a:off x="307725" y="342050"/>
              <a:ext cx="1160800" cy="262650"/>
            </a:xfrm>
            <a:custGeom>
              <a:rect b="b" l="l" r="r" t="t"/>
              <a:pathLst>
                <a:path extrusionOk="0" h="10506" w="46432">
                  <a:moveTo>
                    <a:pt x="46302" y="1"/>
                  </a:moveTo>
                  <a:cubicBezTo>
                    <a:pt x="46296" y="1"/>
                    <a:pt x="46290" y="1"/>
                    <a:pt x="46284" y="2"/>
                  </a:cubicBezTo>
                  <a:lnTo>
                    <a:pt x="129" y="10280"/>
                  </a:lnTo>
                  <a:cubicBezTo>
                    <a:pt x="1" y="10309"/>
                    <a:pt x="21" y="10506"/>
                    <a:pt x="158" y="10506"/>
                  </a:cubicBezTo>
                  <a:lnTo>
                    <a:pt x="178" y="10496"/>
                  </a:lnTo>
                  <a:lnTo>
                    <a:pt x="46333" y="219"/>
                  </a:lnTo>
                  <a:cubicBezTo>
                    <a:pt x="46392" y="209"/>
                    <a:pt x="46431" y="150"/>
                    <a:pt x="46411" y="91"/>
                  </a:cubicBezTo>
                  <a:cubicBezTo>
                    <a:pt x="46403" y="38"/>
                    <a:pt x="46354" y="1"/>
                    <a:pt x="463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35"/>
            <p:cNvSpPr/>
            <p:nvPr/>
          </p:nvSpPr>
          <p:spPr>
            <a:xfrm>
              <a:off x="414775" y="555250"/>
              <a:ext cx="1012100" cy="219375"/>
            </a:xfrm>
            <a:custGeom>
              <a:rect b="b" l="l" r="r" t="t"/>
              <a:pathLst>
                <a:path extrusionOk="0" h="8775" w="40484">
                  <a:moveTo>
                    <a:pt x="40320" y="1"/>
                  </a:moveTo>
                  <a:cubicBezTo>
                    <a:pt x="40317" y="1"/>
                    <a:pt x="40313" y="1"/>
                    <a:pt x="40310" y="1"/>
                  </a:cubicBezTo>
                  <a:lnTo>
                    <a:pt x="145" y="8548"/>
                  </a:lnTo>
                  <a:cubicBezTo>
                    <a:pt x="0" y="8567"/>
                    <a:pt x="16" y="8774"/>
                    <a:pt x="155" y="8774"/>
                  </a:cubicBezTo>
                  <a:cubicBezTo>
                    <a:pt x="158" y="8774"/>
                    <a:pt x="161" y="8774"/>
                    <a:pt x="164" y="8774"/>
                  </a:cubicBezTo>
                  <a:cubicBezTo>
                    <a:pt x="174" y="8774"/>
                    <a:pt x="184" y="8764"/>
                    <a:pt x="194" y="8764"/>
                  </a:cubicBezTo>
                  <a:lnTo>
                    <a:pt x="40359" y="217"/>
                  </a:lnTo>
                  <a:cubicBezTo>
                    <a:pt x="40484" y="179"/>
                    <a:pt x="40450" y="1"/>
                    <a:pt x="40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35"/>
            <p:cNvSpPr/>
            <p:nvPr/>
          </p:nvSpPr>
          <p:spPr>
            <a:xfrm>
              <a:off x="468775" y="787750"/>
              <a:ext cx="1011475" cy="219450"/>
            </a:xfrm>
            <a:custGeom>
              <a:rect b="b" l="l" r="r" t="t"/>
              <a:pathLst>
                <a:path extrusionOk="0" h="8778" w="40459">
                  <a:moveTo>
                    <a:pt x="40306" y="0"/>
                  </a:moveTo>
                  <a:cubicBezTo>
                    <a:pt x="40296" y="0"/>
                    <a:pt x="40286" y="2"/>
                    <a:pt x="40274" y="5"/>
                  </a:cubicBezTo>
                  <a:lnTo>
                    <a:pt x="99" y="8551"/>
                  </a:lnTo>
                  <a:cubicBezTo>
                    <a:pt x="40" y="8571"/>
                    <a:pt x="1" y="8630"/>
                    <a:pt x="20" y="8689"/>
                  </a:cubicBezTo>
                  <a:cubicBezTo>
                    <a:pt x="30" y="8738"/>
                    <a:pt x="70" y="8777"/>
                    <a:pt x="129" y="8777"/>
                  </a:cubicBezTo>
                  <a:lnTo>
                    <a:pt x="148" y="8768"/>
                  </a:lnTo>
                  <a:lnTo>
                    <a:pt x="40314" y="221"/>
                  </a:lnTo>
                  <a:cubicBezTo>
                    <a:pt x="40459" y="203"/>
                    <a:pt x="40428" y="0"/>
                    <a:pt x="40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35"/>
            <p:cNvSpPr/>
            <p:nvPr/>
          </p:nvSpPr>
          <p:spPr>
            <a:xfrm>
              <a:off x="644825" y="719875"/>
              <a:ext cx="54600" cy="234225"/>
            </a:xfrm>
            <a:custGeom>
              <a:rect b="b" l="l" r="r" t="t"/>
              <a:pathLst>
                <a:path extrusionOk="0" h="9369" w="2184">
                  <a:moveTo>
                    <a:pt x="130" y="0"/>
                  </a:moveTo>
                  <a:cubicBezTo>
                    <a:pt x="120" y="0"/>
                    <a:pt x="109" y="2"/>
                    <a:pt x="99" y="5"/>
                  </a:cubicBezTo>
                  <a:cubicBezTo>
                    <a:pt x="40" y="15"/>
                    <a:pt x="1" y="74"/>
                    <a:pt x="10" y="133"/>
                  </a:cubicBezTo>
                  <a:lnTo>
                    <a:pt x="1948" y="9280"/>
                  </a:lnTo>
                  <a:cubicBezTo>
                    <a:pt x="1967" y="9329"/>
                    <a:pt x="2007" y="9368"/>
                    <a:pt x="2066" y="9368"/>
                  </a:cubicBezTo>
                  <a:lnTo>
                    <a:pt x="2085" y="9368"/>
                  </a:lnTo>
                  <a:cubicBezTo>
                    <a:pt x="2144" y="9358"/>
                    <a:pt x="2184" y="9299"/>
                    <a:pt x="2174" y="9240"/>
                  </a:cubicBezTo>
                  <a:lnTo>
                    <a:pt x="227" y="84"/>
                  </a:lnTo>
                  <a:cubicBezTo>
                    <a:pt x="219" y="36"/>
                    <a:pt x="177" y="0"/>
                    <a:pt x="1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35"/>
            <p:cNvSpPr/>
            <p:nvPr/>
          </p:nvSpPr>
          <p:spPr>
            <a:xfrm>
              <a:off x="1170500" y="611925"/>
              <a:ext cx="55350" cy="236450"/>
            </a:xfrm>
            <a:custGeom>
              <a:rect b="b" l="l" r="r" t="t"/>
              <a:pathLst>
                <a:path extrusionOk="0" h="9458" w="2214">
                  <a:moveTo>
                    <a:pt x="129" y="1"/>
                  </a:moveTo>
                  <a:cubicBezTo>
                    <a:pt x="119" y="1"/>
                    <a:pt x="109" y="3"/>
                    <a:pt x="99" y="6"/>
                  </a:cubicBezTo>
                  <a:cubicBezTo>
                    <a:pt x="40" y="16"/>
                    <a:pt x="0" y="75"/>
                    <a:pt x="10" y="134"/>
                  </a:cubicBezTo>
                  <a:lnTo>
                    <a:pt x="1977" y="9369"/>
                  </a:lnTo>
                  <a:cubicBezTo>
                    <a:pt x="1987" y="9418"/>
                    <a:pt x="2036" y="9447"/>
                    <a:pt x="2085" y="9457"/>
                  </a:cubicBezTo>
                  <a:lnTo>
                    <a:pt x="2115" y="9447"/>
                  </a:lnTo>
                  <a:cubicBezTo>
                    <a:pt x="2174" y="9437"/>
                    <a:pt x="2213" y="9378"/>
                    <a:pt x="2193" y="9319"/>
                  </a:cubicBezTo>
                  <a:lnTo>
                    <a:pt x="226" y="94"/>
                  </a:lnTo>
                  <a:cubicBezTo>
                    <a:pt x="218" y="38"/>
                    <a:pt x="177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35"/>
            <p:cNvSpPr/>
            <p:nvPr/>
          </p:nvSpPr>
          <p:spPr>
            <a:xfrm>
              <a:off x="514275" y="969425"/>
              <a:ext cx="989650" cy="215525"/>
            </a:xfrm>
            <a:custGeom>
              <a:rect b="b" l="l" r="r" t="t"/>
              <a:pathLst>
                <a:path extrusionOk="0" h="8621" w="39586">
                  <a:moveTo>
                    <a:pt x="39469" y="1"/>
                  </a:moveTo>
                  <a:cubicBezTo>
                    <a:pt x="39459" y="1"/>
                    <a:pt x="39448" y="2"/>
                    <a:pt x="39438" y="6"/>
                  </a:cubicBezTo>
                  <a:lnTo>
                    <a:pt x="99" y="8395"/>
                  </a:lnTo>
                  <a:cubicBezTo>
                    <a:pt x="40" y="8414"/>
                    <a:pt x="0" y="8473"/>
                    <a:pt x="10" y="8532"/>
                  </a:cubicBezTo>
                  <a:cubicBezTo>
                    <a:pt x="20" y="8582"/>
                    <a:pt x="69" y="8621"/>
                    <a:pt x="118" y="8621"/>
                  </a:cubicBezTo>
                  <a:lnTo>
                    <a:pt x="148" y="8611"/>
                  </a:lnTo>
                  <a:lnTo>
                    <a:pt x="39487" y="222"/>
                  </a:lnTo>
                  <a:cubicBezTo>
                    <a:pt x="39546" y="202"/>
                    <a:pt x="39585" y="143"/>
                    <a:pt x="39566" y="84"/>
                  </a:cubicBezTo>
                  <a:cubicBezTo>
                    <a:pt x="39558" y="36"/>
                    <a:pt x="39516" y="1"/>
                    <a:pt x="394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35"/>
            <p:cNvSpPr/>
            <p:nvPr/>
          </p:nvSpPr>
          <p:spPr>
            <a:xfrm>
              <a:off x="439275" y="809950"/>
              <a:ext cx="48950" cy="52425"/>
            </a:xfrm>
            <a:custGeom>
              <a:rect b="b" l="l" r="r" t="t"/>
              <a:pathLst>
                <a:path extrusionOk="0" h="2097" w="1958">
                  <a:moveTo>
                    <a:pt x="969" y="181"/>
                  </a:moveTo>
                  <a:cubicBezTo>
                    <a:pt x="1223" y="181"/>
                    <a:pt x="1382" y="311"/>
                    <a:pt x="1436" y="553"/>
                  </a:cubicBezTo>
                  <a:cubicBezTo>
                    <a:pt x="1505" y="858"/>
                    <a:pt x="1348" y="1084"/>
                    <a:pt x="964" y="1162"/>
                  </a:cubicBezTo>
                  <a:lnTo>
                    <a:pt x="463" y="1280"/>
                  </a:lnTo>
                  <a:lnTo>
                    <a:pt x="246" y="326"/>
                  </a:lnTo>
                  <a:lnTo>
                    <a:pt x="748" y="208"/>
                  </a:lnTo>
                  <a:cubicBezTo>
                    <a:pt x="828" y="190"/>
                    <a:pt x="902" y="181"/>
                    <a:pt x="969" y="181"/>
                  </a:cubicBezTo>
                  <a:close/>
                  <a:moveTo>
                    <a:pt x="976" y="0"/>
                  </a:moveTo>
                  <a:cubicBezTo>
                    <a:pt x="893" y="0"/>
                    <a:pt x="804" y="11"/>
                    <a:pt x="709" y="31"/>
                  </a:cubicBezTo>
                  <a:lnTo>
                    <a:pt x="1" y="199"/>
                  </a:lnTo>
                  <a:lnTo>
                    <a:pt x="433" y="2097"/>
                  </a:lnTo>
                  <a:lnTo>
                    <a:pt x="640" y="2048"/>
                  </a:lnTo>
                  <a:lnTo>
                    <a:pt x="502" y="1448"/>
                  </a:lnTo>
                  <a:lnTo>
                    <a:pt x="1014" y="1330"/>
                  </a:lnTo>
                  <a:cubicBezTo>
                    <a:pt x="1063" y="1320"/>
                    <a:pt x="1112" y="1310"/>
                    <a:pt x="1161" y="1290"/>
                  </a:cubicBezTo>
                  <a:lnTo>
                    <a:pt x="1732" y="1802"/>
                  </a:lnTo>
                  <a:lnTo>
                    <a:pt x="1958" y="1753"/>
                  </a:lnTo>
                  <a:lnTo>
                    <a:pt x="1338" y="1202"/>
                  </a:lnTo>
                  <a:cubicBezTo>
                    <a:pt x="1594" y="1074"/>
                    <a:pt x="1712" y="779"/>
                    <a:pt x="1643" y="513"/>
                  </a:cubicBezTo>
                  <a:cubicBezTo>
                    <a:pt x="1564" y="180"/>
                    <a:pt x="1324" y="0"/>
                    <a:pt x="976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35"/>
            <p:cNvSpPr/>
            <p:nvPr/>
          </p:nvSpPr>
          <p:spPr>
            <a:xfrm>
              <a:off x="489975" y="794975"/>
              <a:ext cx="62425" cy="51550"/>
            </a:xfrm>
            <a:custGeom>
              <a:rect b="b" l="l" r="r" t="t"/>
              <a:pathLst>
                <a:path extrusionOk="0" h="2062" w="2497">
                  <a:moveTo>
                    <a:pt x="1179" y="229"/>
                  </a:moveTo>
                  <a:cubicBezTo>
                    <a:pt x="1538" y="229"/>
                    <a:pt x="1894" y="460"/>
                    <a:pt x="1985" y="876"/>
                  </a:cubicBezTo>
                  <a:cubicBezTo>
                    <a:pt x="2093" y="1319"/>
                    <a:pt x="1808" y="1761"/>
                    <a:pt x="1366" y="1850"/>
                  </a:cubicBezTo>
                  <a:cubicBezTo>
                    <a:pt x="1300" y="1865"/>
                    <a:pt x="1236" y="1873"/>
                    <a:pt x="1173" y="1873"/>
                  </a:cubicBezTo>
                  <a:cubicBezTo>
                    <a:pt x="562" y="1873"/>
                    <a:pt x="133" y="1173"/>
                    <a:pt x="490" y="611"/>
                  </a:cubicBezTo>
                  <a:cubicBezTo>
                    <a:pt x="656" y="350"/>
                    <a:pt x="918" y="229"/>
                    <a:pt x="1179" y="229"/>
                  </a:cubicBezTo>
                  <a:close/>
                  <a:moveTo>
                    <a:pt x="1185" y="0"/>
                  </a:moveTo>
                  <a:cubicBezTo>
                    <a:pt x="557" y="0"/>
                    <a:pt x="1" y="596"/>
                    <a:pt x="185" y="1289"/>
                  </a:cubicBezTo>
                  <a:cubicBezTo>
                    <a:pt x="285" y="1752"/>
                    <a:pt x="696" y="2062"/>
                    <a:pt x="1146" y="2062"/>
                  </a:cubicBezTo>
                  <a:cubicBezTo>
                    <a:pt x="1231" y="2062"/>
                    <a:pt x="1318" y="2051"/>
                    <a:pt x="1405" y="2027"/>
                  </a:cubicBezTo>
                  <a:cubicBezTo>
                    <a:pt x="2300" y="1820"/>
                    <a:pt x="2497" y="630"/>
                    <a:pt x="1710" y="149"/>
                  </a:cubicBezTo>
                  <a:cubicBezTo>
                    <a:pt x="1539" y="46"/>
                    <a:pt x="1359" y="0"/>
                    <a:pt x="1185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35"/>
            <p:cNvSpPr/>
            <p:nvPr/>
          </p:nvSpPr>
          <p:spPr>
            <a:xfrm>
              <a:off x="555325" y="787125"/>
              <a:ext cx="42575" cy="48450"/>
            </a:xfrm>
            <a:custGeom>
              <a:rect b="b" l="l" r="r" t="t"/>
              <a:pathLst>
                <a:path extrusionOk="0" h="1938" w="1703">
                  <a:moveTo>
                    <a:pt x="207" y="0"/>
                  </a:moveTo>
                  <a:lnTo>
                    <a:pt x="1" y="49"/>
                  </a:lnTo>
                  <a:lnTo>
                    <a:pt x="433" y="1938"/>
                  </a:lnTo>
                  <a:lnTo>
                    <a:pt x="1702" y="1653"/>
                  </a:lnTo>
                  <a:lnTo>
                    <a:pt x="1663" y="1475"/>
                  </a:lnTo>
                  <a:lnTo>
                    <a:pt x="601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35"/>
            <p:cNvSpPr/>
            <p:nvPr/>
          </p:nvSpPr>
          <p:spPr>
            <a:xfrm>
              <a:off x="600325" y="776800"/>
              <a:ext cx="42550" cy="48450"/>
            </a:xfrm>
            <a:custGeom>
              <a:rect b="b" l="l" r="r" t="t"/>
              <a:pathLst>
                <a:path extrusionOk="0" h="1938" w="1702">
                  <a:moveTo>
                    <a:pt x="207" y="0"/>
                  </a:moveTo>
                  <a:lnTo>
                    <a:pt x="0" y="49"/>
                  </a:lnTo>
                  <a:lnTo>
                    <a:pt x="433" y="1938"/>
                  </a:lnTo>
                  <a:lnTo>
                    <a:pt x="1702" y="1652"/>
                  </a:lnTo>
                  <a:lnTo>
                    <a:pt x="1662" y="1475"/>
                  </a:lnTo>
                  <a:lnTo>
                    <a:pt x="600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35"/>
            <p:cNvSpPr/>
            <p:nvPr/>
          </p:nvSpPr>
          <p:spPr>
            <a:xfrm>
              <a:off x="694000" y="749725"/>
              <a:ext cx="42550" cy="50325"/>
            </a:xfrm>
            <a:custGeom>
              <a:rect b="b" l="l" r="r" t="t"/>
              <a:pathLst>
                <a:path extrusionOk="0" h="2013" w="1702">
                  <a:moveTo>
                    <a:pt x="903" y="1"/>
                  </a:moveTo>
                  <a:cubicBezTo>
                    <a:pt x="818" y="1"/>
                    <a:pt x="733" y="11"/>
                    <a:pt x="650" y="31"/>
                  </a:cubicBezTo>
                  <a:cubicBezTo>
                    <a:pt x="168" y="139"/>
                    <a:pt x="0" y="434"/>
                    <a:pt x="69" y="710"/>
                  </a:cubicBezTo>
                  <a:cubicBezTo>
                    <a:pt x="227" y="1418"/>
                    <a:pt x="1318" y="828"/>
                    <a:pt x="1446" y="1349"/>
                  </a:cubicBezTo>
                  <a:cubicBezTo>
                    <a:pt x="1486" y="1536"/>
                    <a:pt x="1367" y="1722"/>
                    <a:pt x="1013" y="1801"/>
                  </a:cubicBezTo>
                  <a:cubicBezTo>
                    <a:pt x="935" y="1821"/>
                    <a:pt x="856" y="1831"/>
                    <a:pt x="779" y="1831"/>
                  </a:cubicBezTo>
                  <a:cubicBezTo>
                    <a:pt x="623" y="1831"/>
                    <a:pt x="473" y="1791"/>
                    <a:pt x="335" y="1713"/>
                  </a:cubicBezTo>
                  <a:lnTo>
                    <a:pt x="286" y="1890"/>
                  </a:lnTo>
                  <a:cubicBezTo>
                    <a:pt x="443" y="1968"/>
                    <a:pt x="618" y="2012"/>
                    <a:pt x="793" y="2012"/>
                  </a:cubicBezTo>
                  <a:cubicBezTo>
                    <a:pt x="880" y="2012"/>
                    <a:pt x="968" y="2001"/>
                    <a:pt x="1053" y="1978"/>
                  </a:cubicBezTo>
                  <a:cubicBezTo>
                    <a:pt x="1535" y="1860"/>
                    <a:pt x="1702" y="1575"/>
                    <a:pt x="1643" y="1290"/>
                  </a:cubicBezTo>
                  <a:cubicBezTo>
                    <a:pt x="1486" y="601"/>
                    <a:pt x="384" y="1182"/>
                    <a:pt x="266" y="660"/>
                  </a:cubicBezTo>
                  <a:cubicBezTo>
                    <a:pt x="227" y="473"/>
                    <a:pt x="345" y="287"/>
                    <a:pt x="689" y="208"/>
                  </a:cubicBezTo>
                  <a:cubicBezTo>
                    <a:pt x="764" y="192"/>
                    <a:pt x="838" y="184"/>
                    <a:pt x="913" y="184"/>
                  </a:cubicBezTo>
                  <a:cubicBezTo>
                    <a:pt x="1024" y="184"/>
                    <a:pt x="1133" y="202"/>
                    <a:pt x="1240" y="237"/>
                  </a:cubicBezTo>
                  <a:lnTo>
                    <a:pt x="1279" y="70"/>
                  </a:lnTo>
                  <a:cubicBezTo>
                    <a:pt x="1156" y="23"/>
                    <a:pt x="1029" y="1"/>
                    <a:pt x="90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35"/>
            <p:cNvSpPr/>
            <p:nvPr/>
          </p:nvSpPr>
          <p:spPr>
            <a:xfrm>
              <a:off x="740950" y="737425"/>
              <a:ext cx="49450" cy="50075"/>
            </a:xfrm>
            <a:custGeom>
              <a:rect b="b" l="l" r="r" t="t"/>
              <a:pathLst>
                <a:path extrusionOk="0" h="2003" w="1978">
                  <a:moveTo>
                    <a:pt x="1139" y="1"/>
                  </a:moveTo>
                  <a:cubicBezTo>
                    <a:pt x="1060" y="1"/>
                    <a:pt x="982" y="11"/>
                    <a:pt x="906" y="31"/>
                  </a:cubicBezTo>
                  <a:cubicBezTo>
                    <a:pt x="355" y="139"/>
                    <a:pt x="1" y="680"/>
                    <a:pt x="129" y="1231"/>
                  </a:cubicBezTo>
                  <a:cubicBezTo>
                    <a:pt x="228" y="1687"/>
                    <a:pt x="635" y="2003"/>
                    <a:pt x="1090" y="2003"/>
                  </a:cubicBezTo>
                  <a:cubicBezTo>
                    <a:pt x="1175" y="2003"/>
                    <a:pt x="1262" y="1992"/>
                    <a:pt x="1348" y="1969"/>
                  </a:cubicBezTo>
                  <a:cubicBezTo>
                    <a:pt x="1604" y="1919"/>
                    <a:pt x="1840" y="1762"/>
                    <a:pt x="1978" y="1536"/>
                  </a:cubicBezTo>
                  <a:lnTo>
                    <a:pt x="1820" y="1438"/>
                  </a:lnTo>
                  <a:cubicBezTo>
                    <a:pt x="1712" y="1615"/>
                    <a:pt x="1525" y="1752"/>
                    <a:pt x="1309" y="1792"/>
                  </a:cubicBezTo>
                  <a:cubicBezTo>
                    <a:pt x="1239" y="1810"/>
                    <a:pt x="1170" y="1819"/>
                    <a:pt x="1101" y="1819"/>
                  </a:cubicBezTo>
                  <a:cubicBezTo>
                    <a:pt x="733" y="1819"/>
                    <a:pt x="399" y="1565"/>
                    <a:pt x="316" y="1192"/>
                  </a:cubicBezTo>
                  <a:cubicBezTo>
                    <a:pt x="207" y="739"/>
                    <a:pt x="502" y="297"/>
                    <a:pt x="955" y="218"/>
                  </a:cubicBezTo>
                  <a:cubicBezTo>
                    <a:pt x="1019" y="200"/>
                    <a:pt x="1084" y="191"/>
                    <a:pt x="1148" y="191"/>
                  </a:cubicBezTo>
                  <a:cubicBezTo>
                    <a:pt x="1293" y="191"/>
                    <a:pt x="1436" y="235"/>
                    <a:pt x="1565" y="316"/>
                  </a:cubicBezTo>
                  <a:lnTo>
                    <a:pt x="1663" y="159"/>
                  </a:lnTo>
                  <a:cubicBezTo>
                    <a:pt x="1504" y="56"/>
                    <a:pt x="1322" y="1"/>
                    <a:pt x="1139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35"/>
            <p:cNvSpPr/>
            <p:nvPr/>
          </p:nvSpPr>
          <p:spPr>
            <a:xfrm>
              <a:off x="796775" y="723675"/>
              <a:ext cx="44525" cy="54875"/>
            </a:xfrm>
            <a:custGeom>
              <a:rect b="b" l="l" r="r" t="t"/>
              <a:pathLst>
                <a:path extrusionOk="0" h="2195" w="1781">
                  <a:moveTo>
                    <a:pt x="1299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1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33" y="1270"/>
                  </a:lnTo>
                  <a:lnTo>
                    <a:pt x="1417" y="1043"/>
                  </a:lnTo>
                  <a:lnTo>
                    <a:pt x="1377" y="876"/>
                  </a:lnTo>
                  <a:lnTo>
                    <a:pt x="39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35"/>
            <p:cNvSpPr/>
            <p:nvPr/>
          </p:nvSpPr>
          <p:spPr>
            <a:xfrm>
              <a:off x="847175" y="710400"/>
              <a:ext cx="50675" cy="56575"/>
            </a:xfrm>
            <a:custGeom>
              <a:rect b="b" l="l" r="r" t="t"/>
              <a:pathLst>
                <a:path extrusionOk="0" h="2263" w="2027">
                  <a:moveTo>
                    <a:pt x="1594" y="1"/>
                  </a:moveTo>
                  <a:lnTo>
                    <a:pt x="1387" y="50"/>
                  </a:lnTo>
                  <a:lnTo>
                    <a:pt x="1741" y="1584"/>
                  </a:lnTo>
                  <a:lnTo>
                    <a:pt x="168" y="325"/>
                  </a:lnTo>
                  <a:lnTo>
                    <a:pt x="1" y="365"/>
                  </a:lnTo>
                  <a:lnTo>
                    <a:pt x="433" y="2263"/>
                  </a:lnTo>
                  <a:lnTo>
                    <a:pt x="640" y="2223"/>
                  </a:lnTo>
                  <a:lnTo>
                    <a:pt x="286" y="679"/>
                  </a:lnTo>
                  <a:lnTo>
                    <a:pt x="286" y="679"/>
                  </a:lnTo>
                  <a:lnTo>
                    <a:pt x="1859" y="1938"/>
                  </a:lnTo>
                  <a:lnTo>
                    <a:pt x="2027" y="1899"/>
                  </a:lnTo>
                  <a:lnTo>
                    <a:pt x="1594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35"/>
            <p:cNvSpPr/>
            <p:nvPr/>
          </p:nvSpPr>
          <p:spPr>
            <a:xfrm>
              <a:off x="907425" y="698350"/>
              <a:ext cx="44525" cy="54875"/>
            </a:xfrm>
            <a:custGeom>
              <a:rect b="b" l="l" r="r" t="t"/>
              <a:pathLst>
                <a:path extrusionOk="0" h="2195" w="1781">
                  <a:moveTo>
                    <a:pt x="1298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0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23" y="1270"/>
                  </a:lnTo>
                  <a:lnTo>
                    <a:pt x="1406" y="1043"/>
                  </a:lnTo>
                  <a:lnTo>
                    <a:pt x="1367" y="876"/>
                  </a:lnTo>
                  <a:lnTo>
                    <a:pt x="38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35"/>
            <p:cNvSpPr/>
            <p:nvPr/>
          </p:nvSpPr>
          <p:spPr>
            <a:xfrm>
              <a:off x="1210825" y="630675"/>
              <a:ext cx="49425" cy="50050"/>
            </a:xfrm>
            <a:custGeom>
              <a:rect b="b" l="l" r="r" t="t"/>
              <a:pathLst>
                <a:path extrusionOk="0" h="2002" w="1977">
                  <a:moveTo>
                    <a:pt x="1153" y="0"/>
                  </a:moveTo>
                  <a:cubicBezTo>
                    <a:pt x="1070" y="0"/>
                    <a:pt x="986" y="11"/>
                    <a:pt x="905" y="33"/>
                  </a:cubicBezTo>
                  <a:cubicBezTo>
                    <a:pt x="354" y="131"/>
                    <a:pt x="0" y="672"/>
                    <a:pt x="128" y="1223"/>
                  </a:cubicBezTo>
                  <a:cubicBezTo>
                    <a:pt x="228" y="1690"/>
                    <a:pt x="639" y="2001"/>
                    <a:pt x="1092" y="2001"/>
                  </a:cubicBezTo>
                  <a:cubicBezTo>
                    <a:pt x="1173" y="2001"/>
                    <a:pt x="1255" y="1991"/>
                    <a:pt x="1338" y="1970"/>
                  </a:cubicBezTo>
                  <a:cubicBezTo>
                    <a:pt x="1603" y="1921"/>
                    <a:pt x="1839" y="1754"/>
                    <a:pt x="1977" y="1528"/>
                  </a:cubicBezTo>
                  <a:lnTo>
                    <a:pt x="1820" y="1429"/>
                  </a:lnTo>
                  <a:cubicBezTo>
                    <a:pt x="1702" y="1616"/>
                    <a:pt x="1525" y="1744"/>
                    <a:pt x="1308" y="1783"/>
                  </a:cubicBezTo>
                  <a:cubicBezTo>
                    <a:pt x="1237" y="1802"/>
                    <a:pt x="1166" y="1811"/>
                    <a:pt x="1096" y="1811"/>
                  </a:cubicBezTo>
                  <a:cubicBezTo>
                    <a:pt x="730" y="1811"/>
                    <a:pt x="397" y="1563"/>
                    <a:pt x="315" y="1184"/>
                  </a:cubicBezTo>
                  <a:cubicBezTo>
                    <a:pt x="207" y="741"/>
                    <a:pt x="502" y="298"/>
                    <a:pt x="944" y="210"/>
                  </a:cubicBezTo>
                  <a:cubicBezTo>
                    <a:pt x="1011" y="195"/>
                    <a:pt x="1077" y="187"/>
                    <a:pt x="1143" y="187"/>
                  </a:cubicBezTo>
                  <a:cubicBezTo>
                    <a:pt x="1291" y="187"/>
                    <a:pt x="1434" y="226"/>
                    <a:pt x="1564" y="308"/>
                  </a:cubicBezTo>
                  <a:lnTo>
                    <a:pt x="1662" y="151"/>
                  </a:lnTo>
                  <a:cubicBezTo>
                    <a:pt x="1508" y="50"/>
                    <a:pt x="1331" y="0"/>
                    <a:pt x="1153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35"/>
            <p:cNvSpPr/>
            <p:nvPr/>
          </p:nvSpPr>
          <p:spPr>
            <a:xfrm>
              <a:off x="1266150" y="615500"/>
              <a:ext cx="48450" cy="53075"/>
            </a:xfrm>
            <a:custGeom>
              <a:rect b="b" l="l" r="r" t="t"/>
              <a:pathLst>
                <a:path extrusionOk="0" h="2123" w="1938">
                  <a:moveTo>
                    <a:pt x="1564" y="1"/>
                  </a:moveTo>
                  <a:lnTo>
                    <a:pt x="1367" y="40"/>
                  </a:lnTo>
                  <a:lnTo>
                    <a:pt x="1613" y="1122"/>
                  </a:lnTo>
                  <a:cubicBezTo>
                    <a:pt x="1721" y="1574"/>
                    <a:pt x="1564" y="1830"/>
                    <a:pt x="1180" y="1909"/>
                  </a:cubicBezTo>
                  <a:cubicBezTo>
                    <a:pt x="1114" y="1924"/>
                    <a:pt x="1052" y="1932"/>
                    <a:pt x="993" y="1932"/>
                  </a:cubicBezTo>
                  <a:cubicBezTo>
                    <a:pt x="721" y="1932"/>
                    <a:pt x="532" y="1760"/>
                    <a:pt x="443" y="1387"/>
                  </a:cubicBezTo>
                  <a:lnTo>
                    <a:pt x="197" y="306"/>
                  </a:lnTo>
                  <a:lnTo>
                    <a:pt x="0" y="355"/>
                  </a:lnTo>
                  <a:lnTo>
                    <a:pt x="246" y="1446"/>
                  </a:lnTo>
                  <a:cubicBezTo>
                    <a:pt x="352" y="1897"/>
                    <a:pt x="623" y="2122"/>
                    <a:pt x="989" y="2122"/>
                  </a:cubicBezTo>
                  <a:cubicBezTo>
                    <a:pt x="1062" y="2122"/>
                    <a:pt x="1139" y="2113"/>
                    <a:pt x="1220" y="2095"/>
                  </a:cubicBezTo>
                  <a:cubicBezTo>
                    <a:pt x="1711" y="1977"/>
                    <a:pt x="1937" y="1633"/>
                    <a:pt x="1810" y="1082"/>
                  </a:cubicBezTo>
                  <a:lnTo>
                    <a:pt x="1564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35"/>
            <p:cNvSpPr/>
            <p:nvPr/>
          </p:nvSpPr>
          <p:spPr>
            <a:xfrm>
              <a:off x="1316800" y="603950"/>
              <a:ext cx="39350" cy="52400"/>
            </a:xfrm>
            <a:custGeom>
              <a:rect b="b" l="l" r="r" t="t"/>
              <a:pathLst>
                <a:path extrusionOk="0" h="2096" w="1574">
                  <a:moveTo>
                    <a:pt x="1534" y="0"/>
                  </a:moveTo>
                  <a:lnTo>
                    <a:pt x="0" y="354"/>
                  </a:lnTo>
                  <a:lnTo>
                    <a:pt x="39" y="522"/>
                  </a:lnTo>
                  <a:lnTo>
                    <a:pt x="708" y="374"/>
                  </a:lnTo>
                  <a:lnTo>
                    <a:pt x="1101" y="2095"/>
                  </a:lnTo>
                  <a:lnTo>
                    <a:pt x="1308" y="2046"/>
                  </a:lnTo>
                  <a:lnTo>
                    <a:pt x="905" y="325"/>
                  </a:lnTo>
                  <a:lnTo>
                    <a:pt x="1574" y="177"/>
                  </a:lnTo>
                  <a:lnTo>
                    <a:pt x="153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478" name="Google Shape;147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2400" y="1254675"/>
            <a:ext cx="4707950" cy="302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2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36"/>
          <p:cNvSpPr txBox="1"/>
          <p:nvPr>
            <p:ph idx="1" type="body"/>
          </p:nvPr>
        </p:nvSpPr>
        <p:spPr>
          <a:xfrm>
            <a:off x="720000" y="1785925"/>
            <a:ext cx="3512400" cy="20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700">
                <a:highlight>
                  <a:srgbClr val="FFFF00"/>
                </a:highlight>
              </a:rPr>
              <a:t>100 - 119 </a:t>
            </a:r>
            <a:r>
              <a:rPr lang="en" sz="1400"/>
              <a:t>minute films have the most domestic income from 2010 - 2018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484" name="Google Shape;1484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485" name="Google Shape;1485;p36"/>
          <p:cNvGrpSpPr/>
          <p:nvPr/>
        </p:nvGrpSpPr>
        <p:grpSpPr>
          <a:xfrm>
            <a:off x="257577" y="4164479"/>
            <a:ext cx="1299031" cy="763082"/>
            <a:chOff x="3285175" y="1554625"/>
            <a:chExt cx="1458275" cy="856625"/>
          </a:xfrm>
        </p:grpSpPr>
        <p:sp>
          <p:nvSpPr>
            <p:cNvPr id="1486" name="Google Shape;1486;p36"/>
            <p:cNvSpPr/>
            <p:nvPr/>
          </p:nvSpPr>
          <p:spPr>
            <a:xfrm>
              <a:off x="3285175" y="1554625"/>
              <a:ext cx="1458275" cy="856625"/>
            </a:xfrm>
            <a:custGeom>
              <a:rect b="b" l="l" r="r" t="t"/>
              <a:pathLst>
                <a:path extrusionOk="0" h="34265" w="58331">
                  <a:moveTo>
                    <a:pt x="49735" y="0"/>
                  </a:moveTo>
                  <a:cubicBezTo>
                    <a:pt x="49686" y="0"/>
                    <a:pt x="49637" y="10"/>
                    <a:pt x="49578" y="20"/>
                  </a:cubicBezTo>
                  <a:lnTo>
                    <a:pt x="12766" y="5331"/>
                  </a:lnTo>
                  <a:cubicBezTo>
                    <a:pt x="12166" y="5419"/>
                    <a:pt x="11743" y="5980"/>
                    <a:pt x="11832" y="6589"/>
                  </a:cubicBezTo>
                  <a:lnTo>
                    <a:pt x="12432" y="10691"/>
                  </a:lnTo>
                  <a:lnTo>
                    <a:pt x="4102" y="11645"/>
                  </a:lnTo>
                  <a:cubicBezTo>
                    <a:pt x="3512" y="11704"/>
                    <a:pt x="3079" y="12215"/>
                    <a:pt x="3118" y="12805"/>
                  </a:cubicBezTo>
                  <a:cubicBezTo>
                    <a:pt x="3118" y="12844"/>
                    <a:pt x="3315" y="16621"/>
                    <a:pt x="925" y="17300"/>
                  </a:cubicBezTo>
                  <a:cubicBezTo>
                    <a:pt x="345" y="17457"/>
                    <a:pt x="1" y="18047"/>
                    <a:pt x="148" y="18627"/>
                  </a:cubicBezTo>
                  <a:lnTo>
                    <a:pt x="3069" y="30331"/>
                  </a:lnTo>
                  <a:cubicBezTo>
                    <a:pt x="3196" y="30836"/>
                    <a:pt x="3647" y="31176"/>
                    <a:pt x="4145" y="31176"/>
                  </a:cubicBezTo>
                  <a:cubicBezTo>
                    <a:pt x="4228" y="31176"/>
                    <a:pt x="4312" y="31167"/>
                    <a:pt x="4397" y="31147"/>
                  </a:cubicBezTo>
                  <a:cubicBezTo>
                    <a:pt x="4646" y="31095"/>
                    <a:pt x="4895" y="31066"/>
                    <a:pt x="5144" y="31066"/>
                  </a:cubicBezTo>
                  <a:cubicBezTo>
                    <a:pt x="5180" y="31066"/>
                    <a:pt x="5216" y="31067"/>
                    <a:pt x="5252" y="31068"/>
                  </a:cubicBezTo>
                  <a:cubicBezTo>
                    <a:pt x="6954" y="31068"/>
                    <a:pt x="8095" y="31894"/>
                    <a:pt x="8645" y="33507"/>
                  </a:cubicBezTo>
                  <a:cubicBezTo>
                    <a:pt x="8793" y="33960"/>
                    <a:pt x="9216" y="34255"/>
                    <a:pt x="9688" y="34264"/>
                  </a:cubicBezTo>
                  <a:cubicBezTo>
                    <a:pt x="9747" y="34255"/>
                    <a:pt x="9796" y="34255"/>
                    <a:pt x="9855" y="34245"/>
                  </a:cubicBezTo>
                  <a:lnTo>
                    <a:pt x="46893" y="28619"/>
                  </a:lnTo>
                  <a:cubicBezTo>
                    <a:pt x="47473" y="28531"/>
                    <a:pt x="47886" y="28010"/>
                    <a:pt x="47827" y="27419"/>
                  </a:cubicBezTo>
                  <a:cubicBezTo>
                    <a:pt x="47817" y="27311"/>
                    <a:pt x="47601" y="24715"/>
                    <a:pt x="50158" y="23830"/>
                  </a:cubicBezTo>
                  <a:cubicBezTo>
                    <a:pt x="50247" y="23849"/>
                    <a:pt x="50335" y="23859"/>
                    <a:pt x="50424" y="23859"/>
                  </a:cubicBezTo>
                  <a:cubicBezTo>
                    <a:pt x="50522" y="23859"/>
                    <a:pt x="50620" y="23849"/>
                    <a:pt x="50719" y="23820"/>
                  </a:cubicBezTo>
                  <a:cubicBezTo>
                    <a:pt x="51397" y="23663"/>
                    <a:pt x="51810" y="22984"/>
                    <a:pt x="51653" y="22305"/>
                  </a:cubicBezTo>
                  <a:lnTo>
                    <a:pt x="51407" y="21312"/>
                  </a:lnTo>
                  <a:lnTo>
                    <a:pt x="54574" y="20437"/>
                  </a:lnTo>
                  <a:cubicBezTo>
                    <a:pt x="55125" y="20279"/>
                    <a:pt x="55459" y="19739"/>
                    <a:pt x="55371" y="19178"/>
                  </a:cubicBezTo>
                  <a:cubicBezTo>
                    <a:pt x="55282" y="18539"/>
                    <a:pt x="55302" y="17899"/>
                    <a:pt x="55439" y="17280"/>
                  </a:cubicBezTo>
                  <a:cubicBezTo>
                    <a:pt x="55705" y="16149"/>
                    <a:pt x="56344" y="15470"/>
                    <a:pt x="57406" y="15205"/>
                  </a:cubicBezTo>
                  <a:cubicBezTo>
                    <a:pt x="57967" y="15057"/>
                    <a:pt x="58331" y="14497"/>
                    <a:pt x="58223" y="13926"/>
                  </a:cubicBezTo>
                  <a:lnTo>
                    <a:pt x="56216" y="3364"/>
                  </a:lnTo>
                  <a:cubicBezTo>
                    <a:pt x="56113" y="2839"/>
                    <a:pt x="55656" y="2465"/>
                    <a:pt x="55142" y="2465"/>
                  </a:cubicBezTo>
                  <a:cubicBezTo>
                    <a:pt x="55068" y="2465"/>
                    <a:pt x="54993" y="2472"/>
                    <a:pt x="54918" y="2488"/>
                  </a:cubicBezTo>
                  <a:cubicBezTo>
                    <a:pt x="54603" y="2538"/>
                    <a:pt x="54279" y="2557"/>
                    <a:pt x="53954" y="2557"/>
                  </a:cubicBezTo>
                  <a:cubicBezTo>
                    <a:pt x="52273" y="2557"/>
                    <a:pt x="51201" y="1947"/>
                    <a:pt x="50788" y="738"/>
                  </a:cubicBezTo>
                  <a:cubicBezTo>
                    <a:pt x="50630" y="295"/>
                    <a:pt x="50207" y="0"/>
                    <a:pt x="49735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762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36"/>
            <p:cNvSpPr/>
            <p:nvPr/>
          </p:nvSpPr>
          <p:spPr>
            <a:xfrm>
              <a:off x="3306325" y="1580675"/>
              <a:ext cx="1397800" cy="800825"/>
            </a:xfrm>
            <a:custGeom>
              <a:rect b="b" l="l" r="r" t="t"/>
              <a:pathLst>
                <a:path extrusionOk="0" h="32033" w="55912">
                  <a:moveTo>
                    <a:pt x="48515" y="1"/>
                  </a:moveTo>
                  <a:lnTo>
                    <a:pt x="11704" y="5311"/>
                  </a:lnTo>
                  <a:lnTo>
                    <a:pt x="12481" y="10553"/>
                  </a:lnTo>
                  <a:lnTo>
                    <a:pt x="3000" y="11625"/>
                  </a:lnTo>
                  <a:cubicBezTo>
                    <a:pt x="3000" y="11625"/>
                    <a:pt x="3315" y="16326"/>
                    <a:pt x="0" y="17251"/>
                  </a:cubicBezTo>
                  <a:lnTo>
                    <a:pt x="2931" y="28954"/>
                  </a:lnTo>
                  <a:cubicBezTo>
                    <a:pt x="2931" y="28954"/>
                    <a:pt x="3382" y="28845"/>
                    <a:pt x="4036" y="28845"/>
                  </a:cubicBezTo>
                  <a:cubicBezTo>
                    <a:pt x="5367" y="28845"/>
                    <a:pt x="7538" y="29296"/>
                    <a:pt x="8468" y="32032"/>
                  </a:cubicBezTo>
                  <a:lnTo>
                    <a:pt x="45516" y="26417"/>
                  </a:lnTo>
                  <a:cubicBezTo>
                    <a:pt x="45516" y="26417"/>
                    <a:pt x="45132" y="22414"/>
                    <a:pt x="49214" y="21490"/>
                  </a:cubicBezTo>
                  <a:lnTo>
                    <a:pt x="48899" y="19405"/>
                  </a:lnTo>
                  <a:lnTo>
                    <a:pt x="53059" y="18254"/>
                  </a:lnTo>
                  <a:cubicBezTo>
                    <a:pt x="53059" y="18254"/>
                    <a:pt x="52292" y="13937"/>
                    <a:pt x="55911" y="13012"/>
                  </a:cubicBezTo>
                  <a:lnTo>
                    <a:pt x="53905" y="2459"/>
                  </a:lnTo>
                  <a:cubicBezTo>
                    <a:pt x="53905" y="2459"/>
                    <a:pt x="53415" y="2559"/>
                    <a:pt x="52722" y="2559"/>
                  </a:cubicBezTo>
                  <a:cubicBezTo>
                    <a:pt x="51381" y="2559"/>
                    <a:pt x="49281" y="2186"/>
                    <a:pt x="485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36"/>
            <p:cNvSpPr/>
            <p:nvPr/>
          </p:nvSpPr>
          <p:spPr>
            <a:xfrm>
              <a:off x="3598900" y="1713450"/>
              <a:ext cx="730500" cy="131075"/>
            </a:xfrm>
            <a:custGeom>
              <a:rect b="b" l="l" r="r" t="t"/>
              <a:pathLst>
                <a:path extrusionOk="0" h="5243" w="29220">
                  <a:moveTo>
                    <a:pt x="1" y="0"/>
                  </a:moveTo>
                  <a:lnTo>
                    <a:pt x="778" y="5242"/>
                  </a:lnTo>
                  <a:lnTo>
                    <a:pt x="29220" y="1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36"/>
            <p:cNvSpPr/>
            <p:nvPr/>
          </p:nvSpPr>
          <p:spPr>
            <a:xfrm>
              <a:off x="4326650" y="1740200"/>
              <a:ext cx="213975" cy="381425"/>
            </a:xfrm>
            <a:custGeom>
              <a:rect b="b" l="l" r="r" t="t"/>
              <a:pathLst>
                <a:path extrusionOk="0" h="15257" w="8559">
                  <a:moveTo>
                    <a:pt x="164" y="1"/>
                  </a:moveTo>
                  <a:cubicBezTo>
                    <a:pt x="83" y="1"/>
                    <a:pt x="0" y="63"/>
                    <a:pt x="12" y="170"/>
                  </a:cubicBezTo>
                  <a:cubicBezTo>
                    <a:pt x="228" y="1084"/>
                    <a:pt x="779" y="1891"/>
                    <a:pt x="1556" y="2432"/>
                  </a:cubicBezTo>
                  <a:cubicBezTo>
                    <a:pt x="2232" y="2887"/>
                    <a:pt x="3059" y="3115"/>
                    <a:pt x="4027" y="3115"/>
                  </a:cubicBezTo>
                  <a:cubicBezTo>
                    <a:pt x="4437" y="3115"/>
                    <a:pt x="4872" y="3074"/>
                    <a:pt x="5332" y="2992"/>
                  </a:cubicBezTo>
                  <a:lnTo>
                    <a:pt x="8253" y="15138"/>
                  </a:lnTo>
                  <a:cubicBezTo>
                    <a:pt x="8263" y="15207"/>
                    <a:pt x="8332" y="15256"/>
                    <a:pt x="8401" y="15256"/>
                  </a:cubicBezTo>
                  <a:lnTo>
                    <a:pt x="8430" y="15256"/>
                  </a:lnTo>
                  <a:cubicBezTo>
                    <a:pt x="8509" y="15227"/>
                    <a:pt x="8558" y="15148"/>
                    <a:pt x="8538" y="15069"/>
                  </a:cubicBezTo>
                  <a:lnTo>
                    <a:pt x="5588" y="2776"/>
                  </a:lnTo>
                  <a:cubicBezTo>
                    <a:pt x="5571" y="2709"/>
                    <a:pt x="5512" y="2663"/>
                    <a:pt x="5446" y="2663"/>
                  </a:cubicBezTo>
                  <a:cubicBezTo>
                    <a:pt x="5434" y="2663"/>
                    <a:pt x="5423" y="2665"/>
                    <a:pt x="5411" y="2668"/>
                  </a:cubicBezTo>
                  <a:cubicBezTo>
                    <a:pt x="4919" y="2767"/>
                    <a:pt x="4454" y="2816"/>
                    <a:pt x="4020" y="2816"/>
                  </a:cubicBezTo>
                  <a:cubicBezTo>
                    <a:pt x="3119" y="2816"/>
                    <a:pt x="2347" y="2604"/>
                    <a:pt x="1723" y="2186"/>
                  </a:cubicBezTo>
                  <a:cubicBezTo>
                    <a:pt x="1015" y="1684"/>
                    <a:pt x="513" y="956"/>
                    <a:pt x="307" y="111"/>
                  </a:cubicBezTo>
                  <a:cubicBezTo>
                    <a:pt x="286" y="35"/>
                    <a:pt x="225" y="1"/>
                    <a:pt x="1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36"/>
            <p:cNvSpPr/>
            <p:nvPr/>
          </p:nvSpPr>
          <p:spPr>
            <a:xfrm>
              <a:off x="4491900" y="1673375"/>
              <a:ext cx="108700" cy="259900"/>
            </a:xfrm>
            <a:custGeom>
              <a:rect b="b" l="l" r="r" t="t"/>
              <a:pathLst>
                <a:path extrusionOk="0" h="10396" w="4348">
                  <a:moveTo>
                    <a:pt x="2273" y="0"/>
                  </a:moveTo>
                  <a:lnTo>
                    <a:pt x="1" y="305"/>
                  </a:lnTo>
                  <a:lnTo>
                    <a:pt x="2155" y="10396"/>
                  </a:lnTo>
                  <a:lnTo>
                    <a:pt x="4348" y="10091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36"/>
            <p:cNvSpPr/>
            <p:nvPr/>
          </p:nvSpPr>
          <p:spPr>
            <a:xfrm>
              <a:off x="3392875" y="1985875"/>
              <a:ext cx="108950" cy="259900"/>
            </a:xfrm>
            <a:custGeom>
              <a:rect b="b" l="l" r="r" t="t"/>
              <a:pathLst>
                <a:path extrusionOk="0" h="10396" w="4358">
                  <a:moveTo>
                    <a:pt x="2272" y="0"/>
                  </a:moveTo>
                  <a:lnTo>
                    <a:pt x="0" y="315"/>
                  </a:lnTo>
                  <a:lnTo>
                    <a:pt x="2164" y="10396"/>
                  </a:lnTo>
                  <a:lnTo>
                    <a:pt x="4357" y="10091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36"/>
            <p:cNvSpPr/>
            <p:nvPr/>
          </p:nvSpPr>
          <p:spPr>
            <a:xfrm>
              <a:off x="4281450" y="1864650"/>
              <a:ext cx="108950" cy="259925"/>
            </a:xfrm>
            <a:custGeom>
              <a:rect b="b" l="l" r="r" t="t"/>
              <a:pathLst>
                <a:path extrusionOk="0" h="10397" w="4358">
                  <a:moveTo>
                    <a:pt x="2272" y="1"/>
                  </a:moveTo>
                  <a:lnTo>
                    <a:pt x="0" y="306"/>
                  </a:lnTo>
                  <a:lnTo>
                    <a:pt x="2154" y="10396"/>
                  </a:lnTo>
                  <a:lnTo>
                    <a:pt x="4357" y="10091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36"/>
            <p:cNvSpPr/>
            <p:nvPr/>
          </p:nvSpPr>
          <p:spPr>
            <a:xfrm>
              <a:off x="3574825" y="2023375"/>
              <a:ext cx="98125" cy="122575"/>
            </a:xfrm>
            <a:custGeom>
              <a:rect b="b" l="l" r="r" t="t"/>
              <a:pathLst>
                <a:path extrusionOk="0" h="4903" w="3925">
                  <a:moveTo>
                    <a:pt x="2173" y="1"/>
                  </a:moveTo>
                  <a:cubicBezTo>
                    <a:pt x="2102" y="1"/>
                    <a:pt x="2029" y="5"/>
                    <a:pt x="1957" y="15"/>
                  </a:cubicBezTo>
                  <a:cubicBezTo>
                    <a:pt x="462" y="221"/>
                    <a:pt x="0" y="1638"/>
                    <a:pt x="157" y="2818"/>
                  </a:cubicBezTo>
                  <a:cubicBezTo>
                    <a:pt x="301" y="3885"/>
                    <a:pt x="779" y="4903"/>
                    <a:pt x="2115" y="4903"/>
                  </a:cubicBezTo>
                  <a:cubicBezTo>
                    <a:pt x="2244" y="4903"/>
                    <a:pt x="2382" y="4893"/>
                    <a:pt x="2528" y="4873"/>
                  </a:cubicBezTo>
                  <a:cubicBezTo>
                    <a:pt x="3305" y="4765"/>
                    <a:pt x="3727" y="4273"/>
                    <a:pt x="3924" y="3526"/>
                  </a:cubicBezTo>
                  <a:lnTo>
                    <a:pt x="3767" y="3467"/>
                  </a:lnTo>
                  <a:cubicBezTo>
                    <a:pt x="3609" y="4027"/>
                    <a:pt x="3216" y="4539"/>
                    <a:pt x="2567" y="4627"/>
                  </a:cubicBezTo>
                  <a:cubicBezTo>
                    <a:pt x="2520" y="4634"/>
                    <a:pt x="2474" y="4637"/>
                    <a:pt x="2429" y="4637"/>
                  </a:cubicBezTo>
                  <a:cubicBezTo>
                    <a:pt x="1618" y="4637"/>
                    <a:pt x="1143" y="3654"/>
                    <a:pt x="1003" y="2601"/>
                  </a:cubicBezTo>
                  <a:cubicBezTo>
                    <a:pt x="816" y="1244"/>
                    <a:pt x="1269" y="290"/>
                    <a:pt x="2046" y="192"/>
                  </a:cubicBezTo>
                  <a:cubicBezTo>
                    <a:pt x="2102" y="185"/>
                    <a:pt x="2157" y="181"/>
                    <a:pt x="2208" y="181"/>
                  </a:cubicBezTo>
                  <a:cubicBezTo>
                    <a:pt x="2579" y="181"/>
                    <a:pt x="2820" y="348"/>
                    <a:pt x="2872" y="408"/>
                  </a:cubicBezTo>
                  <a:lnTo>
                    <a:pt x="2872" y="418"/>
                  </a:lnTo>
                  <a:lnTo>
                    <a:pt x="2813" y="418"/>
                  </a:lnTo>
                  <a:cubicBezTo>
                    <a:pt x="2577" y="457"/>
                    <a:pt x="2419" y="684"/>
                    <a:pt x="2459" y="920"/>
                  </a:cubicBezTo>
                  <a:cubicBezTo>
                    <a:pt x="2485" y="1145"/>
                    <a:pt x="2672" y="1302"/>
                    <a:pt x="2884" y="1302"/>
                  </a:cubicBezTo>
                  <a:cubicBezTo>
                    <a:pt x="2912" y="1302"/>
                    <a:pt x="2941" y="1299"/>
                    <a:pt x="2970" y="1293"/>
                  </a:cubicBezTo>
                  <a:cubicBezTo>
                    <a:pt x="3226" y="1274"/>
                    <a:pt x="3413" y="1028"/>
                    <a:pt x="3364" y="772"/>
                  </a:cubicBezTo>
                  <a:cubicBezTo>
                    <a:pt x="3302" y="316"/>
                    <a:pt x="2763" y="1"/>
                    <a:pt x="21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36"/>
            <p:cNvSpPr/>
            <p:nvPr/>
          </p:nvSpPr>
          <p:spPr>
            <a:xfrm>
              <a:off x="3676850" y="2013175"/>
              <a:ext cx="61500" cy="121475"/>
            </a:xfrm>
            <a:custGeom>
              <a:rect b="b" l="l" r="r" t="t"/>
              <a:pathLst>
                <a:path extrusionOk="0" h="4859" w="2460">
                  <a:moveTo>
                    <a:pt x="1830" y="0"/>
                  </a:moveTo>
                  <a:lnTo>
                    <a:pt x="0" y="246"/>
                  </a:lnTo>
                  <a:lnTo>
                    <a:pt x="20" y="384"/>
                  </a:lnTo>
                  <a:lnTo>
                    <a:pt x="522" y="354"/>
                  </a:lnTo>
                  <a:lnTo>
                    <a:pt x="1102" y="4613"/>
                  </a:lnTo>
                  <a:lnTo>
                    <a:pt x="610" y="4711"/>
                  </a:lnTo>
                  <a:lnTo>
                    <a:pt x="630" y="4858"/>
                  </a:lnTo>
                  <a:lnTo>
                    <a:pt x="2459" y="4613"/>
                  </a:lnTo>
                  <a:lnTo>
                    <a:pt x="2439" y="4465"/>
                  </a:lnTo>
                  <a:lnTo>
                    <a:pt x="1938" y="4504"/>
                  </a:lnTo>
                  <a:lnTo>
                    <a:pt x="1358" y="236"/>
                  </a:lnTo>
                  <a:lnTo>
                    <a:pt x="1849" y="13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36"/>
            <p:cNvSpPr/>
            <p:nvPr/>
          </p:nvSpPr>
          <p:spPr>
            <a:xfrm>
              <a:off x="3742250" y="1996200"/>
              <a:ext cx="107950" cy="129350"/>
            </a:xfrm>
            <a:custGeom>
              <a:rect b="b" l="l" r="r" t="t"/>
              <a:pathLst>
                <a:path extrusionOk="0" h="5174" w="4318">
                  <a:moveTo>
                    <a:pt x="4131" y="0"/>
                  </a:moveTo>
                  <a:lnTo>
                    <a:pt x="2941" y="168"/>
                  </a:lnTo>
                  <a:lnTo>
                    <a:pt x="2961" y="305"/>
                  </a:lnTo>
                  <a:lnTo>
                    <a:pt x="3453" y="276"/>
                  </a:lnTo>
                  <a:lnTo>
                    <a:pt x="3934" y="3452"/>
                  </a:lnTo>
                  <a:lnTo>
                    <a:pt x="699" y="472"/>
                  </a:lnTo>
                  <a:lnTo>
                    <a:pt x="1" y="561"/>
                  </a:lnTo>
                  <a:lnTo>
                    <a:pt x="20" y="709"/>
                  </a:lnTo>
                  <a:lnTo>
                    <a:pt x="522" y="679"/>
                  </a:lnTo>
                  <a:lnTo>
                    <a:pt x="1132" y="4928"/>
                  </a:lnTo>
                  <a:lnTo>
                    <a:pt x="640" y="5036"/>
                  </a:lnTo>
                  <a:lnTo>
                    <a:pt x="669" y="5173"/>
                  </a:lnTo>
                  <a:lnTo>
                    <a:pt x="1859" y="5016"/>
                  </a:lnTo>
                  <a:lnTo>
                    <a:pt x="1840" y="4869"/>
                  </a:lnTo>
                  <a:lnTo>
                    <a:pt x="1348" y="4908"/>
                  </a:lnTo>
                  <a:lnTo>
                    <a:pt x="876" y="1780"/>
                  </a:lnTo>
                  <a:lnTo>
                    <a:pt x="876" y="1780"/>
                  </a:lnTo>
                  <a:lnTo>
                    <a:pt x="4111" y="4770"/>
                  </a:lnTo>
                  <a:lnTo>
                    <a:pt x="4318" y="4751"/>
                  </a:lnTo>
                  <a:lnTo>
                    <a:pt x="3659" y="246"/>
                  </a:lnTo>
                  <a:lnTo>
                    <a:pt x="4151" y="148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36"/>
            <p:cNvSpPr/>
            <p:nvPr/>
          </p:nvSpPr>
          <p:spPr>
            <a:xfrm>
              <a:off x="3865425" y="1982675"/>
              <a:ext cx="98875" cy="126400"/>
            </a:xfrm>
            <a:custGeom>
              <a:rect b="b" l="l" r="r" t="t"/>
              <a:pathLst>
                <a:path extrusionOk="0" h="5056" w="3955">
                  <a:moveTo>
                    <a:pt x="3187" y="0"/>
                  </a:moveTo>
                  <a:lnTo>
                    <a:pt x="1" y="433"/>
                  </a:lnTo>
                  <a:lnTo>
                    <a:pt x="20" y="581"/>
                  </a:lnTo>
                  <a:lnTo>
                    <a:pt x="522" y="541"/>
                  </a:lnTo>
                  <a:lnTo>
                    <a:pt x="1102" y="4810"/>
                  </a:lnTo>
                  <a:lnTo>
                    <a:pt x="611" y="4908"/>
                  </a:lnTo>
                  <a:lnTo>
                    <a:pt x="630" y="5056"/>
                  </a:lnTo>
                  <a:lnTo>
                    <a:pt x="3954" y="4603"/>
                  </a:lnTo>
                  <a:lnTo>
                    <a:pt x="3807" y="3275"/>
                  </a:lnTo>
                  <a:lnTo>
                    <a:pt x="3669" y="3295"/>
                  </a:lnTo>
                  <a:cubicBezTo>
                    <a:pt x="3630" y="4052"/>
                    <a:pt x="3522" y="4475"/>
                    <a:pt x="2754" y="4583"/>
                  </a:cubicBezTo>
                  <a:cubicBezTo>
                    <a:pt x="2518" y="4613"/>
                    <a:pt x="2174" y="4642"/>
                    <a:pt x="1928" y="4662"/>
                  </a:cubicBezTo>
                  <a:lnTo>
                    <a:pt x="1643" y="2587"/>
                  </a:lnTo>
                  <a:cubicBezTo>
                    <a:pt x="1751" y="2558"/>
                    <a:pt x="1938" y="2528"/>
                    <a:pt x="1997" y="2528"/>
                  </a:cubicBezTo>
                  <a:cubicBezTo>
                    <a:pt x="2053" y="2520"/>
                    <a:pt x="2104" y="2516"/>
                    <a:pt x="2153" y="2516"/>
                  </a:cubicBezTo>
                  <a:cubicBezTo>
                    <a:pt x="2485" y="2516"/>
                    <a:pt x="2666" y="2703"/>
                    <a:pt x="2735" y="3226"/>
                  </a:cubicBezTo>
                  <a:lnTo>
                    <a:pt x="2912" y="3197"/>
                  </a:lnTo>
                  <a:lnTo>
                    <a:pt x="2676" y="1466"/>
                  </a:lnTo>
                  <a:lnTo>
                    <a:pt x="2499" y="1486"/>
                  </a:lnTo>
                  <a:cubicBezTo>
                    <a:pt x="2587" y="2095"/>
                    <a:pt x="2410" y="2292"/>
                    <a:pt x="1968" y="2351"/>
                  </a:cubicBezTo>
                  <a:cubicBezTo>
                    <a:pt x="1879" y="2361"/>
                    <a:pt x="1712" y="2390"/>
                    <a:pt x="1614" y="2390"/>
                  </a:cubicBezTo>
                  <a:lnTo>
                    <a:pt x="1348" y="463"/>
                  </a:lnTo>
                  <a:cubicBezTo>
                    <a:pt x="1594" y="404"/>
                    <a:pt x="1830" y="364"/>
                    <a:pt x="2037" y="335"/>
                  </a:cubicBezTo>
                  <a:cubicBezTo>
                    <a:pt x="2113" y="324"/>
                    <a:pt x="2184" y="319"/>
                    <a:pt x="2251" y="319"/>
                  </a:cubicBezTo>
                  <a:cubicBezTo>
                    <a:pt x="2852" y="319"/>
                    <a:pt x="3071" y="744"/>
                    <a:pt x="3266" y="1328"/>
                  </a:cubicBezTo>
                  <a:lnTo>
                    <a:pt x="3394" y="1309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36"/>
            <p:cNvSpPr/>
            <p:nvPr/>
          </p:nvSpPr>
          <p:spPr>
            <a:xfrm>
              <a:off x="3971400" y="1960800"/>
              <a:ext cx="149525" cy="133525"/>
            </a:xfrm>
            <a:custGeom>
              <a:rect b="b" l="l" r="r" t="t"/>
              <a:pathLst>
                <a:path extrusionOk="0" h="5341" w="5981">
                  <a:moveTo>
                    <a:pt x="5341" y="0"/>
                  </a:moveTo>
                  <a:lnTo>
                    <a:pt x="4013" y="177"/>
                  </a:lnTo>
                  <a:lnTo>
                    <a:pt x="3217" y="3796"/>
                  </a:lnTo>
                  <a:lnTo>
                    <a:pt x="3207" y="3796"/>
                  </a:lnTo>
                  <a:lnTo>
                    <a:pt x="1387" y="541"/>
                  </a:lnTo>
                  <a:lnTo>
                    <a:pt x="1" y="728"/>
                  </a:lnTo>
                  <a:lnTo>
                    <a:pt x="20" y="875"/>
                  </a:lnTo>
                  <a:lnTo>
                    <a:pt x="532" y="836"/>
                  </a:lnTo>
                  <a:lnTo>
                    <a:pt x="1122" y="5095"/>
                  </a:lnTo>
                  <a:lnTo>
                    <a:pt x="630" y="5193"/>
                  </a:lnTo>
                  <a:lnTo>
                    <a:pt x="650" y="5340"/>
                  </a:lnTo>
                  <a:lnTo>
                    <a:pt x="1820" y="5183"/>
                  </a:lnTo>
                  <a:lnTo>
                    <a:pt x="1800" y="5036"/>
                  </a:lnTo>
                  <a:lnTo>
                    <a:pt x="1309" y="5075"/>
                  </a:lnTo>
                  <a:lnTo>
                    <a:pt x="699" y="964"/>
                  </a:lnTo>
                  <a:lnTo>
                    <a:pt x="3000" y="5085"/>
                  </a:lnTo>
                  <a:lnTo>
                    <a:pt x="3128" y="5065"/>
                  </a:lnTo>
                  <a:lnTo>
                    <a:pt x="4092" y="659"/>
                  </a:lnTo>
                  <a:lnTo>
                    <a:pt x="4623" y="4613"/>
                  </a:lnTo>
                  <a:lnTo>
                    <a:pt x="4131" y="4711"/>
                  </a:lnTo>
                  <a:lnTo>
                    <a:pt x="4151" y="4859"/>
                  </a:lnTo>
                  <a:lnTo>
                    <a:pt x="5980" y="4613"/>
                  </a:lnTo>
                  <a:lnTo>
                    <a:pt x="5960" y="4475"/>
                  </a:lnTo>
                  <a:lnTo>
                    <a:pt x="5459" y="4505"/>
                  </a:lnTo>
                  <a:lnTo>
                    <a:pt x="4869" y="246"/>
                  </a:lnTo>
                  <a:lnTo>
                    <a:pt x="5361" y="148"/>
                  </a:lnTo>
                  <a:lnTo>
                    <a:pt x="53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36"/>
            <p:cNvSpPr/>
            <p:nvPr/>
          </p:nvSpPr>
          <p:spPr>
            <a:xfrm>
              <a:off x="4134175" y="1948500"/>
              <a:ext cx="102550" cy="125900"/>
            </a:xfrm>
            <a:custGeom>
              <a:rect b="b" l="l" r="r" t="t"/>
              <a:pathLst>
                <a:path extrusionOk="0" h="5036" w="4102">
                  <a:moveTo>
                    <a:pt x="1220" y="1259"/>
                  </a:moveTo>
                  <a:lnTo>
                    <a:pt x="2134" y="3157"/>
                  </a:lnTo>
                  <a:lnTo>
                    <a:pt x="816" y="3364"/>
                  </a:lnTo>
                  <a:lnTo>
                    <a:pt x="1200" y="1259"/>
                  </a:lnTo>
                  <a:close/>
                  <a:moveTo>
                    <a:pt x="1436" y="0"/>
                  </a:moveTo>
                  <a:lnTo>
                    <a:pt x="1289" y="20"/>
                  </a:lnTo>
                  <a:lnTo>
                    <a:pt x="384" y="4800"/>
                  </a:lnTo>
                  <a:lnTo>
                    <a:pt x="0" y="4888"/>
                  </a:lnTo>
                  <a:lnTo>
                    <a:pt x="20" y="5036"/>
                  </a:lnTo>
                  <a:lnTo>
                    <a:pt x="1033" y="4898"/>
                  </a:lnTo>
                  <a:lnTo>
                    <a:pt x="1013" y="4751"/>
                  </a:lnTo>
                  <a:lnTo>
                    <a:pt x="571" y="4780"/>
                  </a:lnTo>
                  <a:lnTo>
                    <a:pt x="787" y="3561"/>
                  </a:lnTo>
                  <a:lnTo>
                    <a:pt x="2233" y="3364"/>
                  </a:lnTo>
                  <a:lnTo>
                    <a:pt x="2783" y="4475"/>
                  </a:lnTo>
                  <a:lnTo>
                    <a:pt x="2351" y="4564"/>
                  </a:lnTo>
                  <a:lnTo>
                    <a:pt x="2370" y="4711"/>
                  </a:lnTo>
                  <a:lnTo>
                    <a:pt x="4101" y="4475"/>
                  </a:lnTo>
                  <a:lnTo>
                    <a:pt x="4082" y="4328"/>
                  </a:lnTo>
                  <a:lnTo>
                    <a:pt x="3649" y="4357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36"/>
            <p:cNvSpPr/>
            <p:nvPr/>
          </p:nvSpPr>
          <p:spPr>
            <a:xfrm>
              <a:off x="3581700" y="2119825"/>
              <a:ext cx="697075" cy="167500"/>
            </a:xfrm>
            <a:custGeom>
              <a:rect b="b" l="l" r="r" t="t"/>
              <a:pathLst>
                <a:path extrusionOk="0" h="6700" w="27883">
                  <a:moveTo>
                    <a:pt x="27203" y="160"/>
                  </a:moveTo>
                  <a:lnTo>
                    <a:pt x="27705" y="2323"/>
                  </a:lnTo>
                  <a:lnTo>
                    <a:pt x="522" y="6533"/>
                  </a:lnTo>
                  <a:lnTo>
                    <a:pt x="158" y="4369"/>
                  </a:lnTo>
                  <a:lnTo>
                    <a:pt x="27203" y="160"/>
                  </a:lnTo>
                  <a:close/>
                  <a:moveTo>
                    <a:pt x="27265" y="0"/>
                  </a:moveTo>
                  <a:cubicBezTo>
                    <a:pt x="27261" y="0"/>
                    <a:pt x="27256" y="1"/>
                    <a:pt x="27253" y="2"/>
                  </a:cubicBezTo>
                  <a:lnTo>
                    <a:pt x="59" y="4231"/>
                  </a:lnTo>
                  <a:cubicBezTo>
                    <a:pt x="40" y="4241"/>
                    <a:pt x="30" y="4251"/>
                    <a:pt x="10" y="4261"/>
                  </a:cubicBezTo>
                  <a:cubicBezTo>
                    <a:pt x="0" y="4280"/>
                    <a:pt x="0" y="4300"/>
                    <a:pt x="0" y="4320"/>
                  </a:cubicBezTo>
                  <a:lnTo>
                    <a:pt x="384" y="6631"/>
                  </a:lnTo>
                  <a:cubicBezTo>
                    <a:pt x="394" y="6670"/>
                    <a:pt x="423" y="6690"/>
                    <a:pt x="463" y="6700"/>
                  </a:cubicBezTo>
                  <a:lnTo>
                    <a:pt x="472" y="6690"/>
                  </a:lnTo>
                  <a:lnTo>
                    <a:pt x="27813" y="2461"/>
                  </a:lnTo>
                  <a:cubicBezTo>
                    <a:pt x="27833" y="2451"/>
                    <a:pt x="27853" y="2441"/>
                    <a:pt x="27862" y="2422"/>
                  </a:cubicBezTo>
                  <a:cubicBezTo>
                    <a:pt x="27872" y="2412"/>
                    <a:pt x="27882" y="2382"/>
                    <a:pt x="27872" y="2363"/>
                  </a:cubicBezTo>
                  <a:lnTo>
                    <a:pt x="27331" y="61"/>
                  </a:lnTo>
                  <a:cubicBezTo>
                    <a:pt x="27323" y="27"/>
                    <a:pt x="27292" y="0"/>
                    <a:pt x="272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36"/>
            <p:cNvSpPr/>
            <p:nvPr/>
          </p:nvSpPr>
          <p:spPr>
            <a:xfrm>
              <a:off x="3523925" y="1815475"/>
              <a:ext cx="696825" cy="167475"/>
            </a:xfrm>
            <a:custGeom>
              <a:rect b="b" l="l" r="r" t="t"/>
              <a:pathLst>
                <a:path extrusionOk="0" h="6699" w="27873">
                  <a:moveTo>
                    <a:pt x="27203" y="168"/>
                  </a:moveTo>
                  <a:lnTo>
                    <a:pt x="27705" y="2332"/>
                  </a:lnTo>
                  <a:lnTo>
                    <a:pt x="521" y="6541"/>
                  </a:lnTo>
                  <a:lnTo>
                    <a:pt x="158" y="4377"/>
                  </a:lnTo>
                  <a:lnTo>
                    <a:pt x="27203" y="168"/>
                  </a:lnTo>
                  <a:close/>
                  <a:moveTo>
                    <a:pt x="27252" y="1"/>
                  </a:moveTo>
                  <a:lnTo>
                    <a:pt x="59" y="4240"/>
                  </a:lnTo>
                  <a:cubicBezTo>
                    <a:pt x="40" y="4240"/>
                    <a:pt x="30" y="4249"/>
                    <a:pt x="10" y="4269"/>
                  </a:cubicBezTo>
                  <a:cubicBezTo>
                    <a:pt x="0" y="4289"/>
                    <a:pt x="0" y="4308"/>
                    <a:pt x="0" y="4328"/>
                  </a:cubicBezTo>
                  <a:lnTo>
                    <a:pt x="384" y="6639"/>
                  </a:lnTo>
                  <a:cubicBezTo>
                    <a:pt x="394" y="6679"/>
                    <a:pt x="423" y="6698"/>
                    <a:pt x="462" y="6698"/>
                  </a:cubicBezTo>
                  <a:lnTo>
                    <a:pt x="482" y="6698"/>
                  </a:lnTo>
                  <a:lnTo>
                    <a:pt x="27813" y="2469"/>
                  </a:lnTo>
                  <a:cubicBezTo>
                    <a:pt x="27833" y="2460"/>
                    <a:pt x="27852" y="2450"/>
                    <a:pt x="27862" y="2430"/>
                  </a:cubicBezTo>
                  <a:cubicBezTo>
                    <a:pt x="27872" y="2410"/>
                    <a:pt x="27872" y="2391"/>
                    <a:pt x="27872" y="2371"/>
                  </a:cubicBezTo>
                  <a:lnTo>
                    <a:pt x="27331" y="60"/>
                  </a:lnTo>
                  <a:cubicBezTo>
                    <a:pt x="27321" y="21"/>
                    <a:pt x="27292" y="1"/>
                    <a:pt x="272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1" name="Google Shape;1501;p36"/>
          <p:cNvGrpSpPr/>
          <p:nvPr/>
        </p:nvGrpSpPr>
        <p:grpSpPr>
          <a:xfrm>
            <a:off x="7893446" y="188324"/>
            <a:ext cx="926750" cy="870532"/>
            <a:chOff x="220838" y="-10150"/>
            <a:chExt cx="1417700" cy="1331700"/>
          </a:xfrm>
        </p:grpSpPr>
        <p:sp>
          <p:nvSpPr>
            <p:cNvPr id="1502" name="Google Shape;1502;p36"/>
            <p:cNvSpPr/>
            <p:nvPr/>
          </p:nvSpPr>
          <p:spPr>
            <a:xfrm>
              <a:off x="220838" y="-10150"/>
              <a:ext cx="1241175" cy="540250"/>
            </a:xfrm>
            <a:custGeom>
              <a:rect b="b" l="l" r="r" t="t"/>
              <a:pathLst>
                <a:path extrusionOk="0" h="21610" w="49647">
                  <a:moveTo>
                    <a:pt x="46637" y="0"/>
                  </a:moveTo>
                  <a:cubicBezTo>
                    <a:pt x="46539" y="0"/>
                    <a:pt x="46440" y="21"/>
                    <a:pt x="46342" y="62"/>
                  </a:cubicBezTo>
                  <a:lnTo>
                    <a:pt x="44296" y="750"/>
                  </a:lnTo>
                  <a:cubicBezTo>
                    <a:pt x="44228" y="760"/>
                    <a:pt x="44159" y="780"/>
                    <a:pt x="44090" y="799"/>
                  </a:cubicBezTo>
                  <a:lnTo>
                    <a:pt x="40569" y="1989"/>
                  </a:lnTo>
                  <a:cubicBezTo>
                    <a:pt x="40490" y="2019"/>
                    <a:pt x="40422" y="2048"/>
                    <a:pt x="40353" y="2088"/>
                  </a:cubicBezTo>
                  <a:lnTo>
                    <a:pt x="36773" y="3307"/>
                  </a:lnTo>
                  <a:cubicBezTo>
                    <a:pt x="36694" y="3317"/>
                    <a:pt x="36615" y="3337"/>
                    <a:pt x="36537" y="3357"/>
                  </a:cubicBezTo>
                  <a:lnTo>
                    <a:pt x="33006" y="4556"/>
                  </a:lnTo>
                  <a:cubicBezTo>
                    <a:pt x="32927" y="4586"/>
                    <a:pt x="32859" y="4615"/>
                    <a:pt x="32790" y="4665"/>
                  </a:cubicBezTo>
                  <a:lnTo>
                    <a:pt x="28797" y="6012"/>
                  </a:lnTo>
                  <a:cubicBezTo>
                    <a:pt x="28708" y="6022"/>
                    <a:pt x="28620" y="6041"/>
                    <a:pt x="28541" y="6071"/>
                  </a:cubicBezTo>
                  <a:lnTo>
                    <a:pt x="25010" y="7261"/>
                  </a:lnTo>
                  <a:cubicBezTo>
                    <a:pt x="24932" y="7290"/>
                    <a:pt x="24853" y="7330"/>
                    <a:pt x="24774" y="7379"/>
                  </a:cubicBezTo>
                  <a:lnTo>
                    <a:pt x="20850" y="8707"/>
                  </a:lnTo>
                  <a:cubicBezTo>
                    <a:pt x="20762" y="8716"/>
                    <a:pt x="20673" y="8736"/>
                    <a:pt x="20585" y="8766"/>
                  </a:cubicBezTo>
                  <a:lnTo>
                    <a:pt x="17054" y="9965"/>
                  </a:lnTo>
                  <a:cubicBezTo>
                    <a:pt x="16966" y="9995"/>
                    <a:pt x="16887" y="10034"/>
                    <a:pt x="16808" y="10083"/>
                  </a:cubicBezTo>
                  <a:lnTo>
                    <a:pt x="12914" y="11411"/>
                  </a:lnTo>
                  <a:cubicBezTo>
                    <a:pt x="12815" y="11411"/>
                    <a:pt x="12727" y="11431"/>
                    <a:pt x="12628" y="11460"/>
                  </a:cubicBezTo>
                  <a:lnTo>
                    <a:pt x="9098" y="12660"/>
                  </a:lnTo>
                  <a:cubicBezTo>
                    <a:pt x="9009" y="12690"/>
                    <a:pt x="8921" y="12739"/>
                    <a:pt x="8832" y="12788"/>
                  </a:cubicBezTo>
                  <a:lnTo>
                    <a:pt x="905" y="15483"/>
                  </a:lnTo>
                  <a:cubicBezTo>
                    <a:pt x="305" y="15689"/>
                    <a:pt x="1" y="16348"/>
                    <a:pt x="227" y="16938"/>
                  </a:cubicBezTo>
                  <a:lnTo>
                    <a:pt x="1781" y="20912"/>
                  </a:lnTo>
                  <a:cubicBezTo>
                    <a:pt x="1948" y="21334"/>
                    <a:pt x="2351" y="21610"/>
                    <a:pt x="2813" y="21610"/>
                  </a:cubicBezTo>
                  <a:cubicBezTo>
                    <a:pt x="2931" y="21610"/>
                    <a:pt x="3049" y="21590"/>
                    <a:pt x="3167" y="21551"/>
                  </a:cubicBezTo>
                  <a:lnTo>
                    <a:pt x="5744" y="20675"/>
                  </a:lnTo>
                  <a:cubicBezTo>
                    <a:pt x="5783" y="20685"/>
                    <a:pt x="5823" y="20685"/>
                    <a:pt x="5872" y="20685"/>
                  </a:cubicBezTo>
                  <a:cubicBezTo>
                    <a:pt x="5980" y="20685"/>
                    <a:pt x="6098" y="20666"/>
                    <a:pt x="6206" y="20636"/>
                  </a:cubicBezTo>
                  <a:lnTo>
                    <a:pt x="9786" y="19485"/>
                  </a:lnTo>
                  <a:cubicBezTo>
                    <a:pt x="9983" y="19417"/>
                    <a:pt x="10150" y="19299"/>
                    <a:pt x="10288" y="19141"/>
                  </a:cubicBezTo>
                  <a:lnTo>
                    <a:pt x="13169" y="18168"/>
                  </a:lnTo>
                  <a:cubicBezTo>
                    <a:pt x="13228" y="18158"/>
                    <a:pt x="13287" y="18148"/>
                    <a:pt x="13336" y="18128"/>
                  </a:cubicBezTo>
                  <a:lnTo>
                    <a:pt x="16916" y="16978"/>
                  </a:lnTo>
                  <a:cubicBezTo>
                    <a:pt x="17044" y="16938"/>
                    <a:pt x="17162" y="16869"/>
                    <a:pt x="17270" y="16791"/>
                  </a:cubicBezTo>
                  <a:lnTo>
                    <a:pt x="20988" y="15532"/>
                  </a:lnTo>
                  <a:cubicBezTo>
                    <a:pt x="21106" y="15532"/>
                    <a:pt x="21224" y="15512"/>
                    <a:pt x="21342" y="15473"/>
                  </a:cubicBezTo>
                  <a:lnTo>
                    <a:pt x="22473" y="15089"/>
                  </a:lnTo>
                  <a:cubicBezTo>
                    <a:pt x="23260" y="14824"/>
                    <a:pt x="24066" y="14548"/>
                    <a:pt x="24883" y="14273"/>
                  </a:cubicBezTo>
                  <a:cubicBezTo>
                    <a:pt x="24991" y="14234"/>
                    <a:pt x="25099" y="14175"/>
                    <a:pt x="25197" y="14106"/>
                  </a:cubicBezTo>
                  <a:lnTo>
                    <a:pt x="28964" y="12827"/>
                  </a:lnTo>
                  <a:cubicBezTo>
                    <a:pt x="29082" y="12827"/>
                    <a:pt x="29200" y="12808"/>
                    <a:pt x="29308" y="12778"/>
                  </a:cubicBezTo>
                  <a:cubicBezTo>
                    <a:pt x="30488" y="12375"/>
                    <a:pt x="31659" y="11982"/>
                    <a:pt x="32839" y="11578"/>
                  </a:cubicBezTo>
                  <a:cubicBezTo>
                    <a:pt x="32937" y="11539"/>
                    <a:pt x="33036" y="11490"/>
                    <a:pt x="33124" y="11431"/>
                  </a:cubicBezTo>
                  <a:lnTo>
                    <a:pt x="36999" y="10123"/>
                  </a:lnTo>
                  <a:cubicBezTo>
                    <a:pt x="37097" y="10113"/>
                    <a:pt x="37206" y="10093"/>
                    <a:pt x="37304" y="10064"/>
                  </a:cubicBezTo>
                  <a:lnTo>
                    <a:pt x="38759" y="9572"/>
                  </a:lnTo>
                  <a:cubicBezTo>
                    <a:pt x="39458" y="9336"/>
                    <a:pt x="40156" y="9100"/>
                    <a:pt x="40835" y="8864"/>
                  </a:cubicBezTo>
                  <a:cubicBezTo>
                    <a:pt x="40923" y="8834"/>
                    <a:pt x="41012" y="8795"/>
                    <a:pt x="41090" y="8746"/>
                  </a:cubicBezTo>
                  <a:lnTo>
                    <a:pt x="44591" y="7566"/>
                  </a:lnTo>
                  <a:cubicBezTo>
                    <a:pt x="44680" y="7556"/>
                    <a:pt x="44769" y="7536"/>
                    <a:pt x="44857" y="7507"/>
                  </a:cubicBezTo>
                  <a:cubicBezTo>
                    <a:pt x="45722" y="7212"/>
                    <a:pt x="46529" y="6936"/>
                    <a:pt x="47276" y="6681"/>
                  </a:cubicBezTo>
                  <a:lnTo>
                    <a:pt x="48388" y="6307"/>
                  </a:lnTo>
                  <a:cubicBezTo>
                    <a:pt x="48457" y="6277"/>
                    <a:pt x="48525" y="6248"/>
                    <a:pt x="48594" y="6209"/>
                  </a:cubicBezTo>
                  <a:lnTo>
                    <a:pt x="48732" y="6159"/>
                  </a:lnTo>
                  <a:cubicBezTo>
                    <a:pt x="49342" y="5953"/>
                    <a:pt x="49647" y="5274"/>
                    <a:pt x="49401" y="4684"/>
                  </a:cubicBezTo>
                  <a:lnTo>
                    <a:pt x="47719" y="681"/>
                  </a:lnTo>
                  <a:cubicBezTo>
                    <a:pt x="47545" y="276"/>
                    <a:pt x="47162" y="3"/>
                    <a:pt x="46720" y="3"/>
                  </a:cubicBezTo>
                  <a:cubicBezTo>
                    <a:pt x="46712" y="3"/>
                    <a:pt x="46704" y="3"/>
                    <a:pt x="46696" y="3"/>
                  </a:cubicBezTo>
                  <a:cubicBezTo>
                    <a:pt x="46676" y="1"/>
                    <a:pt x="46657" y="0"/>
                    <a:pt x="46637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762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36"/>
            <p:cNvSpPr/>
            <p:nvPr/>
          </p:nvSpPr>
          <p:spPr>
            <a:xfrm>
              <a:off x="259938" y="212725"/>
              <a:ext cx="1378600" cy="1108825"/>
            </a:xfrm>
            <a:custGeom>
              <a:rect b="b" l="l" r="r" t="t"/>
              <a:pathLst>
                <a:path extrusionOk="0" h="44353" w="55144">
                  <a:moveTo>
                    <a:pt x="47660" y="0"/>
                  </a:moveTo>
                  <a:cubicBezTo>
                    <a:pt x="47578" y="0"/>
                    <a:pt x="47496" y="9"/>
                    <a:pt x="47414" y="28"/>
                  </a:cubicBezTo>
                  <a:lnTo>
                    <a:pt x="46735" y="185"/>
                  </a:lnTo>
                  <a:lnTo>
                    <a:pt x="46676" y="195"/>
                  </a:lnTo>
                  <a:lnTo>
                    <a:pt x="43037" y="1021"/>
                  </a:lnTo>
                  <a:lnTo>
                    <a:pt x="42949" y="1041"/>
                  </a:lnTo>
                  <a:lnTo>
                    <a:pt x="42909" y="1050"/>
                  </a:lnTo>
                  <a:lnTo>
                    <a:pt x="39713" y="1768"/>
                  </a:lnTo>
                  <a:cubicBezTo>
                    <a:pt x="39654" y="1759"/>
                    <a:pt x="39595" y="1759"/>
                    <a:pt x="39536" y="1759"/>
                  </a:cubicBezTo>
                  <a:cubicBezTo>
                    <a:pt x="39448" y="1759"/>
                    <a:pt x="39369" y="1768"/>
                    <a:pt x="39290" y="1788"/>
                  </a:cubicBezTo>
                  <a:lnTo>
                    <a:pt x="35651" y="2604"/>
                  </a:lnTo>
                  <a:cubicBezTo>
                    <a:pt x="35504" y="2634"/>
                    <a:pt x="35376" y="2703"/>
                    <a:pt x="35248" y="2781"/>
                  </a:cubicBezTo>
                  <a:lnTo>
                    <a:pt x="31521" y="3627"/>
                  </a:lnTo>
                  <a:cubicBezTo>
                    <a:pt x="31462" y="3617"/>
                    <a:pt x="31403" y="3607"/>
                    <a:pt x="31334" y="3607"/>
                  </a:cubicBezTo>
                  <a:cubicBezTo>
                    <a:pt x="31255" y="3607"/>
                    <a:pt x="31167" y="3617"/>
                    <a:pt x="31088" y="3637"/>
                  </a:cubicBezTo>
                  <a:lnTo>
                    <a:pt x="27449" y="4463"/>
                  </a:lnTo>
                  <a:cubicBezTo>
                    <a:pt x="27311" y="4493"/>
                    <a:pt x="27174" y="4552"/>
                    <a:pt x="27056" y="4640"/>
                  </a:cubicBezTo>
                  <a:lnTo>
                    <a:pt x="23328" y="5486"/>
                  </a:lnTo>
                  <a:cubicBezTo>
                    <a:pt x="23269" y="5466"/>
                    <a:pt x="23201" y="5466"/>
                    <a:pt x="23132" y="5466"/>
                  </a:cubicBezTo>
                  <a:cubicBezTo>
                    <a:pt x="23053" y="5466"/>
                    <a:pt x="22974" y="5476"/>
                    <a:pt x="22886" y="5496"/>
                  </a:cubicBezTo>
                  <a:lnTo>
                    <a:pt x="19257" y="6312"/>
                  </a:lnTo>
                  <a:cubicBezTo>
                    <a:pt x="19109" y="6342"/>
                    <a:pt x="18972" y="6410"/>
                    <a:pt x="18854" y="6499"/>
                  </a:cubicBezTo>
                  <a:lnTo>
                    <a:pt x="15097" y="7345"/>
                  </a:lnTo>
                  <a:cubicBezTo>
                    <a:pt x="15028" y="7335"/>
                    <a:pt x="14969" y="7325"/>
                    <a:pt x="14900" y="7325"/>
                  </a:cubicBezTo>
                  <a:cubicBezTo>
                    <a:pt x="14821" y="7325"/>
                    <a:pt x="14733" y="7335"/>
                    <a:pt x="14654" y="7355"/>
                  </a:cubicBezTo>
                  <a:lnTo>
                    <a:pt x="11015" y="8181"/>
                  </a:lnTo>
                  <a:cubicBezTo>
                    <a:pt x="10868" y="8210"/>
                    <a:pt x="10730" y="8269"/>
                    <a:pt x="10612" y="8358"/>
                  </a:cubicBezTo>
                  <a:lnTo>
                    <a:pt x="7317" y="9105"/>
                  </a:lnTo>
                  <a:cubicBezTo>
                    <a:pt x="7249" y="9091"/>
                    <a:pt x="7178" y="9084"/>
                    <a:pt x="7109" y="9084"/>
                  </a:cubicBezTo>
                  <a:cubicBezTo>
                    <a:pt x="7028" y="9084"/>
                    <a:pt x="6949" y="9094"/>
                    <a:pt x="6875" y="9115"/>
                  </a:cubicBezTo>
                  <a:lnTo>
                    <a:pt x="3236" y="9941"/>
                  </a:lnTo>
                  <a:cubicBezTo>
                    <a:pt x="3088" y="9971"/>
                    <a:pt x="2951" y="10030"/>
                    <a:pt x="2833" y="10118"/>
                  </a:cubicBezTo>
                  <a:lnTo>
                    <a:pt x="964" y="10541"/>
                  </a:lnTo>
                  <a:cubicBezTo>
                    <a:pt x="374" y="10679"/>
                    <a:pt x="0" y="11259"/>
                    <a:pt x="128" y="11859"/>
                  </a:cubicBezTo>
                  <a:lnTo>
                    <a:pt x="1013" y="15999"/>
                  </a:lnTo>
                  <a:cubicBezTo>
                    <a:pt x="1023" y="16019"/>
                    <a:pt x="1023" y="16029"/>
                    <a:pt x="1023" y="16048"/>
                  </a:cubicBezTo>
                  <a:lnTo>
                    <a:pt x="1023" y="16058"/>
                  </a:lnTo>
                  <a:lnTo>
                    <a:pt x="1033" y="16107"/>
                  </a:lnTo>
                  <a:lnTo>
                    <a:pt x="6855" y="43478"/>
                  </a:lnTo>
                  <a:cubicBezTo>
                    <a:pt x="6963" y="43989"/>
                    <a:pt x="7416" y="44353"/>
                    <a:pt x="7937" y="44353"/>
                  </a:cubicBezTo>
                  <a:cubicBezTo>
                    <a:pt x="8016" y="44353"/>
                    <a:pt x="8094" y="44343"/>
                    <a:pt x="8173" y="44323"/>
                  </a:cubicBezTo>
                  <a:lnTo>
                    <a:pt x="54170" y="34489"/>
                  </a:lnTo>
                  <a:cubicBezTo>
                    <a:pt x="54760" y="34371"/>
                    <a:pt x="55144" y="33790"/>
                    <a:pt x="55026" y="33200"/>
                  </a:cubicBezTo>
                  <a:lnTo>
                    <a:pt x="48751" y="893"/>
                  </a:lnTo>
                  <a:cubicBezTo>
                    <a:pt x="48649" y="366"/>
                    <a:pt x="48179" y="0"/>
                    <a:pt x="47660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762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36"/>
            <p:cNvSpPr/>
            <p:nvPr/>
          </p:nvSpPr>
          <p:spPr>
            <a:xfrm>
              <a:off x="248725" y="11400"/>
              <a:ext cx="1178225" cy="485125"/>
            </a:xfrm>
            <a:custGeom>
              <a:rect b="b" l="l" r="r" t="t"/>
              <a:pathLst>
                <a:path extrusionOk="0" h="19405" w="47129">
                  <a:moveTo>
                    <a:pt x="45447" y="1"/>
                  </a:moveTo>
                  <a:lnTo>
                    <a:pt x="1" y="15431"/>
                  </a:lnTo>
                  <a:lnTo>
                    <a:pt x="1555" y="19405"/>
                  </a:lnTo>
                  <a:lnTo>
                    <a:pt x="47129" y="4013"/>
                  </a:lnTo>
                  <a:lnTo>
                    <a:pt x="45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36"/>
            <p:cNvSpPr/>
            <p:nvPr/>
          </p:nvSpPr>
          <p:spPr>
            <a:xfrm>
              <a:off x="453775" y="296600"/>
              <a:ext cx="177800" cy="114375"/>
            </a:xfrm>
            <a:custGeom>
              <a:rect b="b" l="l" r="r" t="t"/>
              <a:pathLst>
                <a:path extrusionOk="0" h="4575" w="7112">
                  <a:moveTo>
                    <a:pt x="3532" y="1"/>
                  </a:moveTo>
                  <a:lnTo>
                    <a:pt x="1" y="1201"/>
                  </a:lnTo>
                  <a:lnTo>
                    <a:pt x="3532" y="4574"/>
                  </a:lnTo>
                  <a:lnTo>
                    <a:pt x="7111" y="3423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36"/>
            <p:cNvSpPr/>
            <p:nvPr/>
          </p:nvSpPr>
          <p:spPr>
            <a:xfrm>
              <a:off x="275525" y="359300"/>
              <a:ext cx="177800" cy="114350"/>
            </a:xfrm>
            <a:custGeom>
              <a:rect b="b" l="l" r="r" t="t"/>
              <a:pathLst>
                <a:path extrusionOk="0" h="4574" w="7112">
                  <a:moveTo>
                    <a:pt x="3531" y="1"/>
                  </a:moveTo>
                  <a:lnTo>
                    <a:pt x="1" y="1201"/>
                  </a:lnTo>
                  <a:lnTo>
                    <a:pt x="3531" y="4574"/>
                  </a:lnTo>
                  <a:lnTo>
                    <a:pt x="7111" y="3413"/>
                  </a:ln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36"/>
            <p:cNvSpPr/>
            <p:nvPr/>
          </p:nvSpPr>
          <p:spPr>
            <a:xfrm>
              <a:off x="652700" y="229250"/>
              <a:ext cx="177775" cy="115325"/>
            </a:xfrm>
            <a:custGeom>
              <a:rect b="b" l="l" r="r" t="t"/>
              <a:pathLst>
                <a:path extrusionOk="0" h="4613" w="7111">
                  <a:moveTo>
                    <a:pt x="3531" y="0"/>
                  </a:moveTo>
                  <a:lnTo>
                    <a:pt x="0" y="1200"/>
                  </a:lnTo>
                  <a:lnTo>
                    <a:pt x="3570" y="4613"/>
                  </a:lnTo>
                  <a:lnTo>
                    <a:pt x="7111" y="3413"/>
                  </a:ln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36"/>
            <p:cNvSpPr/>
            <p:nvPr/>
          </p:nvSpPr>
          <p:spPr>
            <a:xfrm>
              <a:off x="851600" y="161875"/>
              <a:ext cx="177800" cy="115350"/>
            </a:xfrm>
            <a:custGeom>
              <a:rect b="b" l="l" r="r" t="t"/>
              <a:pathLst>
                <a:path extrusionOk="0" h="4614" w="7112">
                  <a:moveTo>
                    <a:pt x="3531" y="1"/>
                  </a:moveTo>
                  <a:lnTo>
                    <a:pt x="1" y="1191"/>
                  </a:lnTo>
                  <a:lnTo>
                    <a:pt x="3580" y="4613"/>
                  </a:lnTo>
                  <a:cubicBezTo>
                    <a:pt x="4761" y="4210"/>
                    <a:pt x="5931" y="3816"/>
                    <a:pt x="7111" y="3413"/>
                  </a:cubicBez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36"/>
            <p:cNvSpPr/>
            <p:nvPr/>
          </p:nvSpPr>
          <p:spPr>
            <a:xfrm>
              <a:off x="1051500" y="94025"/>
              <a:ext cx="177775" cy="115325"/>
            </a:xfrm>
            <a:custGeom>
              <a:rect b="b" l="l" r="r" t="t"/>
              <a:pathLst>
                <a:path extrusionOk="0" h="4613" w="7111">
                  <a:moveTo>
                    <a:pt x="3531" y="0"/>
                  </a:moveTo>
                  <a:lnTo>
                    <a:pt x="0" y="1200"/>
                  </a:lnTo>
                  <a:lnTo>
                    <a:pt x="3580" y="4613"/>
                  </a:lnTo>
                  <a:cubicBezTo>
                    <a:pt x="4790" y="4200"/>
                    <a:pt x="5970" y="3806"/>
                    <a:pt x="7111" y="3423"/>
                  </a:cubicBez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36"/>
            <p:cNvSpPr/>
            <p:nvPr/>
          </p:nvSpPr>
          <p:spPr>
            <a:xfrm>
              <a:off x="286600" y="234650"/>
              <a:ext cx="1318125" cy="1053325"/>
            </a:xfrm>
            <a:custGeom>
              <a:rect b="b" l="l" r="r" t="t"/>
              <a:pathLst>
                <a:path extrusionOk="0" h="42133" w="52725">
                  <a:moveTo>
                    <a:pt x="46450" y="1"/>
                  </a:moveTo>
                  <a:lnTo>
                    <a:pt x="45703" y="168"/>
                  </a:lnTo>
                  <a:lnTo>
                    <a:pt x="43627" y="2292"/>
                  </a:lnTo>
                  <a:lnTo>
                    <a:pt x="41946" y="1014"/>
                  </a:lnTo>
                  <a:lnTo>
                    <a:pt x="0" y="10514"/>
                  </a:lnTo>
                  <a:lnTo>
                    <a:pt x="6737" y="42133"/>
                  </a:lnTo>
                  <a:lnTo>
                    <a:pt x="52725" y="32298"/>
                  </a:lnTo>
                  <a:lnTo>
                    <a:pt x="464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36"/>
            <p:cNvSpPr/>
            <p:nvPr/>
          </p:nvSpPr>
          <p:spPr>
            <a:xfrm>
              <a:off x="413450" y="645750"/>
              <a:ext cx="67650" cy="67150"/>
            </a:xfrm>
            <a:custGeom>
              <a:rect b="b" l="l" r="r" t="t"/>
              <a:pathLst>
                <a:path extrusionOk="0" h="2686" w="2706">
                  <a:moveTo>
                    <a:pt x="1313" y="234"/>
                  </a:moveTo>
                  <a:cubicBezTo>
                    <a:pt x="1819" y="234"/>
                    <a:pt x="2194" y="542"/>
                    <a:pt x="2302" y="1033"/>
                  </a:cubicBezTo>
                  <a:cubicBezTo>
                    <a:pt x="2420" y="1613"/>
                    <a:pt x="2096" y="2115"/>
                    <a:pt x="1447" y="2252"/>
                  </a:cubicBezTo>
                  <a:lnTo>
                    <a:pt x="729" y="2410"/>
                  </a:lnTo>
                  <a:lnTo>
                    <a:pt x="306" y="423"/>
                  </a:lnTo>
                  <a:lnTo>
                    <a:pt x="1024" y="266"/>
                  </a:lnTo>
                  <a:cubicBezTo>
                    <a:pt x="1124" y="245"/>
                    <a:pt x="1221" y="234"/>
                    <a:pt x="1313" y="234"/>
                  </a:cubicBezTo>
                  <a:close/>
                  <a:moveTo>
                    <a:pt x="1341" y="1"/>
                  </a:moveTo>
                  <a:cubicBezTo>
                    <a:pt x="1227" y="1"/>
                    <a:pt x="1108" y="13"/>
                    <a:pt x="984" y="40"/>
                  </a:cubicBezTo>
                  <a:lnTo>
                    <a:pt x="1" y="246"/>
                  </a:lnTo>
                  <a:lnTo>
                    <a:pt x="522" y="2685"/>
                  </a:lnTo>
                  <a:lnTo>
                    <a:pt x="1506" y="2469"/>
                  </a:lnTo>
                  <a:cubicBezTo>
                    <a:pt x="2292" y="2302"/>
                    <a:pt x="2706" y="1692"/>
                    <a:pt x="2548" y="974"/>
                  </a:cubicBezTo>
                  <a:cubicBezTo>
                    <a:pt x="2424" y="368"/>
                    <a:pt x="1957" y="1"/>
                    <a:pt x="1341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36"/>
            <p:cNvSpPr/>
            <p:nvPr/>
          </p:nvSpPr>
          <p:spPr>
            <a:xfrm>
              <a:off x="489425" y="634425"/>
              <a:ext cx="19450" cy="62250"/>
            </a:xfrm>
            <a:custGeom>
              <a:rect b="b" l="l" r="r" t="t"/>
              <a:pathLst>
                <a:path extrusionOk="0" h="2490" w="778">
                  <a:moveTo>
                    <a:pt x="257" y="1"/>
                  </a:moveTo>
                  <a:lnTo>
                    <a:pt x="1" y="50"/>
                  </a:lnTo>
                  <a:lnTo>
                    <a:pt x="522" y="2489"/>
                  </a:lnTo>
                  <a:lnTo>
                    <a:pt x="778" y="2430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36"/>
            <p:cNvSpPr/>
            <p:nvPr/>
          </p:nvSpPr>
          <p:spPr>
            <a:xfrm>
              <a:off x="520175" y="623400"/>
              <a:ext cx="61475" cy="66625"/>
            </a:xfrm>
            <a:custGeom>
              <a:rect b="b" l="l" r="r" t="t"/>
              <a:pathLst>
                <a:path extrusionOk="0" h="2665" w="2459">
                  <a:moveTo>
                    <a:pt x="1202" y="227"/>
                  </a:moveTo>
                  <a:cubicBezTo>
                    <a:pt x="1543" y="227"/>
                    <a:pt x="1756" y="396"/>
                    <a:pt x="1820" y="707"/>
                  </a:cubicBezTo>
                  <a:lnTo>
                    <a:pt x="1820" y="717"/>
                  </a:lnTo>
                  <a:cubicBezTo>
                    <a:pt x="1908" y="1101"/>
                    <a:pt x="170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3" y="227"/>
                    <a:pt x="1202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26"/>
                  </a:lnTo>
                  <a:lnTo>
                    <a:pt x="522" y="2665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6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1"/>
                  </a:lnTo>
                  <a:lnTo>
                    <a:pt x="2459" y="2252"/>
                  </a:lnTo>
                  <a:lnTo>
                    <a:pt x="1692" y="1543"/>
                  </a:lnTo>
                  <a:cubicBezTo>
                    <a:pt x="2007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36"/>
            <p:cNvSpPr/>
            <p:nvPr/>
          </p:nvSpPr>
          <p:spPr>
            <a:xfrm>
              <a:off x="587300" y="605925"/>
              <a:ext cx="56075" cy="69850"/>
            </a:xfrm>
            <a:custGeom>
              <a:rect b="b" l="l" r="r" t="t"/>
              <a:pathLst>
                <a:path extrusionOk="0" h="2794" w="2243">
                  <a:moveTo>
                    <a:pt x="1672" y="0"/>
                  </a:moveTo>
                  <a:lnTo>
                    <a:pt x="0" y="354"/>
                  </a:lnTo>
                  <a:lnTo>
                    <a:pt x="521" y="2793"/>
                  </a:lnTo>
                  <a:lnTo>
                    <a:pt x="2242" y="2419"/>
                  </a:lnTo>
                  <a:lnTo>
                    <a:pt x="2193" y="2203"/>
                  </a:lnTo>
                  <a:lnTo>
                    <a:pt x="738" y="2508"/>
                  </a:lnTo>
                  <a:lnTo>
                    <a:pt x="541" y="1603"/>
                  </a:lnTo>
                  <a:lnTo>
                    <a:pt x="1800" y="1338"/>
                  </a:lnTo>
                  <a:lnTo>
                    <a:pt x="1751" y="1121"/>
                  </a:lnTo>
                  <a:lnTo>
                    <a:pt x="492" y="1387"/>
                  </a:lnTo>
                  <a:lnTo>
                    <a:pt x="305" y="521"/>
                  </a:lnTo>
                  <a:lnTo>
                    <a:pt x="1711" y="216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36"/>
            <p:cNvSpPr/>
            <p:nvPr/>
          </p:nvSpPr>
          <p:spPr>
            <a:xfrm>
              <a:off x="646800" y="594325"/>
              <a:ext cx="62725" cy="63825"/>
            </a:xfrm>
            <a:custGeom>
              <a:rect b="b" l="l" r="r" t="t"/>
              <a:pathLst>
                <a:path extrusionOk="0" h="2553" w="2509">
                  <a:moveTo>
                    <a:pt x="1469" y="1"/>
                  </a:moveTo>
                  <a:cubicBezTo>
                    <a:pt x="1366" y="1"/>
                    <a:pt x="1263" y="14"/>
                    <a:pt x="1161" y="41"/>
                  </a:cubicBezTo>
                  <a:cubicBezTo>
                    <a:pt x="423" y="199"/>
                    <a:pt x="0" y="838"/>
                    <a:pt x="148" y="1546"/>
                  </a:cubicBezTo>
                  <a:cubicBezTo>
                    <a:pt x="283" y="2161"/>
                    <a:pt x="779" y="2553"/>
                    <a:pt x="1383" y="2553"/>
                  </a:cubicBezTo>
                  <a:cubicBezTo>
                    <a:pt x="1483" y="2553"/>
                    <a:pt x="1587" y="2542"/>
                    <a:pt x="1692" y="2520"/>
                  </a:cubicBezTo>
                  <a:cubicBezTo>
                    <a:pt x="2026" y="2461"/>
                    <a:pt x="2331" y="2254"/>
                    <a:pt x="2508" y="1969"/>
                  </a:cubicBezTo>
                  <a:lnTo>
                    <a:pt x="2311" y="1841"/>
                  </a:lnTo>
                  <a:cubicBezTo>
                    <a:pt x="2164" y="2067"/>
                    <a:pt x="1928" y="2234"/>
                    <a:pt x="1652" y="2284"/>
                  </a:cubicBezTo>
                  <a:cubicBezTo>
                    <a:pt x="1581" y="2299"/>
                    <a:pt x="1510" y="2306"/>
                    <a:pt x="1439" y="2306"/>
                  </a:cubicBezTo>
                  <a:cubicBezTo>
                    <a:pt x="966" y="2306"/>
                    <a:pt x="536" y="1975"/>
                    <a:pt x="433" y="1487"/>
                  </a:cubicBezTo>
                  <a:cubicBezTo>
                    <a:pt x="315" y="936"/>
                    <a:pt x="669" y="385"/>
                    <a:pt x="1220" y="267"/>
                  </a:cubicBezTo>
                  <a:cubicBezTo>
                    <a:pt x="1301" y="247"/>
                    <a:pt x="1382" y="237"/>
                    <a:pt x="1463" y="237"/>
                  </a:cubicBezTo>
                  <a:cubicBezTo>
                    <a:pt x="1654" y="237"/>
                    <a:pt x="1840" y="294"/>
                    <a:pt x="2006" y="405"/>
                  </a:cubicBezTo>
                  <a:lnTo>
                    <a:pt x="2124" y="199"/>
                  </a:lnTo>
                  <a:cubicBezTo>
                    <a:pt x="1927" y="69"/>
                    <a:pt x="1700" y="1"/>
                    <a:pt x="1469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36"/>
            <p:cNvSpPr/>
            <p:nvPr/>
          </p:nvSpPr>
          <p:spPr>
            <a:xfrm>
              <a:off x="705800" y="578875"/>
              <a:ext cx="50425" cy="66900"/>
            </a:xfrm>
            <a:custGeom>
              <a:rect b="b" l="l" r="r" t="t"/>
              <a:pathLst>
                <a:path extrusionOk="0" h="2676" w="2017">
                  <a:moveTo>
                    <a:pt x="1967" y="0"/>
                  </a:moveTo>
                  <a:lnTo>
                    <a:pt x="1" y="423"/>
                  </a:lnTo>
                  <a:lnTo>
                    <a:pt x="50" y="640"/>
                  </a:lnTo>
                  <a:lnTo>
                    <a:pt x="905" y="462"/>
                  </a:lnTo>
                  <a:lnTo>
                    <a:pt x="1368" y="2675"/>
                  </a:lnTo>
                  <a:lnTo>
                    <a:pt x="1623" y="2616"/>
                  </a:lnTo>
                  <a:lnTo>
                    <a:pt x="1151" y="403"/>
                  </a:lnTo>
                  <a:lnTo>
                    <a:pt x="2017" y="217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36"/>
            <p:cNvSpPr/>
            <p:nvPr/>
          </p:nvSpPr>
          <p:spPr>
            <a:xfrm>
              <a:off x="766050" y="568850"/>
              <a:ext cx="71550" cy="63575"/>
            </a:xfrm>
            <a:custGeom>
              <a:rect b="b" l="l" r="r" t="t"/>
              <a:pathLst>
                <a:path extrusionOk="0" h="2543" w="2862">
                  <a:moveTo>
                    <a:pt x="1420" y="215"/>
                  </a:moveTo>
                  <a:cubicBezTo>
                    <a:pt x="1882" y="215"/>
                    <a:pt x="2339" y="515"/>
                    <a:pt x="2449" y="1050"/>
                  </a:cubicBezTo>
                  <a:lnTo>
                    <a:pt x="2459" y="1050"/>
                  </a:lnTo>
                  <a:cubicBezTo>
                    <a:pt x="2596" y="1621"/>
                    <a:pt x="2223" y="2181"/>
                    <a:pt x="1652" y="2280"/>
                  </a:cubicBezTo>
                  <a:cubicBezTo>
                    <a:pt x="1573" y="2297"/>
                    <a:pt x="1496" y="2305"/>
                    <a:pt x="1421" y="2305"/>
                  </a:cubicBezTo>
                  <a:cubicBezTo>
                    <a:pt x="626" y="2305"/>
                    <a:pt x="84" y="1405"/>
                    <a:pt x="551" y="686"/>
                  </a:cubicBezTo>
                  <a:cubicBezTo>
                    <a:pt x="763" y="365"/>
                    <a:pt x="1093" y="215"/>
                    <a:pt x="1420" y="215"/>
                  </a:cubicBezTo>
                  <a:close/>
                  <a:moveTo>
                    <a:pt x="1494" y="0"/>
                  </a:moveTo>
                  <a:cubicBezTo>
                    <a:pt x="1389" y="0"/>
                    <a:pt x="1281" y="12"/>
                    <a:pt x="1170" y="37"/>
                  </a:cubicBezTo>
                  <a:cubicBezTo>
                    <a:pt x="433" y="195"/>
                    <a:pt x="0" y="834"/>
                    <a:pt x="157" y="1542"/>
                  </a:cubicBezTo>
                  <a:cubicBezTo>
                    <a:pt x="283" y="2153"/>
                    <a:pt x="778" y="2543"/>
                    <a:pt x="1378" y="2543"/>
                  </a:cubicBezTo>
                  <a:cubicBezTo>
                    <a:pt x="1483" y="2543"/>
                    <a:pt x="1591" y="2531"/>
                    <a:pt x="1701" y="2506"/>
                  </a:cubicBezTo>
                  <a:cubicBezTo>
                    <a:pt x="2429" y="2349"/>
                    <a:pt x="2862" y="1709"/>
                    <a:pt x="2705" y="1001"/>
                  </a:cubicBezTo>
                  <a:cubicBezTo>
                    <a:pt x="2579" y="390"/>
                    <a:pt x="2091" y="0"/>
                    <a:pt x="1494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36"/>
            <p:cNvSpPr/>
            <p:nvPr/>
          </p:nvSpPr>
          <p:spPr>
            <a:xfrm>
              <a:off x="846200" y="553575"/>
              <a:ext cx="61475" cy="66625"/>
            </a:xfrm>
            <a:custGeom>
              <a:rect b="b" l="l" r="r" t="t"/>
              <a:pathLst>
                <a:path extrusionOk="0" h="2665" w="2459">
                  <a:moveTo>
                    <a:pt x="1201" y="227"/>
                  </a:moveTo>
                  <a:cubicBezTo>
                    <a:pt x="1543" y="227"/>
                    <a:pt x="1756" y="398"/>
                    <a:pt x="1820" y="717"/>
                  </a:cubicBezTo>
                  <a:cubicBezTo>
                    <a:pt x="1908" y="1101"/>
                    <a:pt x="169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2" y="227"/>
                    <a:pt x="1201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35"/>
                  </a:lnTo>
                  <a:lnTo>
                    <a:pt x="521" y="2664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5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0"/>
                  </a:lnTo>
                  <a:lnTo>
                    <a:pt x="2459" y="2251"/>
                  </a:lnTo>
                  <a:lnTo>
                    <a:pt x="1692" y="1543"/>
                  </a:lnTo>
                  <a:cubicBezTo>
                    <a:pt x="2006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36"/>
            <p:cNvSpPr/>
            <p:nvPr/>
          </p:nvSpPr>
          <p:spPr>
            <a:xfrm>
              <a:off x="525575" y="1019700"/>
              <a:ext cx="71075" cy="69375"/>
            </a:xfrm>
            <a:custGeom>
              <a:rect b="b" l="l" r="r" t="t"/>
              <a:pathLst>
                <a:path extrusionOk="0" h="2775" w="2843">
                  <a:moveTo>
                    <a:pt x="2351" y="1"/>
                  </a:moveTo>
                  <a:lnTo>
                    <a:pt x="2164" y="50"/>
                  </a:lnTo>
                  <a:lnTo>
                    <a:pt x="1545" y="1938"/>
                  </a:lnTo>
                  <a:lnTo>
                    <a:pt x="197" y="463"/>
                  </a:lnTo>
                  <a:lnTo>
                    <a:pt x="1" y="503"/>
                  </a:lnTo>
                  <a:lnTo>
                    <a:pt x="492" y="2774"/>
                  </a:lnTo>
                  <a:lnTo>
                    <a:pt x="719" y="2725"/>
                  </a:lnTo>
                  <a:lnTo>
                    <a:pt x="325" y="916"/>
                  </a:lnTo>
                  <a:lnTo>
                    <a:pt x="1545" y="2243"/>
                  </a:lnTo>
                  <a:lnTo>
                    <a:pt x="1663" y="2224"/>
                  </a:lnTo>
                  <a:lnTo>
                    <a:pt x="2223" y="503"/>
                  </a:lnTo>
                  <a:lnTo>
                    <a:pt x="2617" y="2312"/>
                  </a:lnTo>
                  <a:lnTo>
                    <a:pt x="2843" y="2263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36"/>
            <p:cNvSpPr/>
            <p:nvPr/>
          </p:nvSpPr>
          <p:spPr>
            <a:xfrm>
              <a:off x="604500" y="1008100"/>
              <a:ext cx="66650" cy="59375"/>
            </a:xfrm>
            <a:custGeom>
              <a:rect b="b" l="l" r="r" t="t"/>
              <a:pathLst>
                <a:path extrusionOk="0" h="2375" w="2666">
                  <a:moveTo>
                    <a:pt x="1324" y="202"/>
                  </a:moveTo>
                  <a:cubicBezTo>
                    <a:pt x="1757" y="202"/>
                    <a:pt x="2184" y="484"/>
                    <a:pt x="2282" y="986"/>
                  </a:cubicBezTo>
                  <a:cubicBezTo>
                    <a:pt x="2410" y="1507"/>
                    <a:pt x="2066" y="2039"/>
                    <a:pt x="1535" y="2127"/>
                  </a:cubicBezTo>
                  <a:cubicBezTo>
                    <a:pt x="1461" y="2143"/>
                    <a:pt x="1389" y="2151"/>
                    <a:pt x="1319" y="2151"/>
                  </a:cubicBezTo>
                  <a:cubicBezTo>
                    <a:pt x="584" y="2151"/>
                    <a:pt x="81" y="1306"/>
                    <a:pt x="512" y="642"/>
                  </a:cubicBezTo>
                  <a:cubicBezTo>
                    <a:pt x="711" y="341"/>
                    <a:pt x="1019" y="202"/>
                    <a:pt x="1324" y="202"/>
                  </a:cubicBezTo>
                  <a:close/>
                  <a:moveTo>
                    <a:pt x="1382" y="1"/>
                  </a:moveTo>
                  <a:cubicBezTo>
                    <a:pt x="1288" y="1"/>
                    <a:pt x="1191" y="11"/>
                    <a:pt x="1092" y="32"/>
                  </a:cubicBezTo>
                  <a:cubicBezTo>
                    <a:pt x="404" y="180"/>
                    <a:pt x="1" y="780"/>
                    <a:pt x="138" y="1448"/>
                  </a:cubicBezTo>
                  <a:cubicBezTo>
                    <a:pt x="265" y="2013"/>
                    <a:pt x="737" y="2375"/>
                    <a:pt x="1296" y="2375"/>
                  </a:cubicBezTo>
                  <a:cubicBezTo>
                    <a:pt x="1390" y="2375"/>
                    <a:pt x="1486" y="2365"/>
                    <a:pt x="1584" y="2343"/>
                  </a:cubicBezTo>
                  <a:cubicBezTo>
                    <a:pt x="2263" y="2196"/>
                    <a:pt x="2666" y="1596"/>
                    <a:pt x="2528" y="937"/>
                  </a:cubicBezTo>
                  <a:cubicBezTo>
                    <a:pt x="2402" y="364"/>
                    <a:pt x="1944" y="1"/>
                    <a:pt x="138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36"/>
            <p:cNvSpPr/>
            <p:nvPr/>
          </p:nvSpPr>
          <p:spPr>
            <a:xfrm>
              <a:off x="668425" y="989725"/>
              <a:ext cx="56075" cy="63200"/>
            </a:xfrm>
            <a:custGeom>
              <a:rect b="b" l="l" r="r" t="t"/>
              <a:pathLst>
                <a:path extrusionOk="0" h="2528" w="2243">
                  <a:moveTo>
                    <a:pt x="2243" y="0"/>
                  </a:moveTo>
                  <a:lnTo>
                    <a:pt x="2007" y="49"/>
                  </a:lnTo>
                  <a:lnTo>
                    <a:pt x="1555" y="2203"/>
                  </a:lnTo>
                  <a:lnTo>
                    <a:pt x="256" y="423"/>
                  </a:lnTo>
                  <a:lnTo>
                    <a:pt x="1" y="472"/>
                  </a:lnTo>
                  <a:lnTo>
                    <a:pt x="1496" y="2528"/>
                  </a:lnTo>
                  <a:lnTo>
                    <a:pt x="1732" y="2478"/>
                  </a:lnTo>
                  <a:lnTo>
                    <a:pt x="2243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36"/>
            <p:cNvSpPr/>
            <p:nvPr/>
          </p:nvSpPr>
          <p:spPr>
            <a:xfrm>
              <a:off x="736775" y="985775"/>
              <a:ext cx="18475" cy="58050"/>
            </a:xfrm>
            <a:custGeom>
              <a:rect b="b" l="l" r="r" t="t"/>
              <a:pathLst>
                <a:path extrusionOk="0" h="2322" w="739">
                  <a:moveTo>
                    <a:pt x="247" y="1"/>
                  </a:moveTo>
                  <a:lnTo>
                    <a:pt x="1" y="50"/>
                  </a:lnTo>
                  <a:lnTo>
                    <a:pt x="492" y="2322"/>
                  </a:lnTo>
                  <a:lnTo>
                    <a:pt x="738" y="2263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36"/>
            <p:cNvSpPr/>
            <p:nvPr/>
          </p:nvSpPr>
          <p:spPr>
            <a:xfrm>
              <a:off x="765300" y="972500"/>
              <a:ext cx="52400" cy="65175"/>
            </a:xfrm>
            <a:custGeom>
              <a:rect b="b" l="l" r="r" t="t"/>
              <a:pathLst>
                <a:path extrusionOk="0" h="2607" w="2096">
                  <a:moveTo>
                    <a:pt x="1554" y="1"/>
                  </a:moveTo>
                  <a:lnTo>
                    <a:pt x="1" y="335"/>
                  </a:lnTo>
                  <a:lnTo>
                    <a:pt x="492" y="2607"/>
                  </a:lnTo>
                  <a:lnTo>
                    <a:pt x="2095" y="2263"/>
                  </a:lnTo>
                  <a:lnTo>
                    <a:pt x="2056" y="2056"/>
                  </a:lnTo>
                  <a:lnTo>
                    <a:pt x="679" y="2341"/>
                  </a:lnTo>
                  <a:lnTo>
                    <a:pt x="502" y="1496"/>
                  </a:lnTo>
                  <a:lnTo>
                    <a:pt x="1672" y="1250"/>
                  </a:lnTo>
                  <a:lnTo>
                    <a:pt x="1633" y="1043"/>
                  </a:lnTo>
                  <a:lnTo>
                    <a:pt x="453" y="1299"/>
                  </a:lnTo>
                  <a:lnTo>
                    <a:pt x="286" y="492"/>
                  </a:lnTo>
                  <a:lnTo>
                    <a:pt x="1604" y="207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36"/>
            <p:cNvSpPr/>
            <p:nvPr/>
          </p:nvSpPr>
          <p:spPr>
            <a:xfrm>
              <a:off x="1121825" y="278425"/>
              <a:ext cx="122700" cy="140400"/>
            </a:xfrm>
            <a:custGeom>
              <a:rect b="b" l="l" r="r" t="t"/>
              <a:pathLst>
                <a:path extrusionOk="0" h="5616" w="4908">
                  <a:moveTo>
                    <a:pt x="4908" y="0"/>
                  </a:moveTo>
                  <a:lnTo>
                    <a:pt x="1269" y="826"/>
                  </a:lnTo>
                  <a:lnTo>
                    <a:pt x="0" y="5616"/>
                  </a:lnTo>
                  <a:lnTo>
                    <a:pt x="0" y="5616"/>
                  </a:lnTo>
                  <a:lnTo>
                    <a:pt x="3777" y="4829"/>
                  </a:lnTo>
                  <a:lnTo>
                    <a:pt x="49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36"/>
            <p:cNvSpPr/>
            <p:nvPr/>
          </p:nvSpPr>
          <p:spPr>
            <a:xfrm>
              <a:off x="1306450" y="238825"/>
              <a:ext cx="122725" cy="140175"/>
            </a:xfrm>
            <a:custGeom>
              <a:rect b="b" l="l" r="r" t="t"/>
              <a:pathLst>
                <a:path extrusionOk="0" h="5607" w="4909">
                  <a:moveTo>
                    <a:pt x="4909" y="1"/>
                  </a:moveTo>
                  <a:lnTo>
                    <a:pt x="1270" y="817"/>
                  </a:lnTo>
                  <a:lnTo>
                    <a:pt x="1" y="5607"/>
                  </a:lnTo>
                  <a:lnTo>
                    <a:pt x="3650" y="4721"/>
                  </a:lnTo>
                  <a:lnTo>
                    <a:pt x="49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36"/>
            <p:cNvSpPr/>
            <p:nvPr/>
          </p:nvSpPr>
          <p:spPr>
            <a:xfrm>
              <a:off x="917000" y="324875"/>
              <a:ext cx="122725" cy="140175"/>
            </a:xfrm>
            <a:custGeom>
              <a:rect b="b" l="l" r="r" t="t"/>
              <a:pathLst>
                <a:path extrusionOk="0" h="5607" w="4909">
                  <a:moveTo>
                    <a:pt x="4908" y="1"/>
                  </a:moveTo>
                  <a:lnTo>
                    <a:pt x="1269" y="817"/>
                  </a:lnTo>
                  <a:lnTo>
                    <a:pt x="1" y="5607"/>
                  </a:lnTo>
                  <a:cubicBezTo>
                    <a:pt x="1250" y="5322"/>
                    <a:pt x="2469" y="5046"/>
                    <a:pt x="3639" y="4781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36"/>
            <p:cNvSpPr/>
            <p:nvPr/>
          </p:nvSpPr>
          <p:spPr>
            <a:xfrm>
              <a:off x="712200" y="371100"/>
              <a:ext cx="122450" cy="140175"/>
            </a:xfrm>
            <a:custGeom>
              <a:rect b="b" l="l" r="r" t="t"/>
              <a:pathLst>
                <a:path extrusionOk="0" h="5607" w="4898">
                  <a:moveTo>
                    <a:pt x="4898" y="1"/>
                  </a:moveTo>
                  <a:lnTo>
                    <a:pt x="1259" y="827"/>
                  </a:lnTo>
                  <a:lnTo>
                    <a:pt x="0" y="5607"/>
                  </a:lnTo>
                  <a:cubicBezTo>
                    <a:pt x="1210" y="5331"/>
                    <a:pt x="2420" y="5066"/>
                    <a:pt x="3629" y="4790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36"/>
            <p:cNvSpPr/>
            <p:nvPr/>
          </p:nvSpPr>
          <p:spPr>
            <a:xfrm>
              <a:off x="506150" y="417825"/>
              <a:ext cx="122725" cy="140175"/>
            </a:xfrm>
            <a:custGeom>
              <a:rect b="b" l="l" r="r" t="t"/>
              <a:pathLst>
                <a:path extrusionOk="0" h="5607" w="4909">
                  <a:moveTo>
                    <a:pt x="4908" y="1"/>
                  </a:moveTo>
                  <a:lnTo>
                    <a:pt x="1269" y="817"/>
                  </a:lnTo>
                  <a:lnTo>
                    <a:pt x="1" y="5606"/>
                  </a:lnTo>
                  <a:cubicBezTo>
                    <a:pt x="1181" y="5341"/>
                    <a:pt x="2391" y="5065"/>
                    <a:pt x="3640" y="4780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36"/>
            <p:cNvSpPr/>
            <p:nvPr/>
          </p:nvSpPr>
          <p:spPr>
            <a:xfrm>
              <a:off x="311675" y="461825"/>
              <a:ext cx="122475" cy="139925"/>
            </a:xfrm>
            <a:custGeom>
              <a:rect b="b" l="l" r="r" t="t"/>
              <a:pathLst>
                <a:path extrusionOk="0" h="5597" w="4899">
                  <a:moveTo>
                    <a:pt x="4898" y="1"/>
                  </a:moveTo>
                  <a:lnTo>
                    <a:pt x="1269" y="817"/>
                  </a:lnTo>
                  <a:lnTo>
                    <a:pt x="0" y="5597"/>
                  </a:lnTo>
                  <a:cubicBezTo>
                    <a:pt x="1053" y="5361"/>
                    <a:pt x="2282" y="5085"/>
                    <a:pt x="3639" y="4781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36"/>
            <p:cNvSpPr/>
            <p:nvPr/>
          </p:nvSpPr>
          <p:spPr>
            <a:xfrm>
              <a:off x="307725" y="342050"/>
              <a:ext cx="1160800" cy="262650"/>
            </a:xfrm>
            <a:custGeom>
              <a:rect b="b" l="l" r="r" t="t"/>
              <a:pathLst>
                <a:path extrusionOk="0" h="10506" w="46432">
                  <a:moveTo>
                    <a:pt x="46302" y="1"/>
                  </a:moveTo>
                  <a:cubicBezTo>
                    <a:pt x="46296" y="1"/>
                    <a:pt x="46290" y="1"/>
                    <a:pt x="46284" y="2"/>
                  </a:cubicBezTo>
                  <a:lnTo>
                    <a:pt x="129" y="10280"/>
                  </a:lnTo>
                  <a:cubicBezTo>
                    <a:pt x="1" y="10309"/>
                    <a:pt x="21" y="10506"/>
                    <a:pt x="158" y="10506"/>
                  </a:cubicBezTo>
                  <a:lnTo>
                    <a:pt x="178" y="10496"/>
                  </a:lnTo>
                  <a:lnTo>
                    <a:pt x="46333" y="219"/>
                  </a:lnTo>
                  <a:cubicBezTo>
                    <a:pt x="46392" y="209"/>
                    <a:pt x="46431" y="150"/>
                    <a:pt x="46411" y="91"/>
                  </a:cubicBezTo>
                  <a:cubicBezTo>
                    <a:pt x="46403" y="38"/>
                    <a:pt x="46354" y="1"/>
                    <a:pt x="463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36"/>
            <p:cNvSpPr/>
            <p:nvPr/>
          </p:nvSpPr>
          <p:spPr>
            <a:xfrm>
              <a:off x="414775" y="555250"/>
              <a:ext cx="1012100" cy="219375"/>
            </a:xfrm>
            <a:custGeom>
              <a:rect b="b" l="l" r="r" t="t"/>
              <a:pathLst>
                <a:path extrusionOk="0" h="8775" w="40484">
                  <a:moveTo>
                    <a:pt x="40320" y="1"/>
                  </a:moveTo>
                  <a:cubicBezTo>
                    <a:pt x="40317" y="1"/>
                    <a:pt x="40313" y="1"/>
                    <a:pt x="40310" y="1"/>
                  </a:cubicBezTo>
                  <a:lnTo>
                    <a:pt x="145" y="8548"/>
                  </a:lnTo>
                  <a:cubicBezTo>
                    <a:pt x="0" y="8567"/>
                    <a:pt x="16" y="8774"/>
                    <a:pt x="155" y="8774"/>
                  </a:cubicBezTo>
                  <a:cubicBezTo>
                    <a:pt x="158" y="8774"/>
                    <a:pt x="161" y="8774"/>
                    <a:pt x="164" y="8774"/>
                  </a:cubicBezTo>
                  <a:cubicBezTo>
                    <a:pt x="174" y="8774"/>
                    <a:pt x="184" y="8764"/>
                    <a:pt x="194" y="8764"/>
                  </a:cubicBezTo>
                  <a:lnTo>
                    <a:pt x="40359" y="217"/>
                  </a:lnTo>
                  <a:cubicBezTo>
                    <a:pt x="40484" y="179"/>
                    <a:pt x="40450" y="1"/>
                    <a:pt x="40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36"/>
            <p:cNvSpPr/>
            <p:nvPr/>
          </p:nvSpPr>
          <p:spPr>
            <a:xfrm>
              <a:off x="468775" y="787750"/>
              <a:ext cx="1011475" cy="219450"/>
            </a:xfrm>
            <a:custGeom>
              <a:rect b="b" l="l" r="r" t="t"/>
              <a:pathLst>
                <a:path extrusionOk="0" h="8778" w="40459">
                  <a:moveTo>
                    <a:pt x="40306" y="0"/>
                  </a:moveTo>
                  <a:cubicBezTo>
                    <a:pt x="40296" y="0"/>
                    <a:pt x="40286" y="2"/>
                    <a:pt x="40274" y="5"/>
                  </a:cubicBezTo>
                  <a:lnTo>
                    <a:pt x="99" y="8551"/>
                  </a:lnTo>
                  <a:cubicBezTo>
                    <a:pt x="40" y="8571"/>
                    <a:pt x="1" y="8630"/>
                    <a:pt x="20" y="8689"/>
                  </a:cubicBezTo>
                  <a:cubicBezTo>
                    <a:pt x="30" y="8738"/>
                    <a:pt x="70" y="8777"/>
                    <a:pt x="129" y="8777"/>
                  </a:cubicBezTo>
                  <a:lnTo>
                    <a:pt x="148" y="8768"/>
                  </a:lnTo>
                  <a:lnTo>
                    <a:pt x="40314" y="221"/>
                  </a:lnTo>
                  <a:cubicBezTo>
                    <a:pt x="40459" y="203"/>
                    <a:pt x="40428" y="0"/>
                    <a:pt x="40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6"/>
            <p:cNvSpPr/>
            <p:nvPr/>
          </p:nvSpPr>
          <p:spPr>
            <a:xfrm>
              <a:off x="644825" y="719875"/>
              <a:ext cx="54600" cy="234225"/>
            </a:xfrm>
            <a:custGeom>
              <a:rect b="b" l="l" r="r" t="t"/>
              <a:pathLst>
                <a:path extrusionOk="0" h="9369" w="2184">
                  <a:moveTo>
                    <a:pt x="130" y="0"/>
                  </a:moveTo>
                  <a:cubicBezTo>
                    <a:pt x="120" y="0"/>
                    <a:pt x="109" y="2"/>
                    <a:pt x="99" y="5"/>
                  </a:cubicBezTo>
                  <a:cubicBezTo>
                    <a:pt x="40" y="15"/>
                    <a:pt x="1" y="74"/>
                    <a:pt x="10" y="133"/>
                  </a:cubicBezTo>
                  <a:lnTo>
                    <a:pt x="1948" y="9280"/>
                  </a:lnTo>
                  <a:cubicBezTo>
                    <a:pt x="1967" y="9329"/>
                    <a:pt x="2007" y="9368"/>
                    <a:pt x="2066" y="9368"/>
                  </a:cubicBezTo>
                  <a:lnTo>
                    <a:pt x="2085" y="9368"/>
                  </a:lnTo>
                  <a:cubicBezTo>
                    <a:pt x="2144" y="9358"/>
                    <a:pt x="2184" y="9299"/>
                    <a:pt x="2174" y="9240"/>
                  </a:cubicBezTo>
                  <a:lnTo>
                    <a:pt x="227" y="84"/>
                  </a:lnTo>
                  <a:cubicBezTo>
                    <a:pt x="219" y="36"/>
                    <a:pt x="177" y="0"/>
                    <a:pt x="1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36"/>
            <p:cNvSpPr/>
            <p:nvPr/>
          </p:nvSpPr>
          <p:spPr>
            <a:xfrm>
              <a:off x="1170500" y="611925"/>
              <a:ext cx="55350" cy="236450"/>
            </a:xfrm>
            <a:custGeom>
              <a:rect b="b" l="l" r="r" t="t"/>
              <a:pathLst>
                <a:path extrusionOk="0" h="9458" w="2214">
                  <a:moveTo>
                    <a:pt x="129" y="1"/>
                  </a:moveTo>
                  <a:cubicBezTo>
                    <a:pt x="119" y="1"/>
                    <a:pt x="109" y="3"/>
                    <a:pt x="99" y="6"/>
                  </a:cubicBezTo>
                  <a:cubicBezTo>
                    <a:pt x="40" y="16"/>
                    <a:pt x="0" y="75"/>
                    <a:pt x="10" y="134"/>
                  </a:cubicBezTo>
                  <a:lnTo>
                    <a:pt x="1977" y="9369"/>
                  </a:lnTo>
                  <a:cubicBezTo>
                    <a:pt x="1987" y="9418"/>
                    <a:pt x="2036" y="9447"/>
                    <a:pt x="2085" y="9457"/>
                  </a:cubicBezTo>
                  <a:lnTo>
                    <a:pt x="2115" y="9447"/>
                  </a:lnTo>
                  <a:cubicBezTo>
                    <a:pt x="2174" y="9437"/>
                    <a:pt x="2213" y="9378"/>
                    <a:pt x="2193" y="9319"/>
                  </a:cubicBezTo>
                  <a:lnTo>
                    <a:pt x="226" y="94"/>
                  </a:lnTo>
                  <a:cubicBezTo>
                    <a:pt x="218" y="38"/>
                    <a:pt x="177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36"/>
            <p:cNvSpPr/>
            <p:nvPr/>
          </p:nvSpPr>
          <p:spPr>
            <a:xfrm>
              <a:off x="514275" y="969425"/>
              <a:ext cx="989650" cy="215525"/>
            </a:xfrm>
            <a:custGeom>
              <a:rect b="b" l="l" r="r" t="t"/>
              <a:pathLst>
                <a:path extrusionOk="0" h="8621" w="39586">
                  <a:moveTo>
                    <a:pt x="39469" y="1"/>
                  </a:moveTo>
                  <a:cubicBezTo>
                    <a:pt x="39459" y="1"/>
                    <a:pt x="39448" y="2"/>
                    <a:pt x="39438" y="6"/>
                  </a:cubicBezTo>
                  <a:lnTo>
                    <a:pt x="99" y="8395"/>
                  </a:lnTo>
                  <a:cubicBezTo>
                    <a:pt x="40" y="8414"/>
                    <a:pt x="0" y="8473"/>
                    <a:pt x="10" y="8532"/>
                  </a:cubicBezTo>
                  <a:cubicBezTo>
                    <a:pt x="20" y="8582"/>
                    <a:pt x="69" y="8621"/>
                    <a:pt x="118" y="8621"/>
                  </a:cubicBezTo>
                  <a:lnTo>
                    <a:pt x="148" y="8611"/>
                  </a:lnTo>
                  <a:lnTo>
                    <a:pt x="39487" y="222"/>
                  </a:lnTo>
                  <a:cubicBezTo>
                    <a:pt x="39546" y="202"/>
                    <a:pt x="39585" y="143"/>
                    <a:pt x="39566" y="84"/>
                  </a:cubicBezTo>
                  <a:cubicBezTo>
                    <a:pt x="39558" y="36"/>
                    <a:pt x="39516" y="1"/>
                    <a:pt x="394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36"/>
            <p:cNvSpPr/>
            <p:nvPr/>
          </p:nvSpPr>
          <p:spPr>
            <a:xfrm>
              <a:off x="439275" y="809950"/>
              <a:ext cx="48950" cy="52425"/>
            </a:xfrm>
            <a:custGeom>
              <a:rect b="b" l="l" r="r" t="t"/>
              <a:pathLst>
                <a:path extrusionOk="0" h="2097" w="1958">
                  <a:moveTo>
                    <a:pt x="969" y="181"/>
                  </a:moveTo>
                  <a:cubicBezTo>
                    <a:pt x="1223" y="181"/>
                    <a:pt x="1382" y="311"/>
                    <a:pt x="1436" y="553"/>
                  </a:cubicBezTo>
                  <a:cubicBezTo>
                    <a:pt x="1505" y="858"/>
                    <a:pt x="1348" y="1084"/>
                    <a:pt x="964" y="1162"/>
                  </a:cubicBezTo>
                  <a:lnTo>
                    <a:pt x="463" y="1280"/>
                  </a:lnTo>
                  <a:lnTo>
                    <a:pt x="246" y="326"/>
                  </a:lnTo>
                  <a:lnTo>
                    <a:pt x="748" y="208"/>
                  </a:lnTo>
                  <a:cubicBezTo>
                    <a:pt x="828" y="190"/>
                    <a:pt x="902" y="181"/>
                    <a:pt x="969" y="181"/>
                  </a:cubicBezTo>
                  <a:close/>
                  <a:moveTo>
                    <a:pt x="976" y="0"/>
                  </a:moveTo>
                  <a:cubicBezTo>
                    <a:pt x="893" y="0"/>
                    <a:pt x="804" y="11"/>
                    <a:pt x="709" y="31"/>
                  </a:cubicBezTo>
                  <a:lnTo>
                    <a:pt x="1" y="199"/>
                  </a:lnTo>
                  <a:lnTo>
                    <a:pt x="433" y="2097"/>
                  </a:lnTo>
                  <a:lnTo>
                    <a:pt x="640" y="2048"/>
                  </a:lnTo>
                  <a:lnTo>
                    <a:pt x="502" y="1448"/>
                  </a:lnTo>
                  <a:lnTo>
                    <a:pt x="1014" y="1330"/>
                  </a:lnTo>
                  <a:cubicBezTo>
                    <a:pt x="1063" y="1320"/>
                    <a:pt x="1112" y="1310"/>
                    <a:pt x="1161" y="1290"/>
                  </a:cubicBezTo>
                  <a:lnTo>
                    <a:pt x="1732" y="1802"/>
                  </a:lnTo>
                  <a:lnTo>
                    <a:pt x="1958" y="1753"/>
                  </a:lnTo>
                  <a:lnTo>
                    <a:pt x="1338" y="1202"/>
                  </a:lnTo>
                  <a:cubicBezTo>
                    <a:pt x="1594" y="1074"/>
                    <a:pt x="1712" y="779"/>
                    <a:pt x="1643" y="513"/>
                  </a:cubicBezTo>
                  <a:cubicBezTo>
                    <a:pt x="1564" y="180"/>
                    <a:pt x="1324" y="0"/>
                    <a:pt x="976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36"/>
            <p:cNvSpPr/>
            <p:nvPr/>
          </p:nvSpPr>
          <p:spPr>
            <a:xfrm>
              <a:off x="489975" y="794975"/>
              <a:ext cx="62425" cy="51550"/>
            </a:xfrm>
            <a:custGeom>
              <a:rect b="b" l="l" r="r" t="t"/>
              <a:pathLst>
                <a:path extrusionOk="0" h="2062" w="2497">
                  <a:moveTo>
                    <a:pt x="1179" y="229"/>
                  </a:moveTo>
                  <a:cubicBezTo>
                    <a:pt x="1538" y="229"/>
                    <a:pt x="1894" y="460"/>
                    <a:pt x="1985" y="876"/>
                  </a:cubicBezTo>
                  <a:cubicBezTo>
                    <a:pt x="2093" y="1319"/>
                    <a:pt x="1808" y="1761"/>
                    <a:pt x="1366" y="1850"/>
                  </a:cubicBezTo>
                  <a:cubicBezTo>
                    <a:pt x="1300" y="1865"/>
                    <a:pt x="1236" y="1873"/>
                    <a:pt x="1173" y="1873"/>
                  </a:cubicBezTo>
                  <a:cubicBezTo>
                    <a:pt x="562" y="1873"/>
                    <a:pt x="133" y="1173"/>
                    <a:pt x="490" y="611"/>
                  </a:cubicBezTo>
                  <a:cubicBezTo>
                    <a:pt x="656" y="350"/>
                    <a:pt x="918" y="229"/>
                    <a:pt x="1179" y="229"/>
                  </a:cubicBezTo>
                  <a:close/>
                  <a:moveTo>
                    <a:pt x="1185" y="0"/>
                  </a:moveTo>
                  <a:cubicBezTo>
                    <a:pt x="557" y="0"/>
                    <a:pt x="1" y="596"/>
                    <a:pt x="185" y="1289"/>
                  </a:cubicBezTo>
                  <a:cubicBezTo>
                    <a:pt x="285" y="1752"/>
                    <a:pt x="696" y="2062"/>
                    <a:pt x="1146" y="2062"/>
                  </a:cubicBezTo>
                  <a:cubicBezTo>
                    <a:pt x="1231" y="2062"/>
                    <a:pt x="1318" y="2051"/>
                    <a:pt x="1405" y="2027"/>
                  </a:cubicBezTo>
                  <a:cubicBezTo>
                    <a:pt x="2300" y="1820"/>
                    <a:pt x="2497" y="630"/>
                    <a:pt x="1710" y="149"/>
                  </a:cubicBezTo>
                  <a:cubicBezTo>
                    <a:pt x="1539" y="46"/>
                    <a:pt x="1359" y="0"/>
                    <a:pt x="1185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36"/>
            <p:cNvSpPr/>
            <p:nvPr/>
          </p:nvSpPr>
          <p:spPr>
            <a:xfrm>
              <a:off x="555325" y="787125"/>
              <a:ext cx="42575" cy="48450"/>
            </a:xfrm>
            <a:custGeom>
              <a:rect b="b" l="l" r="r" t="t"/>
              <a:pathLst>
                <a:path extrusionOk="0" h="1938" w="1703">
                  <a:moveTo>
                    <a:pt x="207" y="0"/>
                  </a:moveTo>
                  <a:lnTo>
                    <a:pt x="1" y="49"/>
                  </a:lnTo>
                  <a:lnTo>
                    <a:pt x="433" y="1938"/>
                  </a:lnTo>
                  <a:lnTo>
                    <a:pt x="1702" y="1653"/>
                  </a:lnTo>
                  <a:lnTo>
                    <a:pt x="1663" y="1475"/>
                  </a:lnTo>
                  <a:lnTo>
                    <a:pt x="601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36"/>
            <p:cNvSpPr/>
            <p:nvPr/>
          </p:nvSpPr>
          <p:spPr>
            <a:xfrm>
              <a:off x="600325" y="776800"/>
              <a:ext cx="42550" cy="48450"/>
            </a:xfrm>
            <a:custGeom>
              <a:rect b="b" l="l" r="r" t="t"/>
              <a:pathLst>
                <a:path extrusionOk="0" h="1938" w="1702">
                  <a:moveTo>
                    <a:pt x="207" y="0"/>
                  </a:moveTo>
                  <a:lnTo>
                    <a:pt x="0" y="49"/>
                  </a:lnTo>
                  <a:lnTo>
                    <a:pt x="433" y="1938"/>
                  </a:lnTo>
                  <a:lnTo>
                    <a:pt x="1702" y="1652"/>
                  </a:lnTo>
                  <a:lnTo>
                    <a:pt x="1662" y="1475"/>
                  </a:lnTo>
                  <a:lnTo>
                    <a:pt x="600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36"/>
            <p:cNvSpPr/>
            <p:nvPr/>
          </p:nvSpPr>
          <p:spPr>
            <a:xfrm>
              <a:off x="694000" y="749725"/>
              <a:ext cx="42550" cy="50325"/>
            </a:xfrm>
            <a:custGeom>
              <a:rect b="b" l="l" r="r" t="t"/>
              <a:pathLst>
                <a:path extrusionOk="0" h="2013" w="1702">
                  <a:moveTo>
                    <a:pt x="903" y="1"/>
                  </a:moveTo>
                  <a:cubicBezTo>
                    <a:pt x="818" y="1"/>
                    <a:pt x="733" y="11"/>
                    <a:pt x="650" y="31"/>
                  </a:cubicBezTo>
                  <a:cubicBezTo>
                    <a:pt x="168" y="139"/>
                    <a:pt x="0" y="434"/>
                    <a:pt x="69" y="710"/>
                  </a:cubicBezTo>
                  <a:cubicBezTo>
                    <a:pt x="227" y="1418"/>
                    <a:pt x="1318" y="828"/>
                    <a:pt x="1446" y="1349"/>
                  </a:cubicBezTo>
                  <a:cubicBezTo>
                    <a:pt x="1486" y="1536"/>
                    <a:pt x="1367" y="1722"/>
                    <a:pt x="1013" y="1801"/>
                  </a:cubicBezTo>
                  <a:cubicBezTo>
                    <a:pt x="935" y="1821"/>
                    <a:pt x="856" y="1831"/>
                    <a:pt x="779" y="1831"/>
                  </a:cubicBezTo>
                  <a:cubicBezTo>
                    <a:pt x="623" y="1831"/>
                    <a:pt x="473" y="1791"/>
                    <a:pt x="335" y="1713"/>
                  </a:cubicBezTo>
                  <a:lnTo>
                    <a:pt x="286" y="1890"/>
                  </a:lnTo>
                  <a:cubicBezTo>
                    <a:pt x="443" y="1968"/>
                    <a:pt x="618" y="2012"/>
                    <a:pt x="793" y="2012"/>
                  </a:cubicBezTo>
                  <a:cubicBezTo>
                    <a:pt x="880" y="2012"/>
                    <a:pt x="968" y="2001"/>
                    <a:pt x="1053" y="1978"/>
                  </a:cubicBezTo>
                  <a:cubicBezTo>
                    <a:pt x="1535" y="1860"/>
                    <a:pt x="1702" y="1575"/>
                    <a:pt x="1643" y="1290"/>
                  </a:cubicBezTo>
                  <a:cubicBezTo>
                    <a:pt x="1486" y="601"/>
                    <a:pt x="384" y="1182"/>
                    <a:pt x="266" y="660"/>
                  </a:cubicBezTo>
                  <a:cubicBezTo>
                    <a:pt x="227" y="473"/>
                    <a:pt x="345" y="287"/>
                    <a:pt x="689" y="208"/>
                  </a:cubicBezTo>
                  <a:cubicBezTo>
                    <a:pt x="764" y="192"/>
                    <a:pt x="838" y="184"/>
                    <a:pt x="913" y="184"/>
                  </a:cubicBezTo>
                  <a:cubicBezTo>
                    <a:pt x="1024" y="184"/>
                    <a:pt x="1133" y="202"/>
                    <a:pt x="1240" y="237"/>
                  </a:cubicBezTo>
                  <a:lnTo>
                    <a:pt x="1279" y="70"/>
                  </a:lnTo>
                  <a:cubicBezTo>
                    <a:pt x="1156" y="23"/>
                    <a:pt x="1029" y="1"/>
                    <a:pt x="90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36"/>
            <p:cNvSpPr/>
            <p:nvPr/>
          </p:nvSpPr>
          <p:spPr>
            <a:xfrm>
              <a:off x="740950" y="737425"/>
              <a:ext cx="49450" cy="50075"/>
            </a:xfrm>
            <a:custGeom>
              <a:rect b="b" l="l" r="r" t="t"/>
              <a:pathLst>
                <a:path extrusionOk="0" h="2003" w="1978">
                  <a:moveTo>
                    <a:pt x="1139" y="1"/>
                  </a:moveTo>
                  <a:cubicBezTo>
                    <a:pt x="1060" y="1"/>
                    <a:pt x="982" y="11"/>
                    <a:pt x="906" y="31"/>
                  </a:cubicBezTo>
                  <a:cubicBezTo>
                    <a:pt x="355" y="139"/>
                    <a:pt x="1" y="680"/>
                    <a:pt x="129" y="1231"/>
                  </a:cubicBezTo>
                  <a:cubicBezTo>
                    <a:pt x="228" y="1687"/>
                    <a:pt x="635" y="2003"/>
                    <a:pt x="1090" y="2003"/>
                  </a:cubicBezTo>
                  <a:cubicBezTo>
                    <a:pt x="1175" y="2003"/>
                    <a:pt x="1262" y="1992"/>
                    <a:pt x="1348" y="1969"/>
                  </a:cubicBezTo>
                  <a:cubicBezTo>
                    <a:pt x="1604" y="1919"/>
                    <a:pt x="1840" y="1762"/>
                    <a:pt x="1978" y="1536"/>
                  </a:cubicBezTo>
                  <a:lnTo>
                    <a:pt x="1820" y="1438"/>
                  </a:lnTo>
                  <a:cubicBezTo>
                    <a:pt x="1712" y="1615"/>
                    <a:pt x="1525" y="1752"/>
                    <a:pt x="1309" y="1792"/>
                  </a:cubicBezTo>
                  <a:cubicBezTo>
                    <a:pt x="1239" y="1810"/>
                    <a:pt x="1170" y="1819"/>
                    <a:pt x="1101" y="1819"/>
                  </a:cubicBezTo>
                  <a:cubicBezTo>
                    <a:pt x="733" y="1819"/>
                    <a:pt x="399" y="1565"/>
                    <a:pt x="316" y="1192"/>
                  </a:cubicBezTo>
                  <a:cubicBezTo>
                    <a:pt x="207" y="739"/>
                    <a:pt x="502" y="297"/>
                    <a:pt x="955" y="218"/>
                  </a:cubicBezTo>
                  <a:cubicBezTo>
                    <a:pt x="1019" y="200"/>
                    <a:pt x="1084" y="191"/>
                    <a:pt x="1148" y="191"/>
                  </a:cubicBezTo>
                  <a:cubicBezTo>
                    <a:pt x="1293" y="191"/>
                    <a:pt x="1436" y="235"/>
                    <a:pt x="1565" y="316"/>
                  </a:cubicBezTo>
                  <a:lnTo>
                    <a:pt x="1663" y="159"/>
                  </a:lnTo>
                  <a:cubicBezTo>
                    <a:pt x="1504" y="56"/>
                    <a:pt x="1322" y="1"/>
                    <a:pt x="1139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36"/>
            <p:cNvSpPr/>
            <p:nvPr/>
          </p:nvSpPr>
          <p:spPr>
            <a:xfrm>
              <a:off x="796775" y="723675"/>
              <a:ext cx="44525" cy="54875"/>
            </a:xfrm>
            <a:custGeom>
              <a:rect b="b" l="l" r="r" t="t"/>
              <a:pathLst>
                <a:path extrusionOk="0" h="2195" w="1781">
                  <a:moveTo>
                    <a:pt x="1299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1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33" y="1270"/>
                  </a:lnTo>
                  <a:lnTo>
                    <a:pt x="1417" y="1043"/>
                  </a:lnTo>
                  <a:lnTo>
                    <a:pt x="1377" y="876"/>
                  </a:lnTo>
                  <a:lnTo>
                    <a:pt x="39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36"/>
            <p:cNvSpPr/>
            <p:nvPr/>
          </p:nvSpPr>
          <p:spPr>
            <a:xfrm>
              <a:off x="847175" y="710400"/>
              <a:ext cx="50675" cy="56575"/>
            </a:xfrm>
            <a:custGeom>
              <a:rect b="b" l="l" r="r" t="t"/>
              <a:pathLst>
                <a:path extrusionOk="0" h="2263" w="2027">
                  <a:moveTo>
                    <a:pt x="1594" y="1"/>
                  </a:moveTo>
                  <a:lnTo>
                    <a:pt x="1387" y="50"/>
                  </a:lnTo>
                  <a:lnTo>
                    <a:pt x="1741" y="1584"/>
                  </a:lnTo>
                  <a:lnTo>
                    <a:pt x="168" y="325"/>
                  </a:lnTo>
                  <a:lnTo>
                    <a:pt x="1" y="365"/>
                  </a:lnTo>
                  <a:lnTo>
                    <a:pt x="433" y="2263"/>
                  </a:lnTo>
                  <a:lnTo>
                    <a:pt x="640" y="2223"/>
                  </a:lnTo>
                  <a:lnTo>
                    <a:pt x="286" y="679"/>
                  </a:lnTo>
                  <a:lnTo>
                    <a:pt x="286" y="679"/>
                  </a:lnTo>
                  <a:lnTo>
                    <a:pt x="1859" y="1938"/>
                  </a:lnTo>
                  <a:lnTo>
                    <a:pt x="2027" y="1899"/>
                  </a:lnTo>
                  <a:lnTo>
                    <a:pt x="1594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36"/>
            <p:cNvSpPr/>
            <p:nvPr/>
          </p:nvSpPr>
          <p:spPr>
            <a:xfrm>
              <a:off x="907425" y="698350"/>
              <a:ext cx="44525" cy="54875"/>
            </a:xfrm>
            <a:custGeom>
              <a:rect b="b" l="l" r="r" t="t"/>
              <a:pathLst>
                <a:path extrusionOk="0" h="2195" w="1781">
                  <a:moveTo>
                    <a:pt x="1298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0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23" y="1270"/>
                  </a:lnTo>
                  <a:lnTo>
                    <a:pt x="1406" y="1043"/>
                  </a:lnTo>
                  <a:lnTo>
                    <a:pt x="1367" y="876"/>
                  </a:lnTo>
                  <a:lnTo>
                    <a:pt x="38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36"/>
            <p:cNvSpPr/>
            <p:nvPr/>
          </p:nvSpPr>
          <p:spPr>
            <a:xfrm>
              <a:off x="1210825" y="630675"/>
              <a:ext cx="49425" cy="50050"/>
            </a:xfrm>
            <a:custGeom>
              <a:rect b="b" l="l" r="r" t="t"/>
              <a:pathLst>
                <a:path extrusionOk="0" h="2002" w="1977">
                  <a:moveTo>
                    <a:pt x="1153" y="0"/>
                  </a:moveTo>
                  <a:cubicBezTo>
                    <a:pt x="1070" y="0"/>
                    <a:pt x="986" y="11"/>
                    <a:pt x="905" y="33"/>
                  </a:cubicBezTo>
                  <a:cubicBezTo>
                    <a:pt x="354" y="131"/>
                    <a:pt x="0" y="672"/>
                    <a:pt x="128" y="1223"/>
                  </a:cubicBezTo>
                  <a:cubicBezTo>
                    <a:pt x="228" y="1690"/>
                    <a:pt x="639" y="2001"/>
                    <a:pt x="1092" y="2001"/>
                  </a:cubicBezTo>
                  <a:cubicBezTo>
                    <a:pt x="1173" y="2001"/>
                    <a:pt x="1255" y="1991"/>
                    <a:pt x="1338" y="1970"/>
                  </a:cubicBezTo>
                  <a:cubicBezTo>
                    <a:pt x="1603" y="1921"/>
                    <a:pt x="1839" y="1754"/>
                    <a:pt x="1977" y="1528"/>
                  </a:cubicBezTo>
                  <a:lnTo>
                    <a:pt x="1820" y="1429"/>
                  </a:lnTo>
                  <a:cubicBezTo>
                    <a:pt x="1702" y="1616"/>
                    <a:pt x="1525" y="1744"/>
                    <a:pt x="1308" y="1783"/>
                  </a:cubicBezTo>
                  <a:cubicBezTo>
                    <a:pt x="1237" y="1802"/>
                    <a:pt x="1166" y="1811"/>
                    <a:pt x="1096" y="1811"/>
                  </a:cubicBezTo>
                  <a:cubicBezTo>
                    <a:pt x="730" y="1811"/>
                    <a:pt x="397" y="1563"/>
                    <a:pt x="315" y="1184"/>
                  </a:cubicBezTo>
                  <a:cubicBezTo>
                    <a:pt x="207" y="741"/>
                    <a:pt x="502" y="298"/>
                    <a:pt x="944" y="210"/>
                  </a:cubicBezTo>
                  <a:cubicBezTo>
                    <a:pt x="1011" y="195"/>
                    <a:pt x="1077" y="187"/>
                    <a:pt x="1143" y="187"/>
                  </a:cubicBezTo>
                  <a:cubicBezTo>
                    <a:pt x="1291" y="187"/>
                    <a:pt x="1434" y="226"/>
                    <a:pt x="1564" y="308"/>
                  </a:cubicBezTo>
                  <a:lnTo>
                    <a:pt x="1662" y="151"/>
                  </a:lnTo>
                  <a:cubicBezTo>
                    <a:pt x="1508" y="50"/>
                    <a:pt x="1331" y="0"/>
                    <a:pt x="1153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36"/>
            <p:cNvSpPr/>
            <p:nvPr/>
          </p:nvSpPr>
          <p:spPr>
            <a:xfrm>
              <a:off x="1266150" y="615500"/>
              <a:ext cx="48450" cy="53075"/>
            </a:xfrm>
            <a:custGeom>
              <a:rect b="b" l="l" r="r" t="t"/>
              <a:pathLst>
                <a:path extrusionOk="0" h="2123" w="1938">
                  <a:moveTo>
                    <a:pt x="1564" y="1"/>
                  </a:moveTo>
                  <a:lnTo>
                    <a:pt x="1367" y="40"/>
                  </a:lnTo>
                  <a:lnTo>
                    <a:pt x="1613" y="1122"/>
                  </a:lnTo>
                  <a:cubicBezTo>
                    <a:pt x="1721" y="1574"/>
                    <a:pt x="1564" y="1830"/>
                    <a:pt x="1180" y="1909"/>
                  </a:cubicBezTo>
                  <a:cubicBezTo>
                    <a:pt x="1114" y="1924"/>
                    <a:pt x="1052" y="1932"/>
                    <a:pt x="993" y="1932"/>
                  </a:cubicBezTo>
                  <a:cubicBezTo>
                    <a:pt x="721" y="1932"/>
                    <a:pt x="532" y="1760"/>
                    <a:pt x="443" y="1387"/>
                  </a:cubicBezTo>
                  <a:lnTo>
                    <a:pt x="197" y="306"/>
                  </a:lnTo>
                  <a:lnTo>
                    <a:pt x="0" y="355"/>
                  </a:lnTo>
                  <a:lnTo>
                    <a:pt x="246" y="1446"/>
                  </a:lnTo>
                  <a:cubicBezTo>
                    <a:pt x="352" y="1897"/>
                    <a:pt x="623" y="2122"/>
                    <a:pt x="989" y="2122"/>
                  </a:cubicBezTo>
                  <a:cubicBezTo>
                    <a:pt x="1062" y="2122"/>
                    <a:pt x="1139" y="2113"/>
                    <a:pt x="1220" y="2095"/>
                  </a:cubicBezTo>
                  <a:cubicBezTo>
                    <a:pt x="1711" y="1977"/>
                    <a:pt x="1937" y="1633"/>
                    <a:pt x="1810" y="1082"/>
                  </a:cubicBezTo>
                  <a:lnTo>
                    <a:pt x="1564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36"/>
            <p:cNvSpPr/>
            <p:nvPr/>
          </p:nvSpPr>
          <p:spPr>
            <a:xfrm>
              <a:off x="1316800" y="603950"/>
              <a:ext cx="39350" cy="52400"/>
            </a:xfrm>
            <a:custGeom>
              <a:rect b="b" l="l" r="r" t="t"/>
              <a:pathLst>
                <a:path extrusionOk="0" h="2096" w="1574">
                  <a:moveTo>
                    <a:pt x="1534" y="0"/>
                  </a:moveTo>
                  <a:lnTo>
                    <a:pt x="0" y="354"/>
                  </a:lnTo>
                  <a:lnTo>
                    <a:pt x="39" y="522"/>
                  </a:lnTo>
                  <a:lnTo>
                    <a:pt x="708" y="374"/>
                  </a:lnTo>
                  <a:lnTo>
                    <a:pt x="1101" y="2095"/>
                  </a:lnTo>
                  <a:lnTo>
                    <a:pt x="1308" y="2046"/>
                  </a:lnTo>
                  <a:lnTo>
                    <a:pt x="905" y="325"/>
                  </a:lnTo>
                  <a:lnTo>
                    <a:pt x="1574" y="177"/>
                  </a:lnTo>
                  <a:lnTo>
                    <a:pt x="153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548" name="Google Shape;154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2400" y="1350920"/>
            <a:ext cx="4587800" cy="2949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2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3" name="Google Shape;1553;p37"/>
          <p:cNvGrpSpPr/>
          <p:nvPr/>
        </p:nvGrpSpPr>
        <p:grpSpPr>
          <a:xfrm flipH="1">
            <a:off x="5028775" y="3174275"/>
            <a:ext cx="3753450" cy="1969225"/>
            <a:chOff x="143902" y="3174400"/>
            <a:chExt cx="3753450" cy="1969225"/>
          </a:xfrm>
        </p:grpSpPr>
        <p:sp>
          <p:nvSpPr>
            <p:cNvPr id="1554" name="Google Shape;1554;p37"/>
            <p:cNvSpPr/>
            <p:nvPr/>
          </p:nvSpPr>
          <p:spPr>
            <a:xfrm>
              <a:off x="416350" y="4817825"/>
              <a:ext cx="136200" cy="32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55" name="Google Shape;1555;p37"/>
            <p:cNvGrpSpPr/>
            <p:nvPr/>
          </p:nvGrpSpPr>
          <p:grpSpPr>
            <a:xfrm>
              <a:off x="143902" y="3174400"/>
              <a:ext cx="3753450" cy="1909665"/>
              <a:chOff x="143902" y="3174400"/>
              <a:chExt cx="3753450" cy="1909665"/>
            </a:xfrm>
          </p:grpSpPr>
          <p:sp>
            <p:nvSpPr>
              <p:cNvPr id="1556" name="Google Shape;1556;p37"/>
              <p:cNvSpPr/>
              <p:nvPr/>
            </p:nvSpPr>
            <p:spPr>
              <a:xfrm>
                <a:off x="488377" y="3174400"/>
                <a:ext cx="3408975" cy="1596450"/>
              </a:xfrm>
              <a:custGeom>
                <a:rect b="b" l="l" r="r" t="t"/>
                <a:pathLst>
                  <a:path extrusionOk="0" h="63858" w="136359">
                    <a:moveTo>
                      <a:pt x="0" y="53244"/>
                    </a:moveTo>
                    <a:lnTo>
                      <a:pt x="35284" y="0"/>
                    </a:lnTo>
                    <a:lnTo>
                      <a:pt x="136359" y="234"/>
                    </a:lnTo>
                    <a:lnTo>
                      <a:pt x="3746" y="63858"/>
                    </a:lnTo>
                    <a:close/>
                  </a:path>
                </a:pathLst>
              </a:custGeom>
              <a:solidFill>
                <a:srgbClr val="9E855C">
                  <a:alpha val="14880"/>
                </a:srgbClr>
              </a:solidFill>
              <a:ln>
                <a:noFill/>
              </a:ln>
            </p:spPr>
          </p:sp>
          <p:grpSp>
            <p:nvGrpSpPr>
              <p:cNvPr id="1557" name="Google Shape;1557;p37"/>
              <p:cNvGrpSpPr/>
              <p:nvPr/>
            </p:nvGrpSpPr>
            <p:grpSpPr>
              <a:xfrm rot="-3088787">
                <a:off x="247795" y="4300754"/>
                <a:ext cx="725754" cy="615483"/>
                <a:chOff x="5417612" y="4008755"/>
                <a:chExt cx="725743" cy="615474"/>
              </a:xfrm>
            </p:grpSpPr>
            <p:sp>
              <p:nvSpPr>
                <p:cNvPr id="1558" name="Google Shape;1558;p37"/>
                <p:cNvSpPr/>
                <p:nvPr/>
              </p:nvSpPr>
              <p:spPr>
                <a:xfrm>
                  <a:off x="5417612" y="4008755"/>
                  <a:ext cx="725743" cy="615474"/>
                </a:xfrm>
                <a:custGeom>
                  <a:rect b="b" l="l" r="r" t="t"/>
                  <a:pathLst>
                    <a:path extrusionOk="0" h="16248" w="19159">
                      <a:moveTo>
                        <a:pt x="9796" y="1"/>
                      </a:moveTo>
                      <a:lnTo>
                        <a:pt x="8616" y="2155"/>
                      </a:lnTo>
                      <a:lnTo>
                        <a:pt x="5125" y="80"/>
                      </a:lnTo>
                      <a:cubicBezTo>
                        <a:pt x="5125" y="80"/>
                        <a:pt x="1358" y="778"/>
                        <a:pt x="1643" y="5184"/>
                      </a:cubicBezTo>
                      <a:lnTo>
                        <a:pt x="1" y="9452"/>
                      </a:lnTo>
                      <a:lnTo>
                        <a:pt x="3935" y="11281"/>
                      </a:lnTo>
                      <a:lnTo>
                        <a:pt x="2961" y="13130"/>
                      </a:lnTo>
                      <a:lnTo>
                        <a:pt x="5685" y="11901"/>
                      </a:lnTo>
                      <a:lnTo>
                        <a:pt x="5439" y="15540"/>
                      </a:lnTo>
                      <a:lnTo>
                        <a:pt x="10554" y="14920"/>
                      </a:lnTo>
                      <a:lnTo>
                        <a:pt x="9767" y="10711"/>
                      </a:lnTo>
                      <a:lnTo>
                        <a:pt x="13179" y="16248"/>
                      </a:lnTo>
                      <a:lnTo>
                        <a:pt x="19159" y="5459"/>
                      </a:lnTo>
                      <a:lnTo>
                        <a:pt x="11999" y="5705"/>
                      </a:lnTo>
                      <a:lnTo>
                        <a:pt x="16887" y="3059"/>
                      </a:lnTo>
                      <a:lnTo>
                        <a:pt x="13130" y="965"/>
                      </a:lnTo>
                      <a:lnTo>
                        <a:pt x="10347" y="3669"/>
                      </a:lnTo>
                      <a:lnTo>
                        <a:pt x="9796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59" name="Google Shape;1559;p37"/>
                <p:cNvSpPr/>
                <p:nvPr/>
              </p:nvSpPr>
              <p:spPr>
                <a:xfrm>
                  <a:off x="5673949" y="4155542"/>
                  <a:ext cx="193377" cy="232015"/>
                </a:xfrm>
                <a:custGeom>
                  <a:rect b="b" l="l" r="r" t="t"/>
                  <a:pathLst>
                    <a:path extrusionOk="0" h="6125" w="5105">
                      <a:moveTo>
                        <a:pt x="3442" y="1"/>
                      </a:moveTo>
                      <a:lnTo>
                        <a:pt x="0" y="6098"/>
                      </a:lnTo>
                      <a:cubicBezTo>
                        <a:pt x="0" y="6098"/>
                        <a:pt x="127" y="6125"/>
                        <a:pt x="342" y="6125"/>
                      </a:cubicBezTo>
                      <a:cubicBezTo>
                        <a:pt x="1038" y="6125"/>
                        <a:pt x="2655" y="5849"/>
                        <a:pt x="3865" y="3512"/>
                      </a:cubicBezTo>
                      <a:cubicBezTo>
                        <a:pt x="5104" y="1142"/>
                        <a:pt x="3442" y="1"/>
                        <a:pt x="344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60" name="Google Shape;1560;p37"/>
                <p:cNvSpPr/>
                <p:nvPr/>
              </p:nvSpPr>
              <p:spPr>
                <a:xfrm>
                  <a:off x="5529776" y="4008755"/>
                  <a:ext cx="258569" cy="497402"/>
                </a:xfrm>
                <a:custGeom>
                  <a:rect b="b" l="l" r="r" t="t"/>
                  <a:pathLst>
                    <a:path extrusionOk="0" fill="none" h="13131" w="6826">
                      <a:moveTo>
                        <a:pt x="6825" y="1"/>
                      </a:moveTo>
                      <a:lnTo>
                        <a:pt x="0" y="13130"/>
                      </a:lnTo>
                    </a:path>
                  </a:pathLst>
                </a:custGeom>
                <a:noFill/>
                <a:ln cap="rnd" cmpd="sng" w="2950">
                  <a:solidFill>
                    <a:srgbClr val="FFDFD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61" name="Google Shape;1561;p37"/>
                <p:cNvSpPr/>
                <p:nvPr/>
              </p:nvSpPr>
              <p:spPr>
                <a:xfrm>
                  <a:off x="5632963" y="4147359"/>
                  <a:ext cx="176256" cy="312207"/>
                </a:xfrm>
                <a:custGeom>
                  <a:rect b="b" l="l" r="r" t="t"/>
                  <a:pathLst>
                    <a:path extrusionOk="0" fill="none" h="8242" w="4653">
                      <a:moveTo>
                        <a:pt x="4652" y="0"/>
                      </a:moveTo>
                      <a:lnTo>
                        <a:pt x="0" y="8242"/>
                      </a:lnTo>
                    </a:path>
                  </a:pathLst>
                </a:custGeom>
                <a:noFill/>
                <a:ln cap="rnd" cmpd="sng" w="2950">
                  <a:solidFill>
                    <a:srgbClr val="FFDFD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562" name="Google Shape;1562;p37"/>
          <p:cNvSpPr txBox="1"/>
          <p:nvPr>
            <p:ph type="title"/>
          </p:nvPr>
        </p:nvSpPr>
        <p:spPr>
          <a:xfrm>
            <a:off x="4891063" y="2345688"/>
            <a:ext cx="2796900" cy="92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Recommendations</a:t>
            </a:r>
            <a:endParaRPr sz="2400"/>
          </a:p>
        </p:txBody>
      </p:sp>
      <p:sp>
        <p:nvSpPr>
          <p:cNvPr id="1563" name="Google Shape;1563;p37"/>
          <p:cNvSpPr txBox="1"/>
          <p:nvPr>
            <p:ph idx="2" type="title"/>
          </p:nvPr>
        </p:nvSpPr>
        <p:spPr>
          <a:xfrm>
            <a:off x="4891063" y="1333488"/>
            <a:ext cx="2796900" cy="12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1564" name="Google Shape;1564;p37"/>
          <p:cNvGrpSpPr/>
          <p:nvPr/>
        </p:nvGrpSpPr>
        <p:grpSpPr>
          <a:xfrm>
            <a:off x="1153627" y="880589"/>
            <a:ext cx="2890816" cy="3382302"/>
            <a:chOff x="1216125" y="955275"/>
            <a:chExt cx="2763158" cy="3232940"/>
          </a:xfrm>
        </p:grpSpPr>
        <p:sp>
          <p:nvSpPr>
            <p:cNvPr id="1565" name="Google Shape;1565;p37"/>
            <p:cNvSpPr/>
            <p:nvPr/>
          </p:nvSpPr>
          <p:spPr>
            <a:xfrm>
              <a:off x="1216125" y="955275"/>
              <a:ext cx="2730457" cy="3232940"/>
            </a:xfrm>
            <a:custGeom>
              <a:rect b="b" l="l" r="r" t="t"/>
              <a:pathLst>
                <a:path extrusionOk="0" h="58330" w="49264">
                  <a:moveTo>
                    <a:pt x="28737" y="0"/>
                  </a:moveTo>
                  <a:cubicBezTo>
                    <a:pt x="26218" y="0"/>
                    <a:pt x="23877" y="1474"/>
                    <a:pt x="22827" y="3845"/>
                  </a:cubicBezTo>
                  <a:lnTo>
                    <a:pt x="10180" y="3845"/>
                  </a:lnTo>
                  <a:cubicBezTo>
                    <a:pt x="9926" y="2957"/>
                    <a:pt x="9120" y="2341"/>
                    <a:pt x="8195" y="2341"/>
                  </a:cubicBezTo>
                  <a:cubicBezTo>
                    <a:pt x="8188" y="2341"/>
                    <a:pt x="8181" y="2341"/>
                    <a:pt x="8173" y="2341"/>
                  </a:cubicBezTo>
                  <a:cubicBezTo>
                    <a:pt x="7239" y="2341"/>
                    <a:pt x="6423" y="2970"/>
                    <a:pt x="6177" y="3865"/>
                  </a:cubicBezTo>
                  <a:cubicBezTo>
                    <a:pt x="5016" y="4022"/>
                    <a:pt x="4161" y="5006"/>
                    <a:pt x="4151" y="6176"/>
                  </a:cubicBezTo>
                  <a:lnTo>
                    <a:pt x="4151" y="11831"/>
                  </a:lnTo>
                  <a:cubicBezTo>
                    <a:pt x="2046" y="14536"/>
                    <a:pt x="955" y="18116"/>
                    <a:pt x="1102" y="21823"/>
                  </a:cubicBezTo>
                  <a:cubicBezTo>
                    <a:pt x="296" y="22885"/>
                    <a:pt x="1" y="24233"/>
                    <a:pt x="335" y="25413"/>
                  </a:cubicBezTo>
                  <a:cubicBezTo>
                    <a:pt x="483" y="25924"/>
                    <a:pt x="758" y="26406"/>
                    <a:pt x="1132" y="26800"/>
                  </a:cubicBezTo>
                  <a:cubicBezTo>
                    <a:pt x="1112" y="28059"/>
                    <a:pt x="1535" y="29249"/>
                    <a:pt x="2322" y="30104"/>
                  </a:cubicBezTo>
                  <a:cubicBezTo>
                    <a:pt x="2961" y="30802"/>
                    <a:pt x="3836" y="31255"/>
                    <a:pt x="4780" y="31383"/>
                  </a:cubicBezTo>
                  <a:cubicBezTo>
                    <a:pt x="5961" y="32927"/>
                    <a:pt x="7318" y="34343"/>
                    <a:pt x="8813" y="35592"/>
                  </a:cubicBezTo>
                  <a:lnTo>
                    <a:pt x="2863" y="37156"/>
                  </a:lnTo>
                  <a:cubicBezTo>
                    <a:pt x="2223" y="37333"/>
                    <a:pt x="1761" y="37893"/>
                    <a:pt x="1722" y="38562"/>
                  </a:cubicBezTo>
                  <a:lnTo>
                    <a:pt x="1633" y="40214"/>
                  </a:lnTo>
                  <a:lnTo>
                    <a:pt x="1633" y="40303"/>
                  </a:lnTo>
                  <a:lnTo>
                    <a:pt x="610" y="55861"/>
                  </a:lnTo>
                  <a:cubicBezTo>
                    <a:pt x="551" y="56727"/>
                    <a:pt x="1220" y="57474"/>
                    <a:pt x="2086" y="57514"/>
                  </a:cubicBezTo>
                  <a:lnTo>
                    <a:pt x="10603" y="57848"/>
                  </a:lnTo>
                  <a:cubicBezTo>
                    <a:pt x="10652" y="57858"/>
                    <a:pt x="10711" y="57858"/>
                    <a:pt x="10770" y="57858"/>
                  </a:cubicBezTo>
                  <a:lnTo>
                    <a:pt x="12137" y="57907"/>
                  </a:lnTo>
                  <a:lnTo>
                    <a:pt x="22926" y="58330"/>
                  </a:lnTo>
                  <a:lnTo>
                    <a:pt x="22985" y="58330"/>
                  </a:lnTo>
                  <a:cubicBezTo>
                    <a:pt x="23122" y="58330"/>
                    <a:pt x="23250" y="58320"/>
                    <a:pt x="23378" y="58281"/>
                  </a:cubicBezTo>
                  <a:lnTo>
                    <a:pt x="23889" y="58300"/>
                  </a:lnTo>
                  <a:lnTo>
                    <a:pt x="23939" y="58300"/>
                  </a:lnTo>
                  <a:cubicBezTo>
                    <a:pt x="24755" y="58300"/>
                    <a:pt x="25433" y="57661"/>
                    <a:pt x="25483" y="56845"/>
                  </a:cubicBezTo>
                  <a:lnTo>
                    <a:pt x="25581" y="55065"/>
                  </a:lnTo>
                  <a:cubicBezTo>
                    <a:pt x="25649" y="55074"/>
                    <a:pt x="25716" y="55078"/>
                    <a:pt x="25783" y="55078"/>
                  </a:cubicBezTo>
                  <a:cubicBezTo>
                    <a:pt x="26088" y="55078"/>
                    <a:pt x="26385" y="54988"/>
                    <a:pt x="26643" y="54819"/>
                  </a:cubicBezTo>
                  <a:lnTo>
                    <a:pt x="27076" y="54524"/>
                  </a:lnTo>
                  <a:cubicBezTo>
                    <a:pt x="27784" y="54052"/>
                    <a:pt x="27971" y="53088"/>
                    <a:pt x="27499" y="52380"/>
                  </a:cubicBezTo>
                  <a:lnTo>
                    <a:pt x="25876" y="49970"/>
                  </a:lnTo>
                  <a:lnTo>
                    <a:pt x="25896" y="49538"/>
                  </a:lnTo>
                  <a:lnTo>
                    <a:pt x="26132" y="49164"/>
                  </a:lnTo>
                  <a:lnTo>
                    <a:pt x="31285" y="56796"/>
                  </a:lnTo>
                  <a:cubicBezTo>
                    <a:pt x="31511" y="57130"/>
                    <a:pt x="31865" y="57366"/>
                    <a:pt x="32269" y="57445"/>
                  </a:cubicBezTo>
                  <a:cubicBezTo>
                    <a:pt x="32367" y="57464"/>
                    <a:pt x="32465" y="57474"/>
                    <a:pt x="32564" y="57474"/>
                  </a:cubicBezTo>
                  <a:cubicBezTo>
                    <a:pt x="32869" y="57474"/>
                    <a:pt x="33173" y="57376"/>
                    <a:pt x="33419" y="57209"/>
                  </a:cubicBezTo>
                  <a:lnTo>
                    <a:pt x="33852" y="56914"/>
                  </a:lnTo>
                  <a:cubicBezTo>
                    <a:pt x="34088" y="56766"/>
                    <a:pt x="34265" y="56550"/>
                    <a:pt x="34393" y="56304"/>
                  </a:cubicBezTo>
                  <a:cubicBezTo>
                    <a:pt x="35622" y="56756"/>
                    <a:pt x="36930" y="56992"/>
                    <a:pt x="38248" y="57022"/>
                  </a:cubicBezTo>
                  <a:lnTo>
                    <a:pt x="38484" y="57022"/>
                  </a:lnTo>
                  <a:cubicBezTo>
                    <a:pt x="41651" y="57022"/>
                    <a:pt x="43874" y="55743"/>
                    <a:pt x="43962" y="55694"/>
                  </a:cubicBezTo>
                  <a:cubicBezTo>
                    <a:pt x="44523" y="55370"/>
                    <a:pt x="44818" y="54730"/>
                    <a:pt x="44710" y="54091"/>
                  </a:cubicBezTo>
                  <a:lnTo>
                    <a:pt x="44631" y="53629"/>
                  </a:lnTo>
                  <a:cubicBezTo>
                    <a:pt x="44670" y="53304"/>
                    <a:pt x="44611" y="52970"/>
                    <a:pt x="44464" y="52685"/>
                  </a:cubicBezTo>
                  <a:lnTo>
                    <a:pt x="42123" y="39162"/>
                  </a:lnTo>
                  <a:cubicBezTo>
                    <a:pt x="43539" y="37608"/>
                    <a:pt x="44110" y="35474"/>
                    <a:pt x="43667" y="33418"/>
                  </a:cubicBezTo>
                  <a:cubicBezTo>
                    <a:pt x="48113" y="27586"/>
                    <a:pt x="49263" y="20171"/>
                    <a:pt x="46627" y="13867"/>
                  </a:cubicBezTo>
                  <a:cubicBezTo>
                    <a:pt x="46608" y="13828"/>
                    <a:pt x="46598" y="13798"/>
                    <a:pt x="46578" y="13759"/>
                  </a:cubicBezTo>
                  <a:cubicBezTo>
                    <a:pt x="44434" y="9618"/>
                    <a:pt x="39871" y="6638"/>
                    <a:pt x="35199" y="6255"/>
                  </a:cubicBezTo>
                  <a:cubicBezTo>
                    <a:pt x="35101" y="3245"/>
                    <a:pt x="32928" y="698"/>
                    <a:pt x="29967" y="118"/>
                  </a:cubicBezTo>
                  <a:cubicBezTo>
                    <a:pt x="29556" y="39"/>
                    <a:pt x="29144" y="0"/>
                    <a:pt x="287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37"/>
            <p:cNvSpPr/>
            <p:nvPr/>
          </p:nvSpPr>
          <p:spPr>
            <a:xfrm>
              <a:off x="1290838" y="1388755"/>
              <a:ext cx="2688445" cy="1812453"/>
            </a:xfrm>
            <a:custGeom>
              <a:rect b="b" l="l" r="r" t="t"/>
              <a:pathLst>
                <a:path extrusionOk="0" h="32701" w="48506">
                  <a:moveTo>
                    <a:pt x="32942" y="0"/>
                  </a:moveTo>
                  <a:cubicBezTo>
                    <a:pt x="32740" y="0"/>
                    <a:pt x="32538" y="6"/>
                    <a:pt x="32337" y="17"/>
                  </a:cubicBezTo>
                  <a:cubicBezTo>
                    <a:pt x="28093" y="383"/>
                    <a:pt x="24441" y="3877"/>
                    <a:pt x="20243" y="3877"/>
                  </a:cubicBezTo>
                  <a:cubicBezTo>
                    <a:pt x="20043" y="3877"/>
                    <a:pt x="19842" y="3869"/>
                    <a:pt x="19640" y="3853"/>
                  </a:cubicBezTo>
                  <a:cubicBezTo>
                    <a:pt x="16614" y="3314"/>
                    <a:pt x="13458" y="1573"/>
                    <a:pt x="10391" y="1573"/>
                  </a:cubicBezTo>
                  <a:cubicBezTo>
                    <a:pt x="8983" y="1573"/>
                    <a:pt x="7594" y="1940"/>
                    <a:pt x="6245" y="2958"/>
                  </a:cubicBezTo>
                  <a:cubicBezTo>
                    <a:pt x="984" y="6852"/>
                    <a:pt x="0" y="15202"/>
                    <a:pt x="3324" y="20552"/>
                  </a:cubicBezTo>
                  <a:cubicBezTo>
                    <a:pt x="7781" y="27983"/>
                    <a:pt x="16367" y="32700"/>
                    <a:pt x="24944" y="32700"/>
                  </a:cubicBezTo>
                  <a:cubicBezTo>
                    <a:pt x="26379" y="32700"/>
                    <a:pt x="27814" y="32568"/>
                    <a:pt x="29229" y="32295"/>
                  </a:cubicBezTo>
                  <a:cubicBezTo>
                    <a:pt x="40451" y="30161"/>
                    <a:pt x="48505" y="17592"/>
                    <a:pt x="43962" y="6705"/>
                  </a:cubicBezTo>
                  <a:cubicBezTo>
                    <a:pt x="41929" y="2772"/>
                    <a:pt x="37403" y="0"/>
                    <a:pt x="329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37"/>
            <p:cNvSpPr/>
            <p:nvPr/>
          </p:nvSpPr>
          <p:spPr>
            <a:xfrm>
              <a:off x="2541290" y="1044620"/>
              <a:ext cx="545659" cy="545715"/>
            </a:xfrm>
            <a:custGeom>
              <a:rect b="b" l="l" r="r" t="t"/>
              <a:pathLst>
                <a:path extrusionOk="0" h="9846" w="9845">
                  <a:moveTo>
                    <a:pt x="4927" y="1"/>
                  </a:moveTo>
                  <a:cubicBezTo>
                    <a:pt x="2203" y="1"/>
                    <a:pt x="0" y="2204"/>
                    <a:pt x="0" y="4918"/>
                  </a:cubicBezTo>
                  <a:cubicBezTo>
                    <a:pt x="0" y="7643"/>
                    <a:pt x="2203" y="9845"/>
                    <a:pt x="4927" y="9845"/>
                  </a:cubicBezTo>
                  <a:cubicBezTo>
                    <a:pt x="7642" y="9845"/>
                    <a:pt x="9845" y="7643"/>
                    <a:pt x="9845" y="4918"/>
                  </a:cubicBezTo>
                  <a:cubicBezTo>
                    <a:pt x="9845" y="2204"/>
                    <a:pt x="7642" y="1"/>
                    <a:pt x="49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37"/>
            <p:cNvSpPr/>
            <p:nvPr/>
          </p:nvSpPr>
          <p:spPr>
            <a:xfrm>
              <a:off x="3018779" y="2614483"/>
              <a:ext cx="545659" cy="545715"/>
            </a:xfrm>
            <a:custGeom>
              <a:rect b="b" l="l" r="r" t="t"/>
              <a:pathLst>
                <a:path extrusionOk="0" h="9846" w="9845">
                  <a:moveTo>
                    <a:pt x="4928" y="1"/>
                  </a:moveTo>
                  <a:cubicBezTo>
                    <a:pt x="2203" y="1"/>
                    <a:pt x="0" y="2204"/>
                    <a:pt x="0" y="4928"/>
                  </a:cubicBezTo>
                  <a:cubicBezTo>
                    <a:pt x="0" y="7643"/>
                    <a:pt x="2203" y="9846"/>
                    <a:pt x="4928" y="9846"/>
                  </a:cubicBezTo>
                  <a:cubicBezTo>
                    <a:pt x="7642" y="9846"/>
                    <a:pt x="9845" y="7643"/>
                    <a:pt x="9845" y="4928"/>
                  </a:cubicBezTo>
                  <a:cubicBezTo>
                    <a:pt x="9845" y="2204"/>
                    <a:pt x="7642" y="1"/>
                    <a:pt x="49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37"/>
            <p:cNvSpPr/>
            <p:nvPr/>
          </p:nvSpPr>
          <p:spPr>
            <a:xfrm>
              <a:off x="1785232" y="2424264"/>
              <a:ext cx="1100020" cy="1484891"/>
            </a:xfrm>
            <a:custGeom>
              <a:rect b="b" l="l" r="r" t="t"/>
              <a:pathLst>
                <a:path extrusionOk="0" fill="none" h="26791" w="19847">
                  <a:moveTo>
                    <a:pt x="19847" y="1"/>
                  </a:moveTo>
                  <a:lnTo>
                    <a:pt x="0" y="26790"/>
                  </a:lnTo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accent1"/>
              </a:solidFill>
              <a:prstDash val="solid"/>
              <a:miter lim="983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37"/>
            <p:cNvSpPr/>
            <p:nvPr/>
          </p:nvSpPr>
          <p:spPr>
            <a:xfrm>
              <a:off x="2599043" y="1173816"/>
              <a:ext cx="820955" cy="1185097"/>
            </a:xfrm>
            <a:custGeom>
              <a:rect b="b" l="l" r="r" t="t"/>
              <a:pathLst>
                <a:path extrusionOk="0" h="21382" w="14812">
                  <a:moveTo>
                    <a:pt x="2371" y="1"/>
                  </a:moveTo>
                  <a:cubicBezTo>
                    <a:pt x="2105" y="1"/>
                    <a:pt x="1840" y="178"/>
                    <a:pt x="1840" y="532"/>
                  </a:cubicBezTo>
                  <a:lnTo>
                    <a:pt x="1840" y="13248"/>
                  </a:lnTo>
                  <a:lnTo>
                    <a:pt x="20" y="13120"/>
                  </a:lnTo>
                  <a:lnTo>
                    <a:pt x="1" y="14418"/>
                  </a:lnTo>
                  <a:lnTo>
                    <a:pt x="1840" y="14891"/>
                  </a:lnTo>
                  <a:lnTo>
                    <a:pt x="1840" y="21381"/>
                  </a:lnTo>
                  <a:lnTo>
                    <a:pt x="2902" y="21381"/>
                  </a:lnTo>
                  <a:lnTo>
                    <a:pt x="2902" y="15156"/>
                  </a:lnTo>
                  <a:lnTo>
                    <a:pt x="12363" y="17556"/>
                  </a:lnTo>
                  <a:lnTo>
                    <a:pt x="14812" y="17556"/>
                  </a:lnTo>
                  <a:lnTo>
                    <a:pt x="14812" y="16326"/>
                  </a:lnTo>
                  <a:lnTo>
                    <a:pt x="2902" y="13494"/>
                  </a:lnTo>
                  <a:lnTo>
                    <a:pt x="2902" y="532"/>
                  </a:lnTo>
                  <a:cubicBezTo>
                    <a:pt x="2902" y="178"/>
                    <a:pt x="2636" y="1"/>
                    <a:pt x="23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37"/>
            <p:cNvSpPr/>
            <p:nvPr/>
          </p:nvSpPr>
          <p:spPr>
            <a:xfrm>
              <a:off x="1483774" y="1173816"/>
              <a:ext cx="713043" cy="1185097"/>
            </a:xfrm>
            <a:custGeom>
              <a:rect b="b" l="l" r="r" t="t"/>
              <a:pathLst>
                <a:path extrusionOk="0" h="21382" w="12865">
                  <a:moveTo>
                    <a:pt x="3462" y="1"/>
                  </a:moveTo>
                  <a:cubicBezTo>
                    <a:pt x="3197" y="1"/>
                    <a:pt x="2931" y="178"/>
                    <a:pt x="2931" y="532"/>
                  </a:cubicBezTo>
                  <a:lnTo>
                    <a:pt x="2931" y="13248"/>
                  </a:lnTo>
                  <a:lnTo>
                    <a:pt x="1604" y="12933"/>
                  </a:lnTo>
                  <a:lnTo>
                    <a:pt x="1" y="12815"/>
                  </a:lnTo>
                  <a:lnTo>
                    <a:pt x="1" y="14064"/>
                  </a:lnTo>
                  <a:lnTo>
                    <a:pt x="2931" y="14851"/>
                  </a:lnTo>
                  <a:lnTo>
                    <a:pt x="2931" y="21381"/>
                  </a:lnTo>
                  <a:lnTo>
                    <a:pt x="3994" y="21381"/>
                  </a:lnTo>
                  <a:lnTo>
                    <a:pt x="3994" y="15146"/>
                  </a:lnTo>
                  <a:lnTo>
                    <a:pt x="10789" y="16985"/>
                  </a:lnTo>
                  <a:lnTo>
                    <a:pt x="12864" y="16680"/>
                  </a:lnTo>
                  <a:lnTo>
                    <a:pt x="12864" y="15618"/>
                  </a:lnTo>
                  <a:lnTo>
                    <a:pt x="3994" y="13504"/>
                  </a:lnTo>
                  <a:lnTo>
                    <a:pt x="3994" y="532"/>
                  </a:lnTo>
                  <a:cubicBezTo>
                    <a:pt x="3994" y="178"/>
                    <a:pt x="3728" y="1"/>
                    <a:pt x="34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37"/>
            <p:cNvSpPr/>
            <p:nvPr/>
          </p:nvSpPr>
          <p:spPr>
            <a:xfrm>
              <a:off x="1538313" y="1257786"/>
              <a:ext cx="80699" cy="538066"/>
            </a:xfrm>
            <a:custGeom>
              <a:rect b="b" l="l" r="r" t="t"/>
              <a:pathLst>
                <a:path extrusionOk="0" h="9708" w="1456">
                  <a:moveTo>
                    <a:pt x="777" y="0"/>
                  </a:moveTo>
                  <a:cubicBezTo>
                    <a:pt x="344" y="0"/>
                    <a:pt x="0" y="345"/>
                    <a:pt x="0" y="777"/>
                  </a:cubicBezTo>
                  <a:lnTo>
                    <a:pt x="0" y="8930"/>
                  </a:lnTo>
                  <a:cubicBezTo>
                    <a:pt x="0" y="9363"/>
                    <a:pt x="344" y="9707"/>
                    <a:pt x="777" y="9707"/>
                  </a:cubicBezTo>
                  <a:lnTo>
                    <a:pt x="1456" y="9707"/>
                  </a:lnTo>
                  <a:lnTo>
                    <a:pt x="14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37"/>
            <p:cNvSpPr/>
            <p:nvPr/>
          </p:nvSpPr>
          <p:spPr>
            <a:xfrm>
              <a:off x="1483774" y="1876996"/>
              <a:ext cx="714650" cy="175586"/>
            </a:xfrm>
            <a:custGeom>
              <a:rect b="b" l="l" r="r" t="t"/>
              <a:pathLst>
                <a:path extrusionOk="0" h="3168" w="12894">
                  <a:moveTo>
                    <a:pt x="1427" y="1"/>
                  </a:moveTo>
                  <a:lnTo>
                    <a:pt x="1" y="138"/>
                  </a:lnTo>
                  <a:lnTo>
                    <a:pt x="11025" y="3167"/>
                  </a:lnTo>
                  <a:lnTo>
                    <a:pt x="12894" y="2951"/>
                  </a:lnTo>
                  <a:lnTo>
                    <a:pt x="14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37"/>
            <p:cNvSpPr/>
            <p:nvPr/>
          </p:nvSpPr>
          <p:spPr>
            <a:xfrm>
              <a:off x="1618956" y="2356700"/>
              <a:ext cx="1726378" cy="1725768"/>
            </a:xfrm>
            <a:custGeom>
              <a:rect b="b" l="l" r="r" t="t"/>
              <a:pathLst>
                <a:path extrusionOk="0" h="31137" w="31148">
                  <a:moveTo>
                    <a:pt x="29210" y="3796"/>
                  </a:moveTo>
                  <a:lnTo>
                    <a:pt x="18913" y="20152"/>
                  </a:lnTo>
                  <a:lnTo>
                    <a:pt x="8055" y="4052"/>
                  </a:lnTo>
                  <a:lnTo>
                    <a:pt x="29210" y="3796"/>
                  </a:lnTo>
                  <a:close/>
                  <a:moveTo>
                    <a:pt x="1328" y="1711"/>
                  </a:moveTo>
                  <a:lnTo>
                    <a:pt x="6934" y="4052"/>
                  </a:lnTo>
                  <a:lnTo>
                    <a:pt x="7436" y="4052"/>
                  </a:lnTo>
                  <a:lnTo>
                    <a:pt x="18608" y="20643"/>
                  </a:lnTo>
                  <a:lnTo>
                    <a:pt x="16415" y="24105"/>
                  </a:lnTo>
                  <a:lnTo>
                    <a:pt x="1328" y="1711"/>
                  </a:lnTo>
                  <a:close/>
                  <a:moveTo>
                    <a:pt x="1" y="0"/>
                  </a:moveTo>
                  <a:lnTo>
                    <a:pt x="1" y="1161"/>
                  </a:lnTo>
                  <a:lnTo>
                    <a:pt x="443" y="1348"/>
                  </a:lnTo>
                  <a:lnTo>
                    <a:pt x="16110" y="24587"/>
                  </a:lnTo>
                  <a:lnTo>
                    <a:pt x="12156" y="30862"/>
                  </a:lnTo>
                  <a:lnTo>
                    <a:pt x="12599" y="31137"/>
                  </a:lnTo>
                  <a:lnTo>
                    <a:pt x="16435" y="25059"/>
                  </a:lnTo>
                  <a:lnTo>
                    <a:pt x="18618" y="28295"/>
                  </a:lnTo>
                  <a:lnTo>
                    <a:pt x="19051" y="28009"/>
                  </a:lnTo>
                  <a:lnTo>
                    <a:pt x="16739" y="24577"/>
                  </a:lnTo>
                  <a:lnTo>
                    <a:pt x="18923" y="21105"/>
                  </a:lnTo>
                  <a:lnTo>
                    <a:pt x="25394" y="30704"/>
                  </a:lnTo>
                  <a:lnTo>
                    <a:pt x="25827" y="30419"/>
                  </a:lnTo>
                  <a:lnTo>
                    <a:pt x="19228" y="20624"/>
                  </a:lnTo>
                  <a:lnTo>
                    <a:pt x="29830" y="3787"/>
                  </a:lnTo>
                  <a:lnTo>
                    <a:pt x="31147" y="3767"/>
                  </a:lnTo>
                  <a:lnTo>
                    <a:pt x="31059" y="266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37"/>
            <p:cNvSpPr/>
            <p:nvPr/>
          </p:nvSpPr>
          <p:spPr>
            <a:xfrm>
              <a:off x="1618956" y="2346890"/>
              <a:ext cx="1721445" cy="161952"/>
            </a:xfrm>
            <a:custGeom>
              <a:rect b="b" l="l" r="r" t="t"/>
              <a:pathLst>
                <a:path extrusionOk="0" h="2922" w="31059">
                  <a:moveTo>
                    <a:pt x="20988" y="0"/>
                  </a:moveTo>
                  <a:lnTo>
                    <a:pt x="1" y="177"/>
                  </a:lnTo>
                  <a:lnTo>
                    <a:pt x="6924" y="2921"/>
                  </a:lnTo>
                  <a:lnTo>
                    <a:pt x="31059" y="2833"/>
                  </a:lnTo>
                  <a:lnTo>
                    <a:pt x="20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37"/>
            <p:cNvSpPr/>
            <p:nvPr/>
          </p:nvSpPr>
          <p:spPr>
            <a:xfrm>
              <a:off x="2600151" y="1892237"/>
              <a:ext cx="820955" cy="188112"/>
            </a:xfrm>
            <a:custGeom>
              <a:rect b="b" l="l" r="r" t="t"/>
              <a:pathLst>
                <a:path extrusionOk="0" h="3394" w="14812">
                  <a:moveTo>
                    <a:pt x="1633" y="1"/>
                  </a:moveTo>
                  <a:lnTo>
                    <a:pt x="0" y="158"/>
                  </a:lnTo>
                  <a:lnTo>
                    <a:pt x="12717" y="3374"/>
                  </a:lnTo>
                  <a:lnTo>
                    <a:pt x="14811" y="3394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37"/>
            <p:cNvSpPr/>
            <p:nvPr/>
          </p:nvSpPr>
          <p:spPr>
            <a:xfrm>
              <a:off x="1568242" y="1257786"/>
              <a:ext cx="1289795" cy="538066"/>
            </a:xfrm>
            <a:custGeom>
              <a:rect b="b" l="l" r="r" t="t"/>
              <a:pathLst>
                <a:path extrusionOk="0" h="9708" w="23271">
                  <a:moveTo>
                    <a:pt x="1073" y="0"/>
                  </a:moveTo>
                  <a:cubicBezTo>
                    <a:pt x="965" y="0"/>
                    <a:pt x="866" y="30"/>
                    <a:pt x="778" y="79"/>
                  </a:cubicBezTo>
                  <a:cubicBezTo>
                    <a:pt x="296" y="354"/>
                    <a:pt x="1" y="876"/>
                    <a:pt x="1" y="1426"/>
                  </a:cubicBezTo>
                  <a:lnTo>
                    <a:pt x="30" y="8684"/>
                  </a:lnTo>
                  <a:cubicBezTo>
                    <a:pt x="30" y="8852"/>
                    <a:pt x="99" y="9009"/>
                    <a:pt x="227" y="9117"/>
                  </a:cubicBezTo>
                  <a:lnTo>
                    <a:pt x="719" y="9560"/>
                  </a:lnTo>
                  <a:cubicBezTo>
                    <a:pt x="827" y="9658"/>
                    <a:pt x="965" y="9707"/>
                    <a:pt x="1112" y="9707"/>
                  </a:cubicBezTo>
                  <a:lnTo>
                    <a:pt x="22680" y="9707"/>
                  </a:lnTo>
                  <a:cubicBezTo>
                    <a:pt x="23014" y="9707"/>
                    <a:pt x="23270" y="9442"/>
                    <a:pt x="23270" y="9117"/>
                  </a:cubicBezTo>
                  <a:lnTo>
                    <a:pt x="23270" y="590"/>
                  </a:lnTo>
                  <a:cubicBezTo>
                    <a:pt x="23270" y="266"/>
                    <a:pt x="23005" y="0"/>
                    <a:pt x="226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37"/>
            <p:cNvSpPr/>
            <p:nvPr/>
          </p:nvSpPr>
          <p:spPr>
            <a:xfrm>
              <a:off x="3040007" y="2722451"/>
              <a:ext cx="575699" cy="1311078"/>
            </a:xfrm>
            <a:custGeom>
              <a:rect b="b" l="l" r="r" t="t"/>
              <a:pathLst>
                <a:path extrusionOk="0" h="23655" w="10387">
                  <a:moveTo>
                    <a:pt x="4171" y="0"/>
                  </a:moveTo>
                  <a:lnTo>
                    <a:pt x="1" y="22010"/>
                  </a:lnTo>
                  <a:cubicBezTo>
                    <a:pt x="1978" y="23220"/>
                    <a:pt x="3856" y="23623"/>
                    <a:pt x="5479" y="23653"/>
                  </a:cubicBezTo>
                  <a:cubicBezTo>
                    <a:pt x="5550" y="23654"/>
                    <a:pt x="5621" y="23655"/>
                    <a:pt x="5691" y="23655"/>
                  </a:cubicBezTo>
                  <a:cubicBezTo>
                    <a:pt x="8468" y="23655"/>
                    <a:pt x="10386" y="22541"/>
                    <a:pt x="10386" y="22541"/>
                  </a:cubicBezTo>
                  <a:lnTo>
                    <a:pt x="64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37"/>
            <p:cNvSpPr/>
            <p:nvPr/>
          </p:nvSpPr>
          <p:spPr>
            <a:xfrm>
              <a:off x="3040007" y="2722451"/>
              <a:ext cx="303674" cy="1310968"/>
            </a:xfrm>
            <a:custGeom>
              <a:rect b="b" l="l" r="r" t="t"/>
              <a:pathLst>
                <a:path extrusionOk="0" h="23653" w="5479">
                  <a:moveTo>
                    <a:pt x="4171" y="0"/>
                  </a:moveTo>
                  <a:lnTo>
                    <a:pt x="1" y="22010"/>
                  </a:lnTo>
                  <a:cubicBezTo>
                    <a:pt x="1978" y="23210"/>
                    <a:pt x="3856" y="23623"/>
                    <a:pt x="5479" y="23653"/>
                  </a:cubicBezTo>
                  <a:lnTo>
                    <a:pt x="4967" y="69"/>
                  </a:lnTo>
                  <a:lnTo>
                    <a:pt x="4967" y="0"/>
                  </a:lnTo>
                  <a:close/>
                </a:path>
              </a:pathLst>
            </a:custGeom>
            <a:solidFill>
              <a:srgbClr val="000000">
                <a:alpha val="13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37"/>
            <p:cNvSpPr/>
            <p:nvPr/>
          </p:nvSpPr>
          <p:spPr>
            <a:xfrm>
              <a:off x="3036238" y="3180318"/>
              <a:ext cx="181018" cy="351616"/>
            </a:xfrm>
            <a:custGeom>
              <a:rect b="b" l="l" r="r" t="t"/>
              <a:pathLst>
                <a:path extrusionOk="0" fill="none" h="6344" w="3266">
                  <a:moveTo>
                    <a:pt x="3265" y="0"/>
                  </a:moveTo>
                  <a:lnTo>
                    <a:pt x="2370" y="10"/>
                  </a:lnTo>
                  <a:cubicBezTo>
                    <a:pt x="1308" y="30"/>
                    <a:pt x="433" y="836"/>
                    <a:pt x="325" y="1889"/>
                  </a:cubicBezTo>
                  <a:lnTo>
                    <a:pt x="108" y="3993"/>
                  </a:lnTo>
                  <a:cubicBezTo>
                    <a:pt x="0" y="5154"/>
                    <a:pt x="856" y="6186"/>
                    <a:pt x="2026" y="6285"/>
                  </a:cubicBezTo>
                  <a:lnTo>
                    <a:pt x="2734" y="6344"/>
                  </a:ln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37"/>
            <p:cNvSpPr/>
            <p:nvPr/>
          </p:nvSpPr>
          <p:spPr>
            <a:xfrm>
              <a:off x="3047655" y="3895469"/>
              <a:ext cx="555525" cy="84024"/>
            </a:xfrm>
            <a:custGeom>
              <a:rect b="b" l="l" r="r" t="t"/>
              <a:pathLst>
                <a:path extrusionOk="0" fill="none" h="1516" w="10023">
                  <a:moveTo>
                    <a:pt x="1" y="1"/>
                  </a:moveTo>
                  <a:cubicBezTo>
                    <a:pt x="1" y="1"/>
                    <a:pt x="2440" y="1515"/>
                    <a:pt x="5282" y="1515"/>
                  </a:cubicBezTo>
                  <a:cubicBezTo>
                    <a:pt x="8075" y="1515"/>
                    <a:pt x="10022" y="443"/>
                    <a:pt x="10022" y="443"/>
                  </a:cubicBez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37"/>
            <p:cNvSpPr/>
            <p:nvPr/>
          </p:nvSpPr>
          <p:spPr>
            <a:xfrm>
              <a:off x="3432030" y="3475180"/>
              <a:ext cx="95386" cy="226855"/>
            </a:xfrm>
            <a:custGeom>
              <a:rect b="b" l="l" r="r" t="t"/>
              <a:pathLst>
                <a:path extrusionOk="0" h="4093" w="1721">
                  <a:moveTo>
                    <a:pt x="694" y="0"/>
                  </a:moveTo>
                  <a:cubicBezTo>
                    <a:pt x="306" y="0"/>
                    <a:pt x="0" y="337"/>
                    <a:pt x="38" y="729"/>
                  </a:cubicBezTo>
                  <a:lnTo>
                    <a:pt x="304" y="3492"/>
                  </a:lnTo>
                  <a:cubicBezTo>
                    <a:pt x="334" y="3827"/>
                    <a:pt x="619" y="4092"/>
                    <a:pt x="963" y="4092"/>
                  </a:cubicBezTo>
                  <a:lnTo>
                    <a:pt x="1012" y="4092"/>
                  </a:lnTo>
                  <a:cubicBezTo>
                    <a:pt x="1406" y="4092"/>
                    <a:pt x="1720" y="3748"/>
                    <a:pt x="1671" y="3355"/>
                  </a:cubicBezTo>
                  <a:lnTo>
                    <a:pt x="1356" y="591"/>
                  </a:lnTo>
                  <a:cubicBezTo>
                    <a:pt x="1317" y="267"/>
                    <a:pt x="1051" y="21"/>
                    <a:pt x="727" y="1"/>
                  </a:cubicBezTo>
                  <a:cubicBezTo>
                    <a:pt x="716" y="0"/>
                    <a:pt x="705" y="0"/>
                    <a:pt x="694" y="0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37"/>
            <p:cNvSpPr/>
            <p:nvPr/>
          </p:nvSpPr>
          <p:spPr>
            <a:xfrm>
              <a:off x="3421056" y="3305413"/>
              <a:ext cx="72995" cy="125759"/>
            </a:xfrm>
            <a:custGeom>
              <a:rect b="b" l="l" r="r" t="t"/>
              <a:pathLst>
                <a:path extrusionOk="0" h="2269" w="1317">
                  <a:moveTo>
                    <a:pt x="574" y="1"/>
                  </a:moveTo>
                  <a:cubicBezTo>
                    <a:pt x="550" y="1"/>
                    <a:pt x="526" y="2"/>
                    <a:pt x="502" y="5"/>
                  </a:cubicBezTo>
                  <a:cubicBezTo>
                    <a:pt x="207" y="45"/>
                    <a:pt x="0" y="291"/>
                    <a:pt x="10" y="576"/>
                  </a:cubicBezTo>
                  <a:lnTo>
                    <a:pt x="20" y="1707"/>
                  </a:lnTo>
                  <a:cubicBezTo>
                    <a:pt x="30" y="2002"/>
                    <a:pt x="266" y="2248"/>
                    <a:pt x="561" y="2258"/>
                  </a:cubicBezTo>
                  <a:lnTo>
                    <a:pt x="679" y="2267"/>
                  </a:lnTo>
                  <a:cubicBezTo>
                    <a:pt x="690" y="2268"/>
                    <a:pt x="701" y="2268"/>
                    <a:pt x="711" y="2268"/>
                  </a:cubicBezTo>
                  <a:cubicBezTo>
                    <a:pt x="1050" y="2268"/>
                    <a:pt x="1317" y="1971"/>
                    <a:pt x="1269" y="1628"/>
                  </a:cubicBezTo>
                  <a:lnTo>
                    <a:pt x="1131" y="497"/>
                  </a:lnTo>
                  <a:cubicBezTo>
                    <a:pt x="1095" y="207"/>
                    <a:pt x="850" y="1"/>
                    <a:pt x="574" y="1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37"/>
            <p:cNvSpPr/>
            <p:nvPr/>
          </p:nvSpPr>
          <p:spPr>
            <a:xfrm>
              <a:off x="1542081" y="3202100"/>
              <a:ext cx="1055902" cy="902208"/>
            </a:xfrm>
            <a:custGeom>
              <a:rect b="b" l="l" r="r" t="t"/>
              <a:pathLst>
                <a:path extrusionOk="0" h="16278" w="19051">
                  <a:moveTo>
                    <a:pt x="1" y="1"/>
                  </a:moveTo>
                  <a:lnTo>
                    <a:pt x="1368" y="15195"/>
                  </a:lnTo>
                  <a:lnTo>
                    <a:pt x="5046" y="15835"/>
                  </a:lnTo>
                  <a:lnTo>
                    <a:pt x="18166" y="16277"/>
                  </a:lnTo>
                  <a:lnTo>
                    <a:pt x="19051" y="630"/>
                  </a:lnTo>
                  <a:lnTo>
                    <a:pt x="11763" y="2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37"/>
            <p:cNvSpPr/>
            <p:nvPr/>
          </p:nvSpPr>
          <p:spPr>
            <a:xfrm>
              <a:off x="1460329" y="2821108"/>
              <a:ext cx="1027025" cy="375061"/>
            </a:xfrm>
            <a:custGeom>
              <a:rect b="b" l="l" r="r" t="t"/>
              <a:pathLst>
                <a:path extrusionOk="0" h="6767" w="18530">
                  <a:moveTo>
                    <a:pt x="18156" y="0"/>
                  </a:moveTo>
                  <a:lnTo>
                    <a:pt x="1643" y="4446"/>
                  </a:lnTo>
                  <a:lnTo>
                    <a:pt x="1" y="5183"/>
                  </a:lnTo>
                  <a:lnTo>
                    <a:pt x="355" y="6767"/>
                  </a:lnTo>
                  <a:lnTo>
                    <a:pt x="18529" y="1702"/>
                  </a:lnTo>
                  <a:lnTo>
                    <a:pt x="181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37"/>
            <p:cNvSpPr/>
            <p:nvPr/>
          </p:nvSpPr>
          <p:spPr>
            <a:xfrm>
              <a:off x="1393043" y="2849468"/>
              <a:ext cx="1057010" cy="357048"/>
            </a:xfrm>
            <a:custGeom>
              <a:rect b="b" l="l" r="r" t="t"/>
              <a:pathLst>
                <a:path extrusionOk="0" h="6442" w="19071">
                  <a:moveTo>
                    <a:pt x="17162" y="0"/>
                  </a:moveTo>
                  <a:lnTo>
                    <a:pt x="15363" y="472"/>
                  </a:lnTo>
                  <a:lnTo>
                    <a:pt x="14133" y="1151"/>
                  </a:lnTo>
                  <a:lnTo>
                    <a:pt x="13278" y="1033"/>
                  </a:lnTo>
                  <a:lnTo>
                    <a:pt x="11399" y="1525"/>
                  </a:lnTo>
                  <a:lnTo>
                    <a:pt x="10091" y="2262"/>
                  </a:lnTo>
                  <a:lnTo>
                    <a:pt x="9304" y="2075"/>
                  </a:lnTo>
                  <a:lnTo>
                    <a:pt x="7613" y="2518"/>
                  </a:lnTo>
                  <a:lnTo>
                    <a:pt x="6216" y="3256"/>
                  </a:lnTo>
                  <a:lnTo>
                    <a:pt x="5518" y="3069"/>
                  </a:lnTo>
                  <a:lnTo>
                    <a:pt x="89" y="4505"/>
                  </a:lnTo>
                  <a:lnTo>
                    <a:pt x="1" y="6147"/>
                  </a:lnTo>
                  <a:lnTo>
                    <a:pt x="905" y="6442"/>
                  </a:lnTo>
                  <a:lnTo>
                    <a:pt x="4171" y="5518"/>
                  </a:lnTo>
                  <a:lnTo>
                    <a:pt x="5626" y="4839"/>
                  </a:lnTo>
                  <a:lnTo>
                    <a:pt x="6305" y="4918"/>
                  </a:lnTo>
                  <a:lnTo>
                    <a:pt x="7996" y="4446"/>
                  </a:lnTo>
                  <a:lnTo>
                    <a:pt x="9472" y="3816"/>
                  </a:lnTo>
                  <a:lnTo>
                    <a:pt x="10131" y="3846"/>
                  </a:lnTo>
                  <a:lnTo>
                    <a:pt x="12009" y="3315"/>
                  </a:lnTo>
                  <a:lnTo>
                    <a:pt x="13710" y="2272"/>
                  </a:lnTo>
                  <a:lnTo>
                    <a:pt x="14143" y="2715"/>
                  </a:lnTo>
                  <a:lnTo>
                    <a:pt x="15943" y="2213"/>
                  </a:lnTo>
                  <a:lnTo>
                    <a:pt x="17231" y="1426"/>
                  </a:lnTo>
                  <a:lnTo>
                    <a:pt x="18077" y="1603"/>
                  </a:lnTo>
                  <a:lnTo>
                    <a:pt x="19070" y="1328"/>
                  </a:lnTo>
                  <a:lnTo>
                    <a:pt x="18815" y="256"/>
                  </a:lnTo>
                  <a:lnTo>
                    <a:pt x="17792" y="590"/>
                  </a:lnTo>
                  <a:lnTo>
                    <a:pt x="171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37"/>
            <p:cNvSpPr/>
            <p:nvPr/>
          </p:nvSpPr>
          <p:spPr>
            <a:xfrm>
              <a:off x="1336343" y="3181963"/>
              <a:ext cx="1197623" cy="922327"/>
            </a:xfrm>
            <a:custGeom>
              <a:rect b="b" l="l" r="r" t="t"/>
              <a:pathLst>
                <a:path extrusionOk="0" h="16641" w="21608">
                  <a:moveTo>
                    <a:pt x="1034" y="0"/>
                  </a:moveTo>
                  <a:lnTo>
                    <a:pt x="1" y="15815"/>
                  </a:lnTo>
                  <a:lnTo>
                    <a:pt x="20841" y="16641"/>
                  </a:lnTo>
                  <a:lnTo>
                    <a:pt x="21460" y="5036"/>
                  </a:lnTo>
                  <a:lnTo>
                    <a:pt x="21510" y="4013"/>
                  </a:lnTo>
                  <a:lnTo>
                    <a:pt x="21608" y="2312"/>
                  </a:lnTo>
                  <a:lnTo>
                    <a:pt x="21401" y="1299"/>
                  </a:lnTo>
                  <a:lnTo>
                    <a:pt x="20251" y="817"/>
                  </a:lnTo>
                  <a:lnTo>
                    <a:pt x="18559" y="748"/>
                  </a:lnTo>
                  <a:lnTo>
                    <a:pt x="18195" y="1466"/>
                  </a:lnTo>
                  <a:lnTo>
                    <a:pt x="16533" y="659"/>
                  </a:lnTo>
                  <a:lnTo>
                    <a:pt x="14851" y="591"/>
                  </a:lnTo>
                  <a:lnTo>
                    <a:pt x="14517" y="1240"/>
                  </a:lnTo>
                  <a:lnTo>
                    <a:pt x="12835" y="502"/>
                  </a:lnTo>
                  <a:lnTo>
                    <a:pt x="10888" y="414"/>
                  </a:lnTo>
                  <a:lnTo>
                    <a:pt x="10711" y="1348"/>
                  </a:lnTo>
                  <a:lnTo>
                    <a:pt x="8872" y="335"/>
                  </a:lnTo>
                  <a:lnTo>
                    <a:pt x="7023" y="256"/>
                  </a:lnTo>
                  <a:lnTo>
                    <a:pt x="6393" y="777"/>
                  </a:lnTo>
                  <a:lnTo>
                    <a:pt x="4997" y="168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37"/>
            <p:cNvSpPr/>
            <p:nvPr/>
          </p:nvSpPr>
          <p:spPr>
            <a:xfrm>
              <a:off x="1587996" y="3693236"/>
              <a:ext cx="60469" cy="61189"/>
            </a:xfrm>
            <a:custGeom>
              <a:rect b="b" l="l" r="r" t="t"/>
              <a:pathLst>
                <a:path extrusionOk="0" h="1104" w="1091">
                  <a:moveTo>
                    <a:pt x="158" y="109"/>
                  </a:moveTo>
                  <a:lnTo>
                    <a:pt x="483" y="119"/>
                  </a:lnTo>
                  <a:cubicBezTo>
                    <a:pt x="489" y="118"/>
                    <a:pt x="495" y="118"/>
                    <a:pt x="501" y="118"/>
                  </a:cubicBezTo>
                  <a:cubicBezTo>
                    <a:pt x="1090" y="118"/>
                    <a:pt x="1069" y="1007"/>
                    <a:pt x="506" y="1007"/>
                  </a:cubicBezTo>
                  <a:cubicBezTo>
                    <a:pt x="486" y="1007"/>
                    <a:pt x="465" y="1006"/>
                    <a:pt x="443" y="1004"/>
                  </a:cubicBezTo>
                  <a:lnTo>
                    <a:pt x="119" y="994"/>
                  </a:lnTo>
                  <a:lnTo>
                    <a:pt x="158" y="109"/>
                  </a:lnTo>
                  <a:close/>
                  <a:moveTo>
                    <a:pt x="50" y="1"/>
                  </a:moveTo>
                  <a:lnTo>
                    <a:pt x="1" y="1082"/>
                  </a:lnTo>
                  <a:lnTo>
                    <a:pt x="443" y="1102"/>
                  </a:lnTo>
                  <a:cubicBezTo>
                    <a:pt x="458" y="1103"/>
                    <a:pt x="473" y="1103"/>
                    <a:pt x="487" y="1103"/>
                  </a:cubicBezTo>
                  <a:cubicBezTo>
                    <a:pt x="817" y="1103"/>
                    <a:pt x="1034" y="892"/>
                    <a:pt x="1053" y="591"/>
                  </a:cubicBezTo>
                  <a:cubicBezTo>
                    <a:pt x="1063" y="266"/>
                    <a:pt x="837" y="30"/>
                    <a:pt x="492" y="20"/>
                  </a:cubicBezTo>
                  <a:lnTo>
                    <a:pt x="50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37"/>
            <p:cNvSpPr/>
            <p:nvPr/>
          </p:nvSpPr>
          <p:spPr>
            <a:xfrm>
              <a:off x="1665425" y="3696506"/>
              <a:ext cx="9311" cy="60025"/>
            </a:xfrm>
            <a:custGeom>
              <a:rect b="b" l="l" r="r" t="t"/>
              <a:pathLst>
                <a:path extrusionOk="0" h="1083" w="168">
                  <a:moveTo>
                    <a:pt x="49" y="1"/>
                  </a:moveTo>
                  <a:lnTo>
                    <a:pt x="0" y="1082"/>
                  </a:lnTo>
                  <a:lnTo>
                    <a:pt x="118" y="1082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37"/>
            <p:cNvSpPr/>
            <p:nvPr/>
          </p:nvSpPr>
          <p:spPr>
            <a:xfrm>
              <a:off x="1698126" y="3698169"/>
              <a:ext cx="49661" cy="62187"/>
            </a:xfrm>
            <a:custGeom>
              <a:rect b="b" l="l" r="r" t="t"/>
              <a:pathLst>
                <a:path extrusionOk="0" h="1122" w="896">
                  <a:moveTo>
                    <a:pt x="158" y="98"/>
                  </a:moveTo>
                  <a:lnTo>
                    <a:pt x="443" y="108"/>
                  </a:lnTo>
                  <a:cubicBezTo>
                    <a:pt x="659" y="118"/>
                    <a:pt x="777" y="226"/>
                    <a:pt x="767" y="393"/>
                  </a:cubicBezTo>
                  <a:cubicBezTo>
                    <a:pt x="758" y="556"/>
                    <a:pt x="659" y="652"/>
                    <a:pt x="476" y="652"/>
                  </a:cubicBezTo>
                  <a:cubicBezTo>
                    <a:pt x="459" y="652"/>
                    <a:pt x="442" y="651"/>
                    <a:pt x="423" y="649"/>
                  </a:cubicBezTo>
                  <a:lnTo>
                    <a:pt x="138" y="639"/>
                  </a:lnTo>
                  <a:lnTo>
                    <a:pt x="158" y="98"/>
                  </a:lnTo>
                  <a:close/>
                  <a:moveTo>
                    <a:pt x="49" y="0"/>
                  </a:moveTo>
                  <a:lnTo>
                    <a:pt x="0" y="1082"/>
                  </a:lnTo>
                  <a:lnTo>
                    <a:pt x="118" y="1082"/>
                  </a:lnTo>
                  <a:lnTo>
                    <a:pt x="128" y="738"/>
                  </a:lnTo>
                  <a:lnTo>
                    <a:pt x="423" y="747"/>
                  </a:lnTo>
                  <a:lnTo>
                    <a:pt x="512" y="747"/>
                  </a:lnTo>
                  <a:lnTo>
                    <a:pt x="748" y="1111"/>
                  </a:lnTo>
                  <a:lnTo>
                    <a:pt x="866" y="1121"/>
                  </a:lnTo>
                  <a:lnTo>
                    <a:pt x="620" y="738"/>
                  </a:lnTo>
                  <a:cubicBezTo>
                    <a:pt x="777" y="698"/>
                    <a:pt x="885" y="561"/>
                    <a:pt x="885" y="403"/>
                  </a:cubicBezTo>
                  <a:cubicBezTo>
                    <a:pt x="895" y="167"/>
                    <a:pt x="728" y="30"/>
                    <a:pt x="453" y="10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37"/>
            <p:cNvSpPr/>
            <p:nvPr/>
          </p:nvSpPr>
          <p:spPr>
            <a:xfrm>
              <a:off x="1766798" y="3700330"/>
              <a:ext cx="43675" cy="62187"/>
            </a:xfrm>
            <a:custGeom>
              <a:rect b="b" l="l" r="r" t="t"/>
              <a:pathLst>
                <a:path extrusionOk="0" h="1122" w="788">
                  <a:moveTo>
                    <a:pt x="50" y="0"/>
                  </a:moveTo>
                  <a:lnTo>
                    <a:pt x="1" y="1092"/>
                  </a:lnTo>
                  <a:lnTo>
                    <a:pt x="768" y="1122"/>
                  </a:lnTo>
                  <a:lnTo>
                    <a:pt x="768" y="1023"/>
                  </a:lnTo>
                  <a:lnTo>
                    <a:pt x="119" y="994"/>
                  </a:lnTo>
                  <a:lnTo>
                    <a:pt x="138" y="590"/>
                  </a:lnTo>
                  <a:lnTo>
                    <a:pt x="699" y="610"/>
                  </a:lnTo>
                  <a:lnTo>
                    <a:pt x="699" y="522"/>
                  </a:lnTo>
                  <a:lnTo>
                    <a:pt x="138" y="492"/>
                  </a:lnTo>
                  <a:lnTo>
                    <a:pt x="158" y="109"/>
                  </a:lnTo>
                  <a:lnTo>
                    <a:pt x="787" y="138"/>
                  </a:lnTo>
                  <a:lnTo>
                    <a:pt x="787" y="4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37"/>
            <p:cNvSpPr/>
            <p:nvPr/>
          </p:nvSpPr>
          <p:spPr>
            <a:xfrm>
              <a:off x="1823997" y="3703545"/>
              <a:ext cx="56755" cy="61245"/>
            </a:xfrm>
            <a:custGeom>
              <a:rect b="b" l="l" r="r" t="t"/>
              <a:pathLst>
                <a:path extrusionOk="0" h="1105" w="1024">
                  <a:moveTo>
                    <a:pt x="594" y="0"/>
                  </a:moveTo>
                  <a:cubicBezTo>
                    <a:pt x="296" y="0"/>
                    <a:pt x="50" y="230"/>
                    <a:pt x="41" y="532"/>
                  </a:cubicBezTo>
                  <a:cubicBezTo>
                    <a:pt x="21" y="847"/>
                    <a:pt x="277" y="1103"/>
                    <a:pt x="581" y="1103"/>
                  </a:cubicBezTo>
                  <a:cubicBezTo>
                    <a:pt x="595" y="1104"/>
                    <a:pt x="608" y="1104"/>
                    <a:pt x="620" y="1104"/>
                  </a:cubicBezTo>
                  <a:cubicBezTo>
                    <a:pt x="762" y="1104"/>
                    <a:pt x="885" y="1055"/>
                    <a:pt x="985" y="955"/>
                  </a:cubicBezTo>
                  <a:lnTo>
                    <a:pt x="916" y="887"/>
                  </a:lnTo>
                  <a:cubicBezTo>
                    <a:pt x="844" y="959"/>
                    <a:pt x="739" y="1006"/>
                    <a:pt x="624" y="1006"/>
                  </a:cubicBezTo>
                  <a:cubicBezTo>
                    <a:pt x="613" y="1006"/>
                    <a:pt x="602" y="1005"/>
                    <a:pt x="591" y="1005"/>
                  </a:cubicBezTo>
                  <a:cubicBezTo>
                    <a:pt x="1" y="985"/>
                    <a:pt x="30" y="109"/>
                    <a:pt x="602" y="109"/>
                  </a:cubicBezTo>
                  <a:cubicBezTo>
                    <a:pt x="611" y="109"/>
                    <a:pt x="621" y="109"/>
                    <a:pt x="631" y="110"/>
                  </a:cubicBezTo>
                  <a:cubicBezTo>
                    <a:pt x="749" y="110"/>
                    <a:pt x="867" y="159"/>
                    <a:pt x="945" y="247"/>
                  </a:cubicBezTo>
                  <a:lnTo>
                    <a:pt x="1024" y="178"/>
                  </a:lnTo>
                  <a:cubicBezTo>
                    <a:pt x="926" y="70"/>
                    <a:pt x="778" y="1"/>
                    <a:pt x="631" y="1"/>
                  </a:cubicBezTo>
                  <a:cubicBezTo>
                    <a:pt x="618" y="1"/>
                    <a:pt x="606" y="0"/>
                    <a:pt x="594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37"/>
            <p:cNvSpPr/>
            <p:nvPr/>
          </p:nvSpPr>
          <p:spPr>
            <a:xfrm>
              <a:off x="1890563" y="3705762"/>
              <a:ext cx="48552" cy="61134"/>
            </a:xfrm>
            <a:custGeom>
              <a:rect b="b" l="l" r="r" t="t"/>
              <a:pathLst>
                <a:path extrusionOk="0" h="1103" w="876">
                  <a:moveTo>
                    <a:pt x="0" y="1"/>
                  </a:moveTo>
                  <a:lnTo>
                    <a:pt x="0" y="99"/>
                  </a:lnTo>
                  <a:lnTo>
                    <a:pt x="384" y="109"/>
                  </a:lnTo>
                  <a:lnTo>
                    <a:pt x="344" y="1102"/>
                  </a:lnTo>
                  <a:lnTo>
                    <a:pt x="452" y="1102"/>
                  </a:lnTo>
                  <a:lnTo>
                    <a:pt x="492" y="119"/>
                  </a:lnTo>
                  <a:lnTo>
                    <a:pt x="875" y="129"/>
                  </a:lnTo>
                  <a:lnTo>
                    <a:pt x="875" y="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37"/>
            <p:cNvSpPr/>
            <p:nvPr/>
          </p:nvSpPr>
          <p:spPr>
            <a:xfrm>
              <a:off x="1946654" y="3706704"/>
              <a:ext cx="75544" cy="63462"/>
            </a:xfrm>
            <a:custGeom>
              <a:rect b="b" l="l" r="r" t="t"/>
              <a:pathLst>
                <a:path extrusionOk="0" h="1145" w="1363">
                  <a:moveTo>
                    <a:pt x="605" y="128"/>
                  </a:moveTo>
                  <a:cubicBezTo>
                    <a:pt x="848" y="128"/>
                    <a:pt x="1077" y="323"/>
                    <a:pt x="1063" y="603"/>
                  </a:cubicBezTo>
                  <a:cubicBezTo>
                    <a:pt x="1054" y="847"/>
                    <a:pt x="857" y="1037"/>
                    <a:pt x="625" y="1037"/>
                  </a:cubicBezTo>
                  <a:cubicBezTo>
                    <a:pt x="614" y="1037"/>
                    <a:pt x="602" y="1037"/>
                    <a:pt x="591" y="1036"/>
                  </a:cubicBezTo>
                  <a:cubicBezTo>
                    <a:pt x="178" y="1026"/>
                    <a:pt x="1" y="525"/>
                    <a:pt x="296" y="249"/>
                  </a:cubicBezTo>
                  <a:cubicBezTo>
                    <a:pt x="389" y="165"/>
                    <a:pt x="498" y="128"/>
                    <a:pt x="605" y="128"/>
                  </a:cubicBezTo>
                  <a:close/>
                  <a:moveTo>
                    <a:pt x="611" y="0"/>
                  </a:moveTo>
                  <a:cubicBezTo>
                    <a:pt x="320" y="0"/>
                    <a:pt x="40" y="223"/>
                    <a:pt x="40" y="564"/>
                  </a:cubicBezTo>
                  <a:cubicBezTo>
                    <a:pt x="21" y="879"/>
                    <a:pt x="267" y="1144"/>
                    <a:pt x="581" y="1144"/>
                  </a:cubicBezTo>
                  <a:cubicBezTo>
                    <a:pt x="589" y="1145"/>
                    <a:pt x="597" y="1145"/>
                    <a:pt x="605" y="1145"/>
                  </a:cubicBezTo>
                  <a:cubicBezTo>
                    <a:pt x="1101" y="1145"/>
                    <a:pt x="1363" y="539"/>
                    <a:pt x="1024" y="180"/>
                  </a:cubicBezTo>
                  <a:cubicBezTo>
                    <a:pt x="906" y="56"/>
                    <a:pt x="757" y="0"/>
                    <a:pt x="611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37"/>
            <p:cNvSpPr/>
            <p:nvPr/>
          </p:nvSpPr>
          <p:spPr>
            <a:xfrm>
              <a:off x="2031177" y="3711748"/>
              <a:ext cx="49661" cy="62242"/>
            </a:xfrm>
            <a:custGeom>
              <a:rect b="b" l="l" r="r" t="t"/>
              <a:pathLst>
                <a:path extrusionOk="0" h="1123" w="896">
                  <a:moveTo>
                    <a:pt x="158" y="99"/>
                  </a:moveTo>
                  <a:lnTo>
                    <a:pt x="443" y="109"/>
                  </a:lnTo>
                  <a:cubicBezTo>
                    <a:pt x="659" y="119"/>
                    <a:pt x="767" y="227"/>
                    <a:pt x="767" y="394"/>
                  </a:cubicBezTo>
                  <a:cubicBezTo>
                    <a:pt x="758" y="556"/>
                    <a:pt x="659" y="652"/>
                    <a:pt x="476" y="652"/>
                  </a:cubicBezTo>
                  <a:cubicBezTo>
                    <a:pt x="459" y="652"/>
                    <a:pt x="442" y="652"/>
                    <a:pt x="423" y="650"/>
                  </a:cubicBezTo>
                  <a:lnTo>
                    <a:pt x="138" y="640"/>
                  </a:lnTo>
                  <a:lnTo>
                    <a:pt x="158" y="99"/>
                  </a:lnTo>
                  <a:close/>
                  <a:moveTo>
                    <a:pt x="50" y="1"/>
                  </a:moveTo>
                  <a:lnTo>
                    <a:pt x="0" y="1083"/>
                  </a:lnTo>
                  <a:lnTo>
                    <a:pt x="118" y="1083"/>
                  </a:lnTo>
                  <a:lnTo>
                    <a:pt x="138" y="739"/>
                  </a:lnTo>
                  <a:lnTo>
                    <a:pt x="423" y="748"/>
                  </a:lnTo>
                  <a:lnTo>
                    <a:pt x="512" y="748"/>
                  </a:lnTo>
                  <a:lnTo>
                    <a:pt x="748" y="1112"/>
                  </a:lnTo>
                  <a:lnTo>
                    <a:pt x="866" y="1122"/>
                  </a:lnTo>
                  <a:lnTo>
                    <a:pt x="866" y="1122"/>
                  </a:lnTo>
                  <a:lnTo>
                    <a:pt x="620" y="739"/>
                  </a:lnTo>
                  <a:cubicBezTo>
                    <a:pt x="777" y="699"/>
                    <a:pt x="886" y="562"/>
                    <a:pt x="886" y="404"/>
                  </a:cubicBezTo>
                  <a:cubicBezTo>
                    <a:pt x="895" y="168"/>
                    <a:pt x="728" y="30"/>
                    <a:pt x="453" y="11"/>
                  </a:cubicBezTo>
                  <a:lnTo>
                    <a:pt x="50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37"/>
            <p:cNvSpPr/>
            <p:nvPr/>
          </p:nvSpPr>
          <p:spPr>
            <a:xfrm>
              <a:off x="1477788" y="3435939"/>
              <a:ext cx="933800" cy="32756"/>
            </a:xfrm>
            <a:custGeom>
              <a:rect b="b" l="l" r="r" t="t"/>
              <a:pathLst>
                <a:path extrusionOk="0" fill="none" h="591" w="16848">
                  <a:moveTo>
                    <a:pt x="0" y="1"/>
                  </a:moveTo>
                  <a:lnTo>
                    <a:pt x="16847" y="591"/>
                  </a:lnTo>
                </a:path>
              </a:pathLst>
            </a:custGeom>
            <a:noFill/>
            <a:ln cap="rnd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37"/>
            <p:cNvSpPr/>
            <p:nvPr/>
          </p:nvSpPr>
          <p:spPr>
            <a:xfrm>
              <a:off x="1475072" y="3614187"/>
              <a:ext cx="957245" cy="34973"/>
            </a:xfrm>
            <a:custGeom>
              <a:rect b="b" l="l" r="r" t="t"/>
              <a:pathLst>
                <a:path extrusionOk="0" fill="none" h="631" w="17271">
                  <a:moveTo>
                    <a:pt x="0" y="1"/>
                  </a:moveTo>
                  <a:lnTo>
                    <a:pt x="17270" y="630"/>
                  </a:lnTo>
                </a:path>
              </a:pathLst>
            </a:custGeom>
            <a:noFill/>
            <a:ln cap="rnd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37"/>
            <p:cNvSpPr/>
            <p:nvPr/>
          </p:nvSpPr>
          <p:spPr>
            <a:xfrm>
              <a:off x="1803744" y="3449574"/>
              <a:ext cx="9866" cy="178302"/>
            </a:xfrm>
            <a:custGeom>
              <a:rect b="b" l="l" r="r" t="t"/>
              <a:pathLst>
                <a:path extrusionOk="0" fill="none" h="3217" w="178">
                  <a:moveTo>
                    <a:pt x="178" y="1"/>
                  </a:moveTo>
                  <a:lnTo>
                    <a:pt x="1" y="3217"/>
                  </a:lnTo>
                </a:path>
              </a:pathLst>
            </a:custGeom>
            <a:noFill/>
            <a:ln cap="rnd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37"/>
            <p:cNvSpPr/>
            <p:nvPr/>
          </p:nvSpPr>
          <p:spPr>
            <a:xfrm>
              <a:off x="2174429" y="3463208"/>
              <a:ext cx="8757" cy="177194"/>
            </a:xfrm>
            <a:custGeom>
              <a:rect b="b" l="l" r="r" t="t"/>
              <a:pathLst>
                <a:path extrusionOk="0" fill="none" h="3197" w="158">
                  <a:moveTo>
                    <a:pt x="158" y="1"/>
                  </a:moveTo>
                  <a:lnTo>
                    <a:pt x="0" y="3197"/>
                  </a:lnTo>
                </a:path>
              </a:pathLst>
            </a:custGeom>
            <a:noFill/>
            <a:ln cap="rnd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37"/>
            <p:cNvSpPr/>
            <p:nvPr/>
          </p:nvSpPr>
          <p:spPr>
            <a:xfrm>
              <a:off x="1461992" y="3816433"/>
              <a:ext cx="949042" cy="35472"/>
            </a:xfrm>
            <a:custGeom>
              <a:rect b="b" l="l" r="r" t="t"/>
              <a:pathLst>
                <a:path extrusionOk="0" fill="none" h="640" w="17123">
                  <a:moveTo>
                    <a:pt x="0" y="1"/>
                  </a:moveTo>
                  <a:lnTo>
                    <a:pt x="17123" y="640"/>
                  </a:lnTo>
                </a:path>
              </a:pathLst>
            </a:custGeom>
            <a:noFill/>
            <a:ln cap="rnd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37"/>
            <p:cNvSpPr/>
            <p:nvPr/>
          </p:nvSpPr>
          <p:spPr>
            <a:xfrm>
              <a:off x="1471802" y="3328581"/>
              <a:ext cx="1061333" cy="42566"/>
            </a:xfrm>
            <a:custGeom>
              <a:rect b="b" l="l" r="r" t="t"/>
              <a:pathLst>
                <a:path extrusionOk="0" fill="none" h="768" w="19149">
                  <a:moveTo>
                    <a:pt x="0" y="0"/>
                  </a:moveTo>
                  <a:lnTo>
                    <a:pt x="5036" y="197"/>
                  </a:lnTo>
                  <a:lnTo>
                    <a:pt x="7052" y="276"/>
                  </a:lnTo>
                  <a:lnTo>
                    <a:pt x="8901" y="355"/>
                  </a:lnTo>
                  <a:lnTo>
                    <a:pt x="10907" y="433"/>
                  </a:lnTo>
                  <a:lnTo>
                    <a:pt x="10907" y="433"/>
                  </a:lnTo>
                  <a:lnTo>
                    <a:pt x="12854" y="512"/>
                  </a:lnTo>
                  <a:lnTo>
                    <a:pt x="14861" y="591"/>
                  </a:lnTo>
                  <a:lnTo>
                    <a:pt x="16542" y="659"/>
                  </a:lnTo>
                  <a:lnTo>
                    <a:pt x="18558" y="738"/>
                  </a:lnTo>
                  <a:lnTo>
                    <a:pt x="19149" y="768"/>
                  </a:lnTo>
                </a:path>
              </a:pathLst>
            </a:custGeom>
            <a:noFill/>
            <a:ln cap="rnd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37"/>
            <p:cNvSpPr/>
            <p:nvPr/>
          </p:nvSpPr>
          <p:spPr>
            <a:xfrm>
              <a:off x="1617848" y="3192844"/>
              <a:ext cx="244812" cy="151033"/>
            </a:xfrm>
            <a:custGeom>
              <a:rect b="b" l="l" r="r" t="t"/>
              <a:pathLst>
                <a:path extrusionOk="0" h="2725" w="4417">
                  <a:moveTo>
                    <a:pt x="1" y="1"/>
                  </a:moveTo>
                  <a:lnTo>
                    <a:pt x="2401" y="2646"/>
                  </a:lnTo>
                  <a:lnTo>
                    <a:pt x="4417" y="2725"/>
                  </a:lnTo>
                  <a:lnTo>
                    <a:pt x="2027" y="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37"/>
            <p:cNvSpPr/>
            <p:nvPr/>
          </p:nvSpPr>
          <p:spPr>
            <a:xfrm>
              <a:off x="1832621" y="3202100"/>
              <a:ext cx="243704" cy="150534"/>
            </a:xfrm>
            <a:custGeom>
              <a:rect b="b" l="l" r="r" t="t"/>
              <a:pathLst>
                <a:path extrusionOk="0" h="2716" w="4397">
                  <a:moveTo>
                    <a:pt x="1" y="1"/>
                  </a:moveTo>
                  <a:lnTo>
                    <a:pt x="2391" y="2637"/>
                  </a:lnTo>
                  <a:lnTo>
                    <a:pt x="4397" y="2715"/>
                  </a:lnTo>
                  <a:lnTo>
                    <a:pt x="4397" y="2715"/>
                  </a:lnTo>
                  <a:lnTo>
                    <a:pt x="2017" y="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37"/>
            <p:cNvSpPr/>
            <p:nvPr/>
          </p:nvSpPr>
          <p:spPr>
            <a:xfrm>
              <a:off x="2052327" y="3211412"/>
              <a:ext cx="243149" cy="149925"/>
            </a:xfrm>
            <a:custGeom>
              <a:rect b="b" l="l" r="r" t="t"/>
              <a:pathLst>
                <a:path extrusionOk="0" h="2705" w="4387">
                  <a:moveTo>
                    <a:pt x="0" y="0"/>
                  </a:moveTo>
                  <a:lnTo>
                    <a:pt x="2380" y="2626"/>
                  </a:lnTo>
                  <a:lnTo>
                    <a:pt x="4387" y="2705"/>
                  </a:lnTo>
                  <a:lnTo>
                    <a:pt x="2016" y="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7"/>
            <p:cNvSpPr/>
            <p:nvPr/>
          </p:nvSpPr>
          <p:spPr>
            <a:xfrm>
              <a:off x="2257290" y="3220114"/>
              <a:ext cx="243149" cy="149426"/>
            </a:xfrm>
            <a:custGeom>
              <a:rect b="b" l="l" r="r" t="t"/>
              <a:pathLst>
                <a:path extrusionOk="0" h="2696" w="4387">
                  <a:moveTo>
                    <a:pt x="0" y="0"/>
                  </a:moveTo>
                  <a:lnTo>
                    <a:pt x="2370" y="2616"/>
                  </a:lnTo>
                  <a:lnTo>
                    <a:pt x="4386" y="2695"/>
                  </a:lnTo>
                  <a:lnTo>
                    <a:pt x="4386" y="2695"/>
                  </a:lnTo>
                  <a:lnTo>
                    <a:pt x="2026" y="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7"/>
            <p:cNvSpPr/>
            <p:nvPr/>
          </p:nvSpPr>
          <p:spPr>
            <a:xfrm>
              <a:off x="2463306" y="3228815"/>
              <a:ext cx="79091" cy="82916"/>
            </a:xfrm>
            <a:custGeom>
              <a:rect b="b" l="l" r="r" t="t"/>
              <a:pathLst>
                <a:path extrusionOk="0" h="1496" w="1427">
                  <a:moveTo>
                    <a:pt x="1" y="1"/>
                  </a:moveTo>
                  <a:lnTo>
                    <a:pt x="1358" y="1496"/>
                  </a:lnTo>
                  <a:lnTo>
                    <a:pt x="1427" y="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7"/>
            <p:cNvSpPr/>
            <p:nvPr/>
          </p:nvSpPr>
          <p:spPr>
            <a:xfrm>
              <a:off x="1628767" y="2990598"/>
              <a:ext cx="190828" cy="166330"/>
            </a:xfrm>
            <a:custGeom>
              <a:rect b="b" l="l" r="r" t="t"/>
              <a:pathLst>
                <a:path extrusionOk="0" h="3001" w="3443">
                  <a:moveTo>
                    <a:pt x="3443" y="1"/>
                  </a:moveTo>
                  <a:lnTo>
                    <a:pt x="1348" y="552"/>
                  </a:lnTo>
                  <a:lnTo>
                    <a:pt x="1" y="3001"/>
                  </a:lnTo>
                  <a:lnTo>
                    <a:pt x="2135" y="2401"/>
                  </a:lnTo>
                  <a:lnTo>
                    <a:pt x="344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7"/>
            <p:cNvSpPr/>
            <p:nvPr/>
          </p:nvSpPr>
          <p:spPr>
            <a:xfrm>
              <a:off x="1840824" y="2935561"/>
              <a:ext cx="188667" cy="161952"/>
            </a:xfrm>
            <a:custGeom>
              <a:rect b="b" l="l" r="r" t="t"/>
              <a:pathLst>
                <a:path extrusionOk="0" h="2922" w="3404">
                  <a:moveTo>
                    <a:pt x="3403" y="1"/>
                  </a:moveTo>
                  <a:lnTo>
                    <a:pt x="1308" y="551"/>
                  </a:lnTo>
                  <a:lnTo>
                    <a:pt x="0" y="2922"/>
                  </a:lnTo>
                  <a:lnTo>
                    <a:pt x="0" y="2922"/>
                  </a:lnTo>
                  <a:lnTo>
                    <a:pt x="2135" y="2322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7"/>
            <p:cNvSpPr/>
            <p:nvPr/>
          </p:nvSpPr>
          <p:spPr>
            <a:xfrm>
              <a:off x="2063191" y="2877254"/>
              <a:ext cx="185951" cy="157573"/>
            </a:xfrm>
            <a:custGeom>
              <a:rect b="b" l="l" r="r" t="t"/>
              <a:pathLst>
                <a:path extrusionOk="0" h="2843" w="3355">
                  <a:moveTo>
                    <a:pt x="3355" y="0"/>
                  </a:moveTo>
                  <a:lnTo>
                    <a:pt x="1270" y="561"/>
                  </a:lnTo>
                  <a:lnTo>
                    <a:pt x="1" y="2843"/>
                  </a:lnTo>
                  <a:lnTo>
                    <a:pt x="1" y="2843"/>
                  </a:lnTo>
                  <a:lnTo>
                    <a:pt x="2135" y="2243"/>
                  </a:lnTo>
                  <a:lnTo>
                    <a:pt x="33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37"/>
            <p:cNvSpPr/>
            <p:nvPr/>
          </p:nvSpPr>
          <p:spPr>
            <a:xfrm>
              <a:off x="2281234" y="2829255"/>
              <a:ext cx="159236" cy="144548"/>
            </a:xfrm>
            <a:custGeom>
              <a:rect b="b" l="l" r="r" t="t"/>
              <a:pathLst>
                <a:path extrusionOk="0" h="2608" w="2873">
                  <a:moveTo>
                    <a:pt x="2715" y="1"/>
                  </a:moveTo>
                  <a:lnTo>
                    <a:pt x="1220" y="394"/>
                  </a:lnTo>
                  <a:lnTo>
                    <a:pt x="1" y="2607"/>
                  </a:lnTo>
                  <a:lnTo>
                    <a:pt x="2135" y="1997"/>
                  </a:lnTo>
                  <a:lnTo>
                    <a:pt x="2873" y="650"/>
                  </a:lnTo>
                  <a:lnTo>
                    <a:pt x="2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37"/>
            <p:cNvSpPr/>
            <p:nvPr/>
          </p:nvSpPr>
          <p:spPr>
            <a:xfrm>
              <a:off x="1563498" y="3493206"/>
              <a:ext cx="40349" cy="51268"/>
            </a:xfrm>
            <a:custGeom>
              <a:rect b="b" l="l" r="r" t="t"/>
              <a:pathLst>
                <a:path extrusionOk="0" h="925" w="728">
                  <a:moveTo>
                    <a:pt x="128" y="89"/>
                  </a:moveTo>
                  <a:lnTo>
                    <a:pt x="364" y="99"/>
                  </a:lnTo>
                  <a:cubicBezTo>
                    <a:pt x="541" y="99"/>
                    <a:pt x="630" y="187"/>
                    <a:pt x="630" y="335"/>
                  </a:cubicBezTo>
                  <a:cubicBezTo>
                    <a:pt x="620" y="465"/>
                    <a:pt x="532" y="542"/>
                    <a:pt x="373" y="542"/>
                  </a:cubicBezTo>
                  <a:cubicBezTo>
                    <a:pt x="364" y="542"/>
                    <a:pt x="354" y="542"/>
                    <a:pt x="344" y="541"/>
                  </a:cubicBezTo>
                  <a:lnTo>
                    <a:pt x="108" y="531"/>
                  </a:lnTo>
                  <a:lnTo>
                    <a:pt x="128" y="89"/>
                  </a:lnTo>
                  <a:close/>
                  <a:moveTo>
                    <a:pt x="39" y="0"/>
                  </a:moveTo>
                  <a:lnTo>
                    <a:pt x="0" y="895"/>
                  </a:lnTo>
                  <a:lnTo>
                    <a:pt x="89" y="895"/>
                  </a:lnTo>
                  <a:lnTo>
                    <a:pt x="108" y="610"/>
                  </a:lnTo>
                  <a:lnTo>
                    <a:pt x="344" y="620"/>
                  </a:lnTo>
                  <a:lnTo>
                    <a:pt x="413" y="620"/>
                  </a:lnTo>
                  <a:lnTo>
                    <a:pt x="610" y="915"/>
                  </a:lnTo>
                  <a:lnTo>
                    <a:pt x="718" y="925"/>
                  </a:lnTo>
                  <a:lnTo>
                    <a:pt x="502" y="610"/>
                  </a:lnTo>
                  <a:cubicBezTo>
                    <a:pt x="630" y="580"/>
                    <a:pt x="718" y="462"/>
                    <a:pt x="718" y="335"/>
                  </a:cubicBezTo>
                  <a:cubicBezTo>
                    <a:pt x="728" y="138"/>
                    <a:pt x="590" y="30"/>
                    <a:pt x="364" y="2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37"/>
            <p:cNvSpPr/>
            <p:nvPr/>
          </p:nvSpPr>
          <p:spPr>
            <a:xfrm>
              <a:off x="1614711" y="3494259"/>
              <a:ext cx="61522" cy="51878"/>
            </a:xfrm>
            <a:custGeom>
              <a:rect b="b" l="l" r="r" t="t"/>
              <a:pathLst>
                <a:path extrusionOk="0" h="936" w="1110">
                  <a:moveTo>
                    <a:pt x="493" y="113"/>
                  </a:moveTo>
                  <a:cubicBezTo>
                    <a:pt x="688" y="113"/>
                    <a:pt x="873" y="269"/>
                    <a:pt x="866" y="502"/>
                  </a:cubicBezTo>
                  <a:cubicBezTo>
                    <a:pt x="857" y="697"/>
                    <a:pt x="699" y="848"/>
                    <a:pt x="516" y="848"/>
                  </a:cubicBezTo>
                  <a:cubicBezTo>
                    <a:pt x="505" y="848"/>
                    <a:pt x="494" y="848"/>
                    <a:pt x="483" y="847"/>
                  </a:cubicBezTo>
                  <a:cubicBezTo>
                    <a:pt x="148" y="837"/>
                    <a:pt x="1" y="434"/>
                    <a:pt x="246" y="207"/>
                  </a:cubicBezTo>
                  <a:cubicBezTo>
                    <a:pt x="321" y="142"/>
                    <a:pt x="408" y="113"/>
                    <a:pt x="493" y="113"/>
                  </a:cubicBezTo>
                  <a:close/>
                  <a:moveTo>
                    <a:pt x="492" y="0"/>
                  </a:moveTo>
                  <a:cubicBezTo>
                    <a:pt x="256" y="0"/>
                    <a:pt x="30" y="182"/>
                    <a:pt x="30" y="463"/>
                  </a:cubicBezTo>
                  <a:cubicBezTo>
                    <a:pt x="10" y="719"/>
                    <a:pt x="217" y="935"/>
                    <a:pt x="473" y="935"/>
                  </a:cubicBezTo>
                  <a:cubicBezTo>
                    <a:pt x="477" y="935"/>
                    <a:pt x="481" y="935"/>
                    <a:pt x="485" y="935"/>
                  </a:cubicBezTo>
                  <a:cubicBezTo>
                    <a:pt x="900" y="935"/>
                    <a:pt x="1109" y="450"/>
                    <a:pt x="827" y="148"/>
                  </a:cubicBezTo>
                  <a:cubicBezTo>
                    <a:pt x="731" y="46"/>
                    <a:pt x="610" y="0"/>
                    <a:pt x="492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37"/>
            <p:cNvSpPr/>
            <p:nvPr/>
          </p:nvSpPr>
          <p:spPr>
            <a:xfrm>
              <a:off x="1683383" y="3498084"/>
              <a:ext cx="32756" cy="50215"/>
            </a:xfrm>
            <a:custGeom>
              <a:rect b="b" l="l" r="r" t="t"/>
              <a:pathLst>
                <a:path extrusionOk="0" h="906" w="591">
                  <a:moveTo>
                    <a:pt x="40" y="1"/>
                  </a:moveTo>
                  <a:lnTo>
                    <a:pt x="1" y="886"/>
                  </a:lnTo>
                  <a:lnTo>
                    <a:pt x="591" y="906"/>
                  </a:lnTo>
                  <a:lnTo>
                    <a:pt x="591" y="827"/>
                  </a:lnTo>
                  <a:lnTo>
                    <a:pt x="99" y="807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37"/>
            <p:cNvSpPr/>
            <p:nvPr/>
          </p:nvSpPr>
          <p:spPr>
            <a:xfrm>
              <a:off x="1730273" y="3500301"/>
              <a:ext cx="32756" cy="50160"/>
            </a:xfrm>
            <a:custGeom>
              <a:rect b="b" l="l" r="r" t="t"/>
              <a:pathLst>
                <a:path extrusionOk="0" h="905" w="591">
                  <a:moveTo>
                    <a:pt x="40" y="0"/>
                  </a:moveTo>
                  <a:lnTo>
                    <a:pt x="1" y="875"/>
                  </a:lnTo>
                  <a:lnTo>
                    <a:pt x="591" y="905"/>
                  </a:lnTo>
                  <a:lnTo>
                    <a:pt x="591" y="826"/>
                  </a:lnTo>
                  <a:lnTo>
                    <a:pt x="99" y="806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37"/>
            <p:cNvSpPr/>
            <p:nvPr/>
          </p:nvSpPr>
          <p:spPr>
            <a:xfrm>
              <a:off x="1844228" y="3507229"/>
              <a:ext cx="37079" cy="49827"/>
            </a:xfrm>
            <a:custGeom>
              <a:rect b="b" l="l" r="r" t="t"/>
              <a:pathLst>
                <a:path extrusionOk="0" h="899" w="669">
                  <a:moveTo>
                    <a:pt x="335" y="1"/>
                  </a:moveTo>
                  <a:cubicBezTo>
                    <a:pt x="141" y="1"/>
                    <a:pt x="39" y="111"/>
                    <a:pt x="39" y="229"/>
                  </a:cubicBezTo>
                  <a:cubicBezTo>
                    <a:pt x="30" y="554"/>
                    <a:pt x="580" y="426"/>
                    <a:pt x="570" y="672"/>
                  </a:cubicBezTo>
                  <a:cubicBezTo>
                    <a:pt x="570" y="760"/>
                    <a:pt x="492" y="819"/>
                    <a:pt x="325" y="819"/>
                  </a:cubicBezTo>
                  <a:cubicBezTo>
                    <a:pt x="216" y="819"/>
                    <a:pt x="118" y="770"/>
                    <a:pt x="39" y="701"/>
                  </a:cubicBezTo>
                  <a:lnTo>
                    <a:pt x="0" y="770"/>
                  </a:lnTo>
                  <a:cubicBezTo>
                    <a:pt x="79" y="849"/>
                    <a:pt x="197" y="898"/>
                    <a:pt x="315" y="898"/>
                  </a:cubicBezTo>
                  <a:cubicBezTo>
                    <a:pt x="324" y="898"/>
                    <a:pt x="334" y="898"/>
                    <a:pt x="343" y="898"/>
                  </a:cubicBezTo>
                  <a:cubicBezTo>
                    <a:pt x="551" y="898"/>
                    <a:pt x="659" y="794"/>
                    <a:pt x="659" y="672"/>
                  </a:cubicBezTo>
                  <a:cubicBezTo>
                    <a:pt x="669" y="357"/>
                    <a:pt x="118" y="475"/>
                    <a:pt x="128" y="229"/>
                  </a:cubicBezTo>
                  <a:cubicBezTo>
                    <a:pt x="137" y="146"/>
                    <a:pt x="198" y="81"/>
                    <a:pt x="343" y="81"/>
                  </a:cubicBezTo>
                  <a:cubicBezTo>
                    <a:pt x="353" y="81"/>
                    <a:pt x="363" y="81"/>
                    <a:pt x="374" y="82"/>
                  </a:cubicBezTo>
                  <a:cubicBezTo>
                    <a:pt x="462" y="82"/>
                    <a:pt x="541" y="111"/>
                    <a:pt x="620" y="160"/>
                  </a:cubicBezTo>
                  <a:lnTo>
                    <a:pt x="649" y="91"/>
                  </a:lnTo>
                  <a:cubicBezTo>
                    <a:pt x="570" y="32"/>
                    <a:pt x="482" y="3"/>
                    <a:pt x="384" y="3"/>
                  </a:cubicBezTo>
                  <a:cubicBezTo>
                    <a:pt x="367" y="1"/>
                    <a:pt x="351" y="1"/>
                    <a:pt x="335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37"/>
            <p:cNvSpPr/>
            <p:nvPr/>
          </p:nvSpPr>
          <p:spPr>
            <a:xfrm>
              <a:off x="1892004" y="3508947"/>
              <a:ext cx="46003" cy="50326"/>
            </a:xfrm>
            <a:custGeom>
              <a:rect b="b" l="l" r="r" t="t"/>
              <a:pathLst>
                <a:path extrusionOk="0" h="908" w="830">
                  <a:moveTo>
                    <a:pt x="480" y="0"/>
                  </a:moveTo>
                  <a:cubicBezTo>
                    <a:pt x="239" y="0"/>
                    <a:pt x="33" y="190"/>
                    <a:pt x="33" y="434"/>
                  </a:cubicBezTo>
                  <a:cubicBezTo>
                    <a:pt x="13" y="690"/>
                    <a:pt x="220" y="906"/>
                    <a:pt x="476" y="906"/>
                  </a:cubicBezTo>
                  <a:cubicBezTo>
                    <a:pt x="487" y="907"/>
                    <a:pt x="499" y="908"/>
                    <a:pt x="511" y="908"/>
                  </a:cubicBezTo>
                  <a:cubicBezTo>
                    <a:pt x="619" y="908"/>
                    <a:pt x="730" y="868"/>
                    <a:pt x="810" y="788"/>
                  </a:cubicBezTo>
                  <a:lnTo>
                    <a:pt x="751" y="729"/>
                  </a:lnTo>
                  <a:cubicBezTo>
                    <a:pt x="689" y="782"/>
                    <a:pt x="604" y="819"/>
                    <a:pt x="516" y="819"/>
                  </a:cubicBezTo>
                  <a:cubicBezTo>
                    <a:pt x="506" y="819"/>
                    <a:pt x="496" y="819"/>
                    <a:pt x="485" y="818"/>
                  </a:cubicBezTo>
                  <a:cubicBezTo>
                    <a:pt x="0" y="798"/>
                    <a:pt x="22" y="80"/>
                    <a:pt x="496" y="80"/>
                  </a:cubicBezTo>
                  <a:cubicBezTo>
                    <a:pt x="502" y="80"/>
                    <a:pt x="508" y="80"/>
                    <a:pt x="515" y="80"/>
                  </a:cubicBezTo>
                  <a:cubicBezTo>
                    <a:pt x="613" y="80"/>
                    <a:pt x="702" y="129"/>
                    <a:pt x="771" y="208"/>
                  </a:cubicBezTo>
                  <a:lnTo>
                    <a:pt x="830" y="149"/>
                  </a:lnTo>
                  <a:cubicBezTo>
                    <a:pt x="751" y="60"/>
                    <a:pt x="633" y="1"/>
                    <a:pt x="515" y="1"/>
                  </a:cubicBezTo>
                  <a:cubicBezTo>
                    <a:pt x="503" y="0"/>
                    <a:pt x="491" y="0"/>
                    <a:pt x="480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37"/>
            <p:cNvSpPr/>
            <p:nvPr/>
          </p:nvSpPr>
          <p:spPr>
            <a:xfrm>
              <a:off x="1953249" y="3511164"/>
              <a:ext cx="36026" cy="50769"/>
            </a:xfrm>
            <a:custGeom>
              <a:rect b="b" l="l" r="r" t="t"/>
              <a:pathLst>
                <a:path extrusionOk="0" h="916" w="650">
                  <a:moveTo>
                    <a:pt x="30" y="1"/>
                  </a:moveTo>
                  <a:lnTo>
                    <a:pt x="0" y="886"/>
                  </a:lnTo>
                  <a:lnTo>
                    <a:pt x="620" y="915"/>
                  </a:lnTo>
                  <a:lnTo>
                    <a:pt x="620" y="827"/>
                  </a:lnTo>
                  <a:lnTo>
                    <a:pt x="108" y="807"/>
                  </a:lnTo>
                  <a:lnTo>
                    <a:pt x="118" y="483"/>
                  </a:lnTo>
                  <a:lnTo>
                    <a:pt x="580" y="502"/>
                  </a:lnTo>
                  <a:lnTo>
                    <a:pt x="580" y="414"/>
                  </a:lnTo>
                  <a:lnTo>
                    <a:pt x="118" y="404"/>
                  </a:lnTo>
                  <a:lnTo>
                    <a:pt x="128" y="79"/>
                  </a:lnTo>
                  <a:lnTo>
                    <a:pt x="649" y="99"/>
                  </a:lnTo>
                  <a:lnTo>
                    <a:pt x="649" y="20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37"/>
            <p:cNvSpPr/>
            <p:nvPr/>
          </p:nvSpPr>
          <p:spPr>
            <a:xfrm>
              <a:off x="2005017" y="3513880"/>
              <a:ext cx="43121" cy="50215"/>
            </a:xfrm>
            <a:custGeom>
              <a:rect b="b" l="l" r="r" t="t"/>
              <a:pathLst>
                <a:path extrusionOk="0" h="906" w="778">
                  <a:moveTo>
                    <a:pt x="40" y="1"/>
                  </a:moveTo>
                  <a:lnTo>
                    <a:pt x="0" y="886"/>
                  </a:lnTo>
                  <a:lnTo>
                    <a:pt x="99" y="886"/>
                  </a:lnTo>
                  <a:lnTo>
                    <a:pt x="128" y="168"/>
                  </a:lnTo>
                  <a:lnTo>
                    <a:pt x="669" y="906"/>
                  </a:lnTo>
                  <a:lnTo>
                    <a:pt x="738" y="906"/>
                  </a:lnTo>
                  <a:lnTo>
                    <a:pt x="777" y="21"/>
                  </a:lnTo>
                  <a:lnTo>
                    <a:pt x="689" y="21"/>
                  </a:lnTo>
                  <a:lnTo>
                    <a:pt x="659" y="739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37"/>
            <p:cNvSpPr/>
            <p:nvPr/>
          </p:nvSpPr>
          <p:spPr>
            <a:xfrm>
              <a:off x="2067703" y="3515543"/>
              <a:ext cx="35472" cy="50769"/>
            </a:xfrm>
            <a:custGeom>
              <a:rect b="b" l="l" r="r" t="t"/>
              <a:pathLst>
                <a:path extrusionOk="0" h="916" w="640">
                  <a:moveTo>
                    <a:pt x="30" y="0"/>
                  </a:moveTo>
                  <a:lnTo>
                    <a:pt x="0" y="895"/>
                  </a:lnTo>
                  <a:lnTo>
                    <a:pt x="630" y="915"/>
                  </a:lnTo>
                  <a:lnTo>
                    <a:pt x="630" y="836"/>
                  </a:lnTo>
                  <a:lnTo>
                    <a:pt x="99" y="817"/>
                  </a:lnTo>
                  <a:lnTo>
                    <a:pt x="118" y="482"/>
                  </a:lnTo>
                  <a:lnTo>
                    <a:pt x="571" y="502"/>
                  </a:lnTo>
                  <a:lnTo>
                    <a:pt x="571" y="423"/>
                  </a:lnTo>
                  <a:lnTo>
                    <a:pt x="118" y="404"/>
                  </a:lnTo>
                  <a:lnTo>
                    <a:pt x="128" y="89"/>
                  </a:lnTo>
                  <a:lnTo>
                    <a:pt x="640" y="109"/>
                  </a:lnTo>
                  <a:lnTo>
                    <a:pt x="640" y="3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37"/>
            <p:cNvSpPr/>
            <p:nvPr/>
          </p:nvSpPr>
          <p:spPr>
            <a:xfrm>
              <a:off x="2210478" y="3513270"/>
              <a:ext cx="46391" cy="50381"/>
            </a:xfrm>
            <a:custGeom>
              <a:rect b="b" l="l" r="r" t="t"/>
              <a:pathLst>
                <a:path extrusionOk="0" h="909" w="837">
                  <a:moveTo>
                    <a:pt x="478" y="1"/>
                  </a:moveTo>
                  <a:cubicBezTo>
                    <a:pt x="246" y="1"/>
                    <a:pt x="40" y="191"/>
                    <a:pt x="31" y="435"/>
                  </a:cubicBezTo>
                  <a:cubicBezTo>
                    <a:pt x="21" y="691"/>
                    <a:pt x="227" y="907"/>
                    <a:pt x="483" y="907"/>
                  </a:cubicBezTo>
                  <a:cubicBezTo>
                    <a:pt x="495" y="908"/>
                    <a:pt x="507" y="908"/>
                    <a:pt x="518" y="908"/>
                  </a:cubicBezTo>
                  <a:cubicBezTo>
                    <a:pt x="624" y="908"/>
                    <a:pt x="728" y="869"/>
                    <a:pt x="807" y="789"/>
                  </a:cubicBezTo>
                  <a:lnTo>
                    <a:pt x="748" y="730"/>
                  </a:lnTo>
                  <a:cubicBezTo>
                    <a:pt x="680" y="799"/>
                    <a:pt x="581" y="828"/>
                    <a:pt x="483" y="828"/>
                  </a:cubicBezTo>
                  <a:cubicBezTo>
                    <a:pt x="1" y="799"/>
                    <a:pt x="29" y="90"/>
                    <a:pt x="485" y="90"/>
                  </a:cubicBezTo>
                  <a:cubicBezTo>
                    <a:pt x="494" y="90"/>
                    <a:pt x="503" y="90"/>
                    <a:pt x="512" y="91"/>
                  </a:cubicBezTo>
                  <a:cubicBezTo>
                    <a:pt x="611" y="91"/>
                    <a:pt x="709" y="130"/>
                    <a:pt x="778" y="199"/>
                  </a:cubicBezTo>
                  <a:lnTo>
                    <a:pt x="837" y="150"/>
                  </a:lnTo>
                  <a:cubicBezTo>
                    <a:pt x="758" y="51"/>
                    <a:pt x="640" y="2"/>
                    <a:pt x="512" y="2"/>
                  </a:cubicBezTo>
                  <a:cubicBezTo>
                    <a:pt x="501" y="1"/>
                    <a:pt x="490" y="1"/>
                    <a:pt x="478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37"/>
            <p:cNvSpPr/>
            <p:nvPr/>
          </p:nvSpPr>
          <p:spPr>
            <a:xfrm>
              <a:off x="2271003" y="3514988"/>
              <a:ext cx="42566" cy="49716"/>
            </a:xfrm>
            <a:custGeom>
              <a:rect b="b" l="l" r="r" t="t"/>
              <a:pathLst>
                <a:path extrusionOk="0" h="897" w="768">
                  <a:moveTo>
                    <a:pt x="40" y="1"/>
                  </a:moveTo>
                  <a:lnTo>
                    <a:pt x="11" y="502"/>
                  </a:lnTo>
                  <a:cubicBezTo>
                    <a:pt x="1" y="758"/>
                    <a:pt x="138" y="886"/>
                    <a:pt x="365" y="896"/>
                  </a:cubicBezTo>
                  <a:cubicBezTo>
                    <a:pt x="373" y="896"/>
                    <a:pt x="382" y="896"/>
                    <a:pt x="390" y="896"/>
                  </a:cubicBezTo>
                  <a:cubicBezTo>
                    <a:pt x="601" y="896"/>
                    <a:pt x="729" y="778"/>
                    <a:pt x="748" y="532"/>
                  </a:cubicBezTo>
                  <a:lnTo>
                    <a:pt x="768" y="20"/>
                  </a:lnTo>
                  <a:lnTo>
                    <a:pt x="669" y="20"/>
                  </a:lnTo>
                  <a:lnTo>
                    <a:pt x="650" y="522"/>
                  </a:lnTo>
                  <a:cubicBezTo>
                    <a:pt x="640" y="727"/>
                    <a:pt x="551" y="818"/>
                    <a:pt x="390" y="818"/>
                  </a:cubicBezTo>
                  <a:cubicBezTo>
                    <a:pt x="382" y="818"/>
                    <a:pt x="373" y="817"/>
                    <a:pt x="365" y="817"/>
                  </a:cubicBezTo>
                  <a:cubicBezTo>
                    <a:pt x="197" y="817"/>
                    <a:pt x="99" y="709"/>
                    <a:pt x="109" y="502"/>
                  </a:cubicBezTo>
                  <a:lnTo>
                    <a:pt x="129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37"/>
            <p:cNvSpPr/>
            <p:nvPr/>
          </p:nvSpPr>
          <p:spPr>
            <a:xfrm>
              <a:off x="2325541" y="3517150"/>
              <a:ext cx="39851" cy="50215"/>
            </a:xfrm>
            <a:custGeom>
              <a:rect b="b" l="l" r="r" t="t"/>
              <a:pathLst>
                <a:path extrusionOk="0" h="906" w="719">
                  <a:moveTo>
                    <a:pt x="0" y="1"/>
                  </a:moveTo>
                  <a:lnTo>
                    <a:pt x="0" y="80"/>
                  </a:lnTo>
                  <a:lnTo>
                    <a:pt x="305" y="89"/>
                  </a:lnTo>
                  <a:lnTo>
                    <a:pt x="276" y="906"/>
                  </a:lnTo>
                  <a:lnTo>
                    <a:pt x="374" y="906"/>
                  </a:lnTo>
                  <a:lnTo>
                    <a:pt x="403" y="99"/>
                  </a:lnTo>
                  <a:lnTo>
                    <a:pt x="718" y="109"/>
                  </a:lnTo>
                  <a:lnTo>
                    <a:pt x="718" y="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37"/>
            <p:cNvSpPr/>
            <p:nvPr/>
          </p:nvSpPr>
          <p:spPr>
            <a:xfrm>
              <a:off x="2748968" y="1467847"/>
              <a:ext cx="63240" cy="181406"/>
            </a:xfrm>
            <a:custGeom>
              <a:rect b="b" l="l" r="r" t="t"/>
              <a:pathLst>
                <a:path extrusionOk="0" h="3273" w="1141">
                  <a:moveTo>
                    <a:pt x="527" y="0"/>
                  </a:moveTo>
                  <a:cubicBezTo>
                    <a:pt x="238" y="0"/>
                    <a:pt x="0" y="232"/>
                    <a:pt x="0" y="538"/>
                  </a:cubicBezTo>
                  <a:lnTo>
                    <a:pt x="30" y="2750"/>
                  </a:lnTo>
                  <a:cubicBezTo>
                    <a:pt x="30" y="3026"/>
                    <a:pt x="246" y="3252"/>
                    <a:pt x="521" y="3272"/>
                  </a:cubicBezTo>
                  <a:lnTo>
                    <a:pt x="561" y="3272"/>
                  </a:lnTo>
                  <a:cubicBezTo>
                    <a:pt x="573" y="3272"/>
                    <a:pt x="584" y="3273"/>
                    <a:pt x="596" y="3273"/>
                  </a:cubicBezTo>
                  <a:cubicBezTo>
                    <a:pt x="895" y="3273"/>
                    <a:pt x="1141" y="3033"/>
                    <a:pt x="1131" y="2721"/>
                  </a:cubicBezTo>
                  <a:lnTo>
                    <a:pt x="1072" y="508"/>
                  </a:lnTo>
                  <a:cubicBezTo>
                    <a:pt x="1062" y="252"/>
                    <a:pt x="866" y="36"/>
                    <a:pt x="610" y="7"/>
                  </a:cubicBezTo>
                  <a:cubicBezTo>
                    <a:pt x="582" y="2"/>
                    <a:pt x="554" y="0"/>
                    <a:pt x="527" y="0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37"/>
            <p:cNvSpPr/>
            <p:nvPr/>
          </p:nvSpPr>
          <p:spPr>
            <a:xfrm>
              <a:off x="2752737" y="1343307"/>
              <a:ext cx="56755" cy="100541"/>
            </a:xfrm>
            <a:custGeom>
              <a:rect b="b" l="l" r="r" t="t"/>
              <a:pathLst>
                <a:path extrusionOk="0" h="1814" w="1024">
                  <a:moveTo>
                    <a:pt x="531" y="1"/>
                  </a:moveTo>
                  <a:cubicBezTo>
                    <a:pt x="525" y="1"/>
                    <a:pt x="519" y="1"/>
                    <a:pt x="512" y="1"/>
                  </a:cubicBezTo>
                  <a:cubicBezTo>
                    <a:pt x="276" y="11"/>
                    <a:pt x="89" y="188"/>
                    <a:pt x="80" y="414"/>
                  </a:cubicBezTo>
                  <a:lnTo>
                    <a:pt x="11" y="1319"/>
                  </a:lnTo>
                  <a:cubicBezTo>
                    <a:pt x="1" y="1555"/>
                    <a:pt x="168" y="1762"/>
                    <a:pt x="404" y="1791"/>
                  </a:cubicBezTo>
                  <a:lnTo>
                    <a:pt x="503" y="1811"/>
                  </a:lnTo>
                  <a:cubicBezTo>
                    <a:pt x="519" y="1813"/>
                    <a:pt x="536" y="1814"/>
                    <a:pt x="553" y="1814"/>
                  </a:cubicBezTo>
                  <a:cubicBezTo>
                    <a:pt x="807" y="1814"/>
                    <a:pt x="1023" y="1607"/>
                    <a:pt x="1014" y="1339"/>
                  </a:cubicBezTo>
                  <a:lnTo>
                    <a:pt x="984" y="434"/>
                  </a:lnTo>
                  <a:cubicBezTo>
                    <a:pt x="975" y="185"/>
                    <a:pt x="769" y="1"/>
                    <a:pt x="531" y="1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37"/>
            <p:cNvSpPr/>
            <p:nvPr/>
          </p:nvSpPr>
          <p:spPr>
            <a:xfrm>
              <a:off x="3238429" y="1509471"/>
              <a:ext cx="467233" cy="694642"/>
            </a:xfrm>
            <a:custGeom>
              <a:rect b="b" l="l" r="r" t="t"/>
              <a:pathLst>
                <a:path extrusionOk="0" h="12533" w="8430">
                  <a:moveTo>
                    <a:pt x="3035" y="3504"/>
                  </a:moveTo>
                  <a:cubicBezTo>
                    <a:pt x="3407" y="3505"/>
                    <a:pt x="3769" y="3593"/>
                    <a:pt x="4102" y="3750"/>
                  </a:cubicBezTo>
                  <a:cubicBezTo>
                    <a:pt x="4063" y="3907"/>
                    <a:pt x="4013" y="4055"/>
                    <a:pt x="3954" y="4202"/>
                  </a:cubicBezTo>
                  <a:cubicBezTo>
                    <a:pt x="3650" y="4901"/>
                    <a:pt x="2951" y="5392"/>
                    <a:pt x="2253" y="5392"/>
                  </a:cubicBezTo>
                  <a:lnTo>
                    <a:pt x="2243" y="5392"/>
                  </a:lnTo>
                  <a:cubicBezTo>
                    <a:pt x="2228" y="5393"/>
                    <a:pt x="2213" y="5394"/>
                    <a:pt x="2198" y="5394"/>
                  </a:cubicBezTo>
                  <a:cubicBezTo>
                    <a:pt x="2036" y="5394"/>
                    <a:pt x="1876" y="5346"/>
                    <a:pt x="1732" y="5265"/>
                  </a:cubicBezTo>
                  <a:cubicBezTo>
                    <a:pt x="1456" y="5078"/>
                    <a:pt x="1358" y="4635"/>
                    <a:pt x="1525" y="4291"/>
                  </a:cubicBezTo>
                  <a:cubicBezTo>
                    <a:pt x="1673" y="3966"/>
                    <a:pt x="2007" y="3711"/>
                    <a:pt x="2440" y="3593"/>
                  </a:cubicBezTo>
                  <a:cubicBezTo>
                    <a:pt x="2625" y="3534"/>
                    <a:pt x="2830" y="3505"/>
                    <a:pt x="3035" y="3504"/>
                  </a:cubicBezTo>
                  <a:close/>
                  <a:moveTo>
                    <a:pt x="4959" y="7260"/>
                  </a:moveTo>
                  <a:cubicBezTo>
                    <a:pt x="4981" y="7260"/>
                    <a:pt x="5004" y="7260"/>
                    <a:pt x="5026" y="7261"/>
                  </a:cubicBezTo>
                  <a:lnTo>
                    <a:pt x="5017" y="7261"/>
                  </a:lnTo>
                  <a:cubicBezTo>
                    <a:pt x="5312" y="7261"/>
                    <a:pt x="5607" y="7300"/>
                    <a:pt x="5882" y="7399"/>
                  </a:cubicBezTo>
                  <a:cubicBezTo>
                    <a:pt x="5872" y="7487"/>
                    <a:pt x="5862" y="7586"/>
                    <a:pt x="5843" y="7684"/>
                  </a:cubicBezTo>
                  <a:cubicBezTo>
                    <a:pt x="5764" y="8244"/>
                    <a:pt x="5538" y="9012"/>
                    <a:pt x="4948" y="9444"/>
                  </a:cubicBezTo>
                  <a:cubicBezTo>
                    <a:pt x="4711" y="9604"/>
                    <a:pt x="4428" y="9694"/>
                    <a:pt x="4143" y="9694"/>
                  </a:cubicBezTo>
                  <a:cubicBezTo>
                    <a:pt x="4060" y="9694"/>
                    <a:pt x="3977" y="9686"/>
                    <a:pt x="3895" y="9671"/>
                  </a:cubicBezTo>
                  <a:cubicBezTo>
                    <a:pt x="3640" y="9631"/>
                    <a:pt x="3404" y="9484"/>
                    <a:pt x="3256" y="9267"/>
                  </a:cubicBezTo>
                  <a:cubicBezTo>
                    <a:pt x="3109" y="9021"/>
                    <a:pt x="3079" y="8717"/>
                    <a:pt x="3187" y="8441"/>
                  </a:cubicBezTo>
                  <a:cubicBezTo>
                    <a:pt x="3364" y="7949"/>
                    <a:pt x="3748" y="7576"/>
                    <a:pt x="4240" y="7389"/>
                  </a:cubicBezTo>
                  <a:cubicBezTo>
                    <a:pt x="4465" y="7308"/>
                    <a:pt x="4714" y="7260"/>
                    <a:pt x="4959" y="7260"/>
                  </a:cubicBezTo>
                  <a:close/>
                  <a:moveTo>
                    <a:pt x="1551" y="1"/>
                  </a:moveTo>
                  <a:cubicBezTo>
                    <a:pt x="1043" y="1"/>
                    <a:pt x="548" y="152"/>
                    <a:pt x="158" y="446"/>
                  </a:cubicBezTo>
                  <a:cubicBezTo>
                    <a:pt x="0" y="548"/>
                    <a:pt x="109" y="752"/>
                    <a:pt x="249" y="752"/>
                  </a:cubicBezTo>
                  <a:cubicBezTo>
                    <a:pt x="284" y="752"/>
                    <a:pt x="320" y="740"/>
                    <a:pt x="355" y="711"/>
                  </a:cubicBezTo>
                  <a:cubicBezTo>
                    <a:pt x="690" y="460"/>
                    <a:pt x="1116" y="329"/>
                    <a:pt x="1553" y="329"/>
                  </a:cubicBezTo>
                  <a:cubicBezTo>
                    <a:pt x="1835" y="329"/>
                    <a:pt x="2121" y="383"/>
                    <a:pt x="2391" y="495"/>
                  </a:cubicBezTo>
                  <a:cubicBezTo>
                    <a:pt x="3059" y="790"/>
                    <a:pt x="3590" y="1340"/>
                    <a:pt x="3876" y="2019"/>
                  </a:cubicBezTo>
                  <a:cubicBezTo>
                    <a:pt x="4072" y="2452"/>
                    <a:pt x="4161" y="2934"/>
                    <a:pt x="4141" y="3416"/>
                  </a:cubicBezTo>
                  <a:cubicBezTo>
                    <a:pt x="3795" y="3260"/>
                    <a:pt x="3423" y="3185"/>
                    <a:pt x="3052" y="3185"/>
                  </a:cubicBezTo>
                  <a:cubicBezTo>
                    <a:pt x="2812" y="3185"/>
                    <a:pt x="2573" y="3216"/>
                    <a:pt x="2341" y="3278"/>
                  </a:cubicBezTo>
                  <a:cubicBezTo>
                    <a:pt x="1820" y="3425"/>
                    <a:pt x="1407" y="3750"/>
                    <a:pt x="1220" y="4153"/>
                  </a:cubicBezTo>
                  <a:cubicBezTo>
                    <a:pt x="984" y="4655"/>
                    <a:pt x="1132" y="5265"/>
                    <a:pt x="1545" y="5540"/>
                  </a:cubicBezTo>
                  <a:cubicBezTo>
                    <a:pt x="1738" y="5660"/>
                    <a:pt x="1966" y="5728"/>
                    <a:pt x="2189" y="5728"/>
                  </a:cubicBezTo>
                  <a:cubicBezTo>
                    <a:pt x="2204" y="5728"/>
                    <a:pt x="2218" y="5727"/>
                    <a:pt x="2233" y="5727"/>
                  </a:cubicBezTo>
                  <a:lnTo>
                    <a:pt x="2243" y="5727"/>
                  </a:lnTo>
                  <a:cubicBezTo>
                    <a:pt x="3069" y="5727"/>
                    <a:pt x="3895" y="5156"/>
                    <a:pt x="4249" y="4340"/>
                  </a:cubicBezTo>
                  <a:cubicBezTo>
                    <a:pt x="4308" y="4202"/>
                    <a:pt x="4358" y="4055"/>
                    <a:pt x="4397" y="3907"/>
                  </a:cubicBezTo>
                  <a:cubicBezTo>
                    <a:pt x="4702" y="4094"/>
                    <a:pt x="4967" y="4340"/>
                    <a:pt x="5184" y="4635"/>
                  </a:cubicBezTo>
                  <a:cubicBezTo>
                    <a:pt x="5675" y="5274"/>
                    <a:pt x="5921" y="6140"/>
                    <a:pt x="5892" y="7064"/>
                  </a:cubicBezTo>
                  <a:cubicBezTo>
                    <a:pt x="5609" y="6978"/>
                    <a:pt x="5318" y="6934"/>
                    <a:pt x="5027" y="6934"/>
                  </a:cubicBezTo>
                  <a:cubicBezTo>
                    <a:pt x="4720" y="6934"/>
                    <a:pt x="4414" y="6983"/>
                    <a:pt x="4122" y="7084"/>
                  </a:cubicBezTo>
                  <a:cubicBezTo>
                    <a:pt x="3541" y="7300"/>
                    <a:pt x="3079" y="7763"/>
                    <a:pt x="2863" y="8343"/>
                  </a:cubicBezTo>
                  <a:cubicBezTo>
                    <a:pt x="2725" y="8707"/>
                    <a:pt x="2774" y="9110"/>
                    <a:pt x="2971" y="9444"/>
                  </a:cubicBezTo>
                  <a:cubicBezTo>
                    <a:pt x="3177" y="9739"/>
                    <a:pt x="3482" y="9936"/>
                    <a:pt x="3836" y="9995"/>
                  </a:cubicBezTo>
                  <a:cubicBezTo>
                    <a:pt x="3938" y="10013"/>
                    <a:pt x="4040" y="10021"/>
                    <a:pt x="4141" y="10021"/>
                  </a:cubicBezTo>
                  <a:cubicBezTo>
                    <a:pt x="4495" y="10021"/>
                    <a:pt x="4844" y="9916"/>
                    <a:pt x="5135" y="9710"/>
                  </a:cubicBezTo>
                  <a:cubicBezTo>
                    <a:pt x="5823" y="9218"/>
                    <a:pt x="6079" y="8362"/>
                    <a:pt x="6167" y="7733"/>
                  </a:cubicBezTo>
                  <a:cubicBezTo>
                    <a:pt x="6177" y="7654"/>
                    <a:pt x="6187" y="7586"/>
                    <a:pt x="6197" y="7517"/>
                  </a:cubicBezTo>
                  <a:cubicBezTo>
                    <a:pt x="6738" y="7763"/>
                    <a:pt x="7180" y="8166"/>
                    <a:pt x="7475" y="8677"/>
                  </a:cubicBezTo>
                  <a:cubicBezTo>
                    <a:pt x="8085" y="9749"/>
                    <a:pt x="7947" y="11224"/>
                    <a:pt x="7141" y="12267"/>
                  </a:cubicBezTo>
                  <a:cubicBezTo>
                    <a:pt x="7082" y="12336"/>
                    <a:pt x="7092" y="12434"/>
                    <a:pt x="7170" y="12493"/>
                  </a:cubicBezTo>
                  <a:cubicBezTo>
                    <a:pt x="7200" y="12513"/>
                    <a:pt x="7229" y="12532"/>
                    <a:pt x="7269" y="12532"/>
                  </a:cubicBezTo>
                  <a:cubicBezTo>
                    <a:pt x="7318" y="12523"/>
                    <a:pt x="7357" y="12503"/>
                    <a:pt x="7387" y="12473"/>
                  </a:cubicBezTo>
                  <a:cubicBezTo>
                    <a:pt x="8282" y="11333"/>
                    <a:pt x="8429" y="9700"/>
                    <a:pt x="7751" y="8510"/>
                  </a:cubicBezTo>
                  <a:cubicBezTo>
                    <a:pt x="7406" y="7910"/>
                    <a:pt x="6865" y="7438"/>
                    <a:pt x="6216" y="7182"/>
                  </a:cubicBezTo>
                  <a:cubicBezTo>
                    <a:pt x="6266" y="6140"/>
                    <a:pt x="6000" y="5166"/>
                    <a:pt x="5449" y="4438"/>
                  </a:cubicBezTo>
                  <a:cubicBezTo>
                    <a:pt x="5184" y="4075"/>
                    <a:pt x="4840" y="3779"/>
                    <a:pt x="4456" y="3563"/>
                  </a:cubicBezTo>
                  <a:cubicBezTo>
                    <a:pt x="4515" y="2993"/>
                    <a:pt x="4417" y="2412"/>
                    <a:pt x="4181" y="1881"/>
                  </a:cubicBezTo>
                  <a:cubicBezTo>
                    <a:pt x="3856" y="1124"/>
                    <a:pt x="3266" y="524"/>
                    <a:pt x="2518" y="190"/>
                  </a:cubicBezTo>
                  <a:cubicBezTo>
                    <a:pt x="2207" y="63"/>
                    <a:pt x="1876" y="1"/>
                    <a:pt x="15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37"/>
            <p:cNvSpPr/>
            <p:nvPr/>
          </p:nvSpPr>
          <p:spPr>
            <a:xfrm>
              <a:off x="1309905" y="2164486"/>
              <a:ext cx="247528" cy="448998"/>
            </a:xfrm>
            <a:custGeom>
              <a:rect b="b" l="l" r="r" t="t"/>
              <a:pathLst>
                <a:path extrusionOk="0" h="8101" w="4466">
                  <a:moveTo>
                    <a:pt x="2502" y="3105"/>
                  </a:moveTo>
                  <a:cubicBezTo>
                    <a:pt x="2559" y="3105"/>
                    <a:pt x="2614" y="3117"/>
                    <a:pt x="2666" y="3144"/>
                  </a:cubicBezTo>
                  <a:cubicBezTo>
                    <a:pt x="2852" y="3252"/>
                    <a:pt x="2931" y="3478"/>
                    <a:pt x="2862" y="3685"/>
                  </a:cubicBezTo>
                  <a:cubicBezTo>
                    <a:pt x="2784" y="3911"/>
                    <a:pt x="2597" y="4088"/>
                    <a:pt x="2370" y="4166"/>
                  </a:cubicBezTo>
                  <a:cubicBezTo>
                    <a:pt x="2243" y="4216"/>
                    <a:pt x="2105" y="4240"/>
                    <a:pt x="1967" y="4240"/>
                  </a:cubicBezTo>
                  <a:cubicBezTo>
                    <a:pt x="1830" y="4240"/>
                    <a:pt x="1692" y="4216"/>
                    <a:pt x="1564" y="4166"/>
                  </a:cubicBezTo>
                  <a:cubicBezTo>
                    <a:pt x="1633" y="3921"/>
                    <a:pt x="1741" y="3694"/>
                    <a:pt x="1889" y="3498"/>
                  </a:cubicBezTo>
                  <a:cubicBezTo>
                    <a:pt x="2044" y="3280"/>
                    <a:pt x="2286" y="3105"/>
                    <a:pt x="2502" y="3105"/>
                  </a:cubicBezTo>
                  <a:close/>
                  <a:moveTo>
                    <a:pt x="2419" y="1"/>
                  </a:moveTo>
                  <a:cubicBezTo>
                    <a:pt x="1959" y="1"/>
                    <a:pt x="1464" y="234"/>
                    <a:pt x="1033" y="665"/>
                  </a:cubicBezTo>
                  <a:cubicBezTo>
                    <a:pt x="315" y="1373"/>
                    <a:pt x="0" y="2376"/>
                    <a:pt x="236" y="3212"/>
                  </a:cubicBezTo>
                  <a:cubicBezTo>
                    <a:pt x="384" y="3694"/>
                    <a:pt x="718" y="4107"/>
                    <a:pt x="1171" y="4343"/>
                  </a:cubicBezTo>
                  <a:cubicBezTo>
                    <a:pt x="1141" y="4511"/>
                    <a:pt x="1112" y="4668"/>
                    <a:pt x="1102" y="4835"/>
                  </a:cubicBezTo>
                  <a:cubicBezTo>
                    <a:pt x="1033" y="5789"/>
                    <a:pt x="1318" y="6684"/>
                    <a:pt x="1879" y="7294"/>
                  </a:cubicBezTo>
                  <a:cubicBezTo>
                    <a:pt x="2341" y="7795"/>
                    <a:pt x="2980" y="8090"/>
                    <a:pt x="3669" y="8100"/>
                  </a:cubicBezTo>
                  <a:cubicBezTo>
                    <a:pt x="3895" y="8100"/>
                    <a:pt x="4121" y="8061"/>
                    <a:pt x="4337" y="7982"/>
                  </a:cubicBezTo>
                  <a:cubicBezTo>
                    <a:pt x="4426" y="7953"/>
                    <a:pt x="4465" y="7854"/>
                    <a:pt x="4436" y="7776"/>
                  </a:cubicBezTo>
                  <a:cubicBezTo>
                    <a:pt x="4412" y="7705"/>
                    <a:pt x="4350" y="7659"/>
                    <a:pt x="4281" y="7659"/>
                  </a:cubicBezTo>
                  <a:cubicBezTo>
                    <a:pt x="4264" y="7659"/>
                    <a:pt x="4247" y="7662"/>
                    <a:pt x="4229" y="7668"/>
                  </a:cubicBezTo>
                  <a:cubicBezTo>
                    <a:pt x="4051" y="7731"/>
                    <a:pt x="3860" y="7762"/>
                    <a:pt x="3666" y="7762"/>
                  </a:cubicBezTo>
                  <a:cubicBezTo>
                    <a:pt x="3113" y="7762"/>
                    <a:pt x="2532" y="7512"/>
                    <a:pt x="2125" y="7068"/>
                  </a:cubicBezTo>
                  <a:cubicBezTo>
                    <a:pt x="1623" y="6517"/>
                    <a:pt x="1377" y="5720"/>
                    <a:pt x="1436" y="4855"/>
                  </a:cubicBezTo>
                  <a:cubicBezTo>
                    <a:pt x="1446" y="4727"/>
                    <a:pt x="1456" y="4599"/>
                    <a:pt x="1485" y="4481"/>
                  </a:cubicBezTo>
                  <a:cubicBezTo>
                    <a:pt x="1641" y="4533"/>
                    <a:pt x="1805" y="4560"/>
                    <a:pt x="1970" y="4560"/>
                  </a:cubicBezTo>
                  <a:cubicBezTo>
                    <a:pt x="2150" y="4560"/>
                    <a:pt x="2329" y="4528"/>
                    <a:pt x="2498" y="4461"/>
                  </a:cubicBezTo>
                  <a:cubicBezTo>
                    <a:pt x="2823" y="4343"/>
                    <a:pt x="3069" y="4098"/>
                    <a:pt x="3187" y="3773"/>
                  </a:cubicBezTo>
                  <a:cubicBezTo>
                    <a:pt x="3305" y="3409"/>
                    <a:pt x="3147" y="3016"/>
                    <a:pt x="2813" y="2839"/>
                  </a:cubicBezTo>
                  <a:cubicBezTo>
                    <a:pt x="2713" y="2789"/>
                    <a:pt x="2610" y="2767"/>
                    <a:pt x="2508" y="2767"/>
                  </a:cubicBezTo>
                  <a:cubicBezTo>
                    <a:pt x="2169" y="2767"/>
                    <a:pt x="1837" y="3011"/>
                    <a:pt x="1633" y="3291"/>
                  </a:cubicBezTo>
                  <a:cubicBezTo>
                    <a:pt x="1466" y="3507"/>
                    <a:pt x="1348" y="3753"/>
                    <a:pt x="1259" y="4019"/>
                  </a:cubicBezTo>
                  <a:cubicBezTo>
                    <a:pt x="925" y="3812"/>
                    <a:pt x="669" y="3498"/>
                    <a:pt x="561" y="3124"/>
                  </a:cubicBezTo>
                  <a:cubicBezTo>
                    <a:pt x="354" y="2406"/>
                    <a:pt x="630" y="1531"/>
                    <a:pt x="1269" y="891"/>
                  </a:cubicBezTo>
                  <a:cubicBezTo>
                    <a:pt x="1568" y="600"/>
                    <a:pt x="2007" y="329"/>
                    <a:pt x="2443" y="329"/>
                  </a:cubicBezTo>
                  <a:cubicBezTo>
                    <a:pt x="2537" y="329"/>
                    <a:pt x="2632" y="342"/>
                    <a:pt x="2725" y="370"/>
                  </a:cubicBezTo>
                  <a:cubicBezTo>
                    <a:pt x="2745" y="377"/>
                    <a:pt x="2764" y="380"/>
                    <a:pt x="2782" y="380"/>
                  </a:cubicBezTo>
                  <a:cubicBezTo>
                    <a:pt x="2947" y="380"/>
                    <a:pt x="3009" y="119"/>
                    <a:pt x="2823" y="65"/>
                  </a:cubicBezTo>
                  <a:cubicBezTo>
                    <a:pt x="2693" y="22"/>
                    <a:pt x="2558" y="1"/>
                    <a:pt x="24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37"/>
            <p:cNvSpPr/>
            <p:nvPr/>
          </p:nvSpPr>
          <p:spPr>
            <a:xfrm>
              <a:off x="2665609" y="2704549"/>
              <a:ext cx="318306" cy="302454"/>
            </a:xfrm>
            <a:custGeom>
              <a:rect b="b" l="l" r="r" t="t"/>
              <a:pathLst>
                <a:path extrusionOk="0" h="5457" w="5743">
                  <a:moveTo>
                    <a:pt x="2429" y="1612"/>
                  </a:moveTo>
                  <a:cubicBezTo>
                    <a:pt x="2743" y="1621"/>
                    <a:pt x="3038" y="1769"/>
                    <a:pt x="3225" y="2015"/>
                  </a:cubicBezTo>
                  <a:cubicBezTo>
                    <a:pt x="3451" y="2339"/>
                    <a:pt x="3540" y="2733"/>
                    <a:pt x="3471" y="3126"/>
                  </a:cubicBezTo>
                  <a:cubicBezTo>
                    <a:pt x="3309" y="3164"/>
                    <a:pt x="3142" y="3184"/>
                    <a:pt x="2975" y="3184"/>
                  </a:cubicBezTo>
                  <a:cubicBezTo>
                    <a:pt x="2798" y="3184"/>
                    <a:pt x="2620" y="3162"/>
                    <a:pt x="2448" y="3116"/>
                  </a:cubicBezTo>
                  <a:cubicBezTo>
                    <a:pt x="2134" y="3028"/>
                    <a:pt x="1770" y="2802"/>
                    <a:pt x="1681" y="2467"/>
                  </a:cubicBezTo>
                  <a:cubicBezTo>
                    <a:pt x="1602" y="2133"/>
                    <a:pt x="1858" y="1739"/>
                    <a:pt x="2212" y="1641"/>
                  </a:cubicBezTo>
                  <a:cubicBezTo>
                    <a:pt x="2281" y="1621"/>
                    <a:pt x="2360" y="1612"/>
                    <a:pt x="2429" y="1612"/>
                  </a:cubicBezTo>
                  <a:close/>
                  <a:moveTo>
                    <a:pt x="5417" y="1"/>
                  </a:moveTo>
                  <a:cubicBezTo>
                    <a:pt x="5324" y="1"/>
                    <a:pt x="5229" y="73"/>
                    <a:pt x="5251" y="195"/>
                  </a:cubicBezTo>
                  <a:cubicBezTo>
                    <a:pt x="5399" y="1002"/>
                    <a:pt x="5173" y="1838"/>
                    <a:pt x="4632" y="2448"/>
                  </a:cubicBezTo>
                  <a:cubicBezTo>
                    <a:pt x="4396" y="2693"/>
                    <a:pt x="4120" y="2890"/>
                    <a:pt x="3815" y="3008"/>
                  </a:cubicBezTo>
                  <a:cubicBezTo>
                    <a:pt x="3845" y="2585"/>
                    <a:pt x="3727" y="2162"/>
                    <a:pt x="3481" y="1818"/>
                  </a:cubicBezTo>
                  <a:cubicBezTo>
                    <a:pt x="3227" y="1485"/>
                    <a:pt x="2832" y="1293"/>
                    <a:pt x="2421" y="1293"/>
                  </a:cubicBezTo>
                  <a:cubicBezTo>
                    <a:pt x="2322" y="1293"/>
                    <a:pt x="2223" y="1304"/>
                    <a:pt x="2124" y="1326"/>
                  </a:cubicBezTo>
                  <a:cubicBezTo>
                    <a:pt x="1602" y="1474"/>
                    <a:pt x="1248" y="2044"/>
                    <a:pt x="1366" y="2546"/>
                  </a:cubicBezTo>
                  <a:cubicBezTo>
                    <a:pt x="1465" y="2959"/>
                    <a:pt x="1839" y="3284"/>
                    <a:pt x="2370" y="3431"/>
                  </a:cubicBezTo>
                  <a:cubicBezTo>
                    <a:pt x="2559" y="3483"/>
                    <a:pt x="2759" y="3508"/>
                    <a:pt x="2958" y="3508"/>
                  </a:cubicBezTo>
                  <a:cubicBezTo>
                    <a:pt x="3101" y="3508"/>
                    <a:pt x="3243" y="3495"/>
                    <a:pt x="3383" y="3470"/>
                  </a:cubicBezTo>
                  <a:lnTo>
                    <a:pt x="3383" y="3470"/>
                  </a:lnTo>
                  <a:cubicBezTo>
                    <a:pt x="3284" y="3765"/>
                    <a:pt x="3127" y="4041"/>
                    <a:pt x="2940" y="4296"/>
                  </a:cubicBezTo>
                  <a:cubicBezTo>
                    <a:pt x="2745" y="4547"/>
                    <a:pt x="2246" y="5120"/>
                    <a:pt x="1629" y="5120"/>
                  </a:cubicBezTo>
                  <a:cubicBezTo>
                    <a:pt x="1591" y="5120"/>
                    <a:pt x="1553" y="5117"/>
                    <a:pt x="1514" y="5113"/>
                  </a:cubicBezTo>
                  <a:cubicBezTo>
                    <a:pt x="944" y="5054"/>
                    <a:pt x="540" y="4493"/>
                    <a:pt x="353" y="4159"/>
                  </a:cubicBezTo>
                  <a:cubicBezTo>
                    <a:pt x="320" y="4104"/>
                    <a:pt x="271" y="4081"/>
                    <a:pt x="222" y="4081"/>
                  </a:cubicBezTo>
                  <a:cubicBezTo>
                    <a:pt x="111" y="4081"/>
                    <a:pt x="0" y="4197"/>
                    <a:pt x="68" y="4326"/>
                  </a:cubicBezTo>
                  <a:cubicBezTo>
                    <a:pt x="442" y="4985"/>
                    <a:pt x="944" y="5388"/>
                    <a:pt x="1475" y="5447"/>
                  </a:cubicBezTo>
                  <a:cubicBezTo>
                    <a:pt x="1524" y="5447"/>
                    <a:pt x="1573" y="5457"/>
                    <a:pt x="1622" y="5457"/>
                  </a:cubicBezTo>
                  <a:cubicBezTo>
                    <a:pt x="2173" y="5457"/>
                    <a:pt x="2733" y="5103"/>
                    <a:pt x="3196" y="4483"/>
                  </a:cubicBezTo>
                  <a:cubicBezTo>
                    <a:pt x="3451" y="4159"/>
                    <a:pt x="3638" y="3785"/>
                    <a:pt x="3756" y="3382"/>
                  </a:cubicBezTo>
                  <a:cubicBezTo>
                    <a:pt x="4179" y="3244"/>
                    <a:pt x="4563" y="2998"/>
                    <a:pt x="4868" y="2674"/>
                  </a:cubicBezTo>
                  <a:cubicBezTo>
                    <a:pt x="5477" y="1975"/>
                    <a:pt x="5743" y="1041"/>
                    <a:pt x="5576" y="136"/>
                  </a:cubicBezTo>
                  <a:cubicBezTo>
                    <a:pt x="5559" y="43"/>
                    <a:pt x="5488" y="1"/>
                    <a:pt x="5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8" name="Google Shape;1628;p37"/>
          <p:cNvGrpSpPr/>
          <p:nvPr/>
        </p:nvGrpSpPr>
        <p:grpSpPr>
          <a:xfrm rot="-2168336">
            <a:off x="340929" y="483154"/>
            <a:ext cx="825790" cy="701108"/>
            <a:chOff x="3502275" y="3218775"/>
            <a:chExt cx="1175775" cy="998250"/>
          </a:xfrm>
        </p:grpSpPr>
        <p:sp>
          <p:nvSpPr>
            <p:cNvPr id="1629" name="Google Shape;1629;p37"/>
            <p:cNvSpPr/>
            <p:nvPr/>
          </p:nvSpPr>
          <p:spPr>
            <a:xfrm>
              <a:off x="3503750" y="3218775"/>
              <a:ext cx="1174300" cy="997175"/>
            </a:xfrm>
            <a:custGeom>
              <a:rect b="b" l="l" r="r" t="t"/>
              <a:pathLst>
                <a:path extrusionOk="0" h="39887" w="46972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22925">
              <a:solidFill>
                <a:schemeClr val="accent6"/>
              </a:solidFill>
              <a:prstDash val="solid"/>
              <a:miter lim="9834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37"/>
            <p:cNvSpPr/>
            <p:nvPr/>
          </p:nvSpPr>
          <p:spPr>
            <a:xfrm>
              <a:off x="3502275" y="3292450"/>
              <a:ext cx="1155375" cy="924575"/>
            </a:xfrm>
            <a:custGeom>
              <a:rect b="b" l="l" r="r" t="t"/>
              <a:pathLst>
                <a:path extrusionOk="0" h="36983" w="46215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37"/>
            <p:cNvSpPr/>
            <p:nvPr/>
          </p:nvSpPr>
          <p:spPr>
            <a:xfrm>
              <a:off x="3520975" y="3219525"/>
              <a:ext cx="1155350" cy="924475"/>
            </a:xfrm>
            <a:custGeom>
              <a:rect b="b" l="l" r="r" t="t"/>
              <a:pathLst>
                <a:path extrusionOk="0" h="36979" w="46214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37"/>
            <p:cNvSpPr/>
            <p:nvPr/>
          </p:nvSpPr>
          <p:spPr>
            <a:xfrm>
              <a:off x="3520975" y="3219525"/>
              <a:ext cx="1155350" cy="924475"/>
            </a:xfrm>
            <a:custGeom>
              <a:rect b="b" l="l" r="r" t="t"/>
              <a:pathLst>
                <a:path extrusionOk="0" h="36979" w="46214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37"/>
            <p:cNvSpPr/>
            <p:nvPr/>
          </p:nvSpPr>
          <p:spPr>
            <a:xfrm>
              <a:off x="3937225" y="3272500"/>
              <a:ext cx="241475" cy="223800"/>
            </a:xfrm>
            <a:custGeom>
              <a:rect b="b" l="l" r="r" t="t"/>
              <a:pathLst>
                <a:path extrusionOk="0" h="8952" w="9659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37"/>
            <p:cNvSpPr/>
            <p:nvPr/>
          </p:nvSpPr>
          <p:spPr>
            <a:xfrm>
              <a:off x="3672925" y="3396275"/>
              <a:ext cx="267525" cy="219150"/>
            </a:xfrm>
            <a:custGeom>
              <a:rect b="b" l="l" r="r" t="t"/>
              <a:pathLst>
                <a:path extrusionOk="0" h="8766" w="10701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37"/>
            <p:cNvSpPr/>
            <p:nvPr/>
          </p:nvSpPr>
          <p:spPr>
            <a:xfrm>
              <a:off x="3693700" y="3683175"/>
              <a:ext cx="296650" cy="243675"/>
            </a:xfrm>
            <a:custGeom>
              <a:rect b="b" l="l" r="r" t="t"/>
              <a:pathLst>
                <a:path extrusionOk="0" h="9747" w="11866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37"/>
            <p:cNvSpPr/>
            <p:nvPr/>
          </p:nvSpPr>
          <p:spPr>
            <a:xfrm>
              <a:off x="4051550" y="3806075"/>
              <a:ext cx="278725" cy="279350"/>
            </a:xfrm>
            <a:custGeom>
              <a:rect b="b" l="l" r="r" t="t"/>
              <a:pathLst>
                <a:path extrusionOk="0" h="11174" w="11149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37"/>
            <p:cNvSpPr/>
            <p:nvPr/>
          </p:nvSpPr>
          <p:spPr>
            <a:xfrm>
              <a:off x="4311675" y="3673800"/>
              <a:ext cx="296825" cy="258700"/>
            </a:xfrm>
            <a:custGeom>
              <a:rect b="b" l="l" r="r" t="t"/>
              <a:pathLst>
                <a:path extrusionOk="0" h="10348" w="11873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37"/>
            <p:cNvSpPr/>
            <p:nvPr/>
          </p:nvSpPr>
          <p:spPr>
            <a:xfrm>
              <a:off x="4234725" y="3403275"/>
              <a:ext cx="267050" cy="221800"/>
            </a:xfrm>
            <a:custGeom>
              <a:rect b="b" l="l" r="r" t="t"/>
              <a:pathLst>
                <a:path extrusionOk="0" h="8872" w="10682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37"/>
            <p:cNvSpPr/>
            <p:nvPr/>
          </p:nvSpPr>
          <p:spPr>
            <a:xfrm>
              <a:off x="4027700" y="3566800"/>
              <a:ext cx="189350" cy="161850"/>
            </a:xfrm>
            <a:custGeom>
              <a:rect b="b" l="l" r="r" t="t"/>
              <a:pathLst>
                <a:path extrusionOk="0" h="6474" w="7574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37"/>
            <p:cNvSpPr/>
            <p:nvPr/>
          </p:nvSpPr>
          <p:spPr>
            <a:xfrm>
              <a:off x="3796600" y="3346750"/>
              <a:ext cx="638775" cy="639525"/>
            </a:xfrm>
            <a:custGeom>
              <a:rect b="b" l="l" r="r" t="t"/>
              <a:pathLst>
                <a:path extrusionOk="0" h="25581" w="25551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1" name="Google Shape;1641;p37"/>
          <p:cNvSpPr/>
          <p:nvPr/>
        </p:nvSpPr>
        <p:spPr>
          <a:xfrm rot="3391622">
            <a:off x="8780552" y="4920052"/>
            <a:ext cx="246675" cy="155422"/>
          </a:xfrm>
          <a:custGeom>
            <a:rect b="b" l="l" r="r" t="t"/>
            <a:pathLst>
              <a:path extrusionOk="0" h="4103" w="6512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42" name="Google Shape;1642;p37"/>
          <p:cNvGrpSpPr/>
          <p:nvPr/>
        </p:nvGrpSpPr>
        <p:grpSpPr>
          <a:xfrm>
            <a:off x="7339468" y="308176"/>
            <a:ext cx="1431589" cy="840949"/>
            <a:chOff x="3285175" y="1554625"/>
            <a:chExt cx="1458275" cy="856625"/>
          </a:xfrm>
        </p:grpSpPr>
        <p:sp>
          <p:nvSpPr>
            <p:cNvPr id="1643" name="Google Shape;1643;p37"/>
            <p:cNvSpPr/>
            <p:nvPr/>
          </p:nvSpPr>
          <p:spPr>
            <a:xfrm>
              <a:off x="3285175" y="1554625"/>
              <a:ext cx="1458275" cy="856625"/>
            </a:xfrm>
            <a:custGeom>
              <a:rect b="b" l="l" r="r" t="t"/>
              <a:pathLst>
                <a:path extrusionOk="0" h="34265" w="58331">
                  <a:moveTo>
                    <a:pt x="49735" y="0"/>
                  </a:moveTo>
                  <a:cubicBezTo>
                    <a:pt x="49686" y="0"/>
                    <a:pt x="49637" y="10"/>
                    <a:pt x="49578" y="20"/>
                  </a:cubicBezTo>
                  <a:lnTo>
                    <a:pt x="12766" y="5331"/>
                  </a:lnTo>
                  <a:cubicBezTo>
                    <a:pt x="12166" y="5419"/>
                    <a:pt x="11743" y="5980"/>
                    <a:pt x="11832" y="6589"/>
                  </a:cubicBezTo>
                  <a:lnTo>
                    <a:pt x="12432" y="10691"/>
                  </a:lnTo>
                  <a:lnTo>
                    <a:pt x="4102" y="11645"/>
                  </a:lnTo>
                  <a:cubicBezTo>
                    <a:pt x="3512" y="11704"/>
                    <a:pt x="3079" y="12215"/>
                    <a:pt x="3118" y="12805"/>
                  </a:cubicBezTo>
                  <a:cubicBezTo>
                    <a:pt x="3118" y="12844"/>
                    <a:pt x="3315" y="16621"/>
                    <a:pt x="925" y="17300"/>
                  </a:cubicBezTo>
                  <a:cubicBezTo>
                    <a:pt x="345" y="17457"/>
                    <a:pt x="1" y="18047"/>
                    <a:pt x="148" y="18627"/>
                  </a:cubicBezTo>
                  <a:lnTo>
                    <a:pt x="3069" y="30331"/>
                  </a:lnTo>
                  <a:cubicBezTo>
                    <a:pt x="3196" y="30836"/>
                    <a:pt x="3647" y="31176"/>
                    <a:pt x="4145" y="31176"/>
                  </a:cubicBezTo>
                  <a:cubicBezTo>
                    <a:pt x="4228" y="31176"/>
                    <a:pt x="4312" y="31167"/>
                    <a:pt x="4397" y="31147"/>
                  </a:cubicBezTo>
                  <a:cubicBezTo>
                    <a:pt x="4646" y="31095"/>
                    <a:pt x="4895" y="31066"/>
                    <a:pt x="5144" y="31066"/>
                  </a:cubicBezTo>
                  <a:cubicBezTo>
                    <a:pt x="5180" y="31066"/>
                    <a:pt x="5216" y="31067"/>
                    <a:pt x="5252" y="31068"/>
                  </a:cubicBezTo>
                  <a:cubicBezTo>
                    <a:pt x="6954" y="31068"/>
                    <a:pt x="8095" y="31894"/>
                    <a:pt x="8645" y="33507"/>
                  </a:cubicBezTo>
                  <a:cubicBezTo>
                    <a:pt x="8793" y="33960"/>
                    <a:pt x="9216" y="34255"/>
                    <a:pt x="9688" y="34264"/>
                  </a:cubicBezTo>
                  <a:cubicBezTo>
                    <a:pt x="9747" y="34255"/>
                    <a:pt x="9796" y="34255"/>
                    <a:pt x="9855" y="34245"/>
                  </a:cubicBezTo>
                  <a:lnTo>
                    <a:pt x="46893" y="28619"/>
                  </a:lnTo>
                  <a:cubicBezTo>
                    <a:pt x="47473" y="28531"/>
                    <a:pt x="47886" y="28010"/>
                    <a:pt x="47827" y="27419"/>
                  </a:cubicBezTo>
                  <a:cubicBezTo>
                    <a:pt x="47817" y="27311"/>
                    <a:pt x="47601" y="24715"/>
                    <a:pt x="50158" y="23830"/>
                  </a:cubicBezTo>
                  <a:cubicBezTo>
                    <a:pt x="50247" y="23849"/>
                    <a:pt x="50335" y="23859"/>
                    <a:pt x="50424" y="23859"/>
                  </a:cubicBezTo>
                  <a:cubicBezTo>
                    <a:pt x="50522" y="23859"/>
                    <a:pt x="50620" y="23849"/>
                    <a:pt x="50719" y="23820"/>
                  </a:cubicBezTo>
                  <a:cubicBezTo>
                    <a:pt x="51397" y="23663"/>
                    <a:pt x="51810" y="22984"/>
                    <a:pt x="51653" y="22305"/>
                  </a:cubicBezTo>
                  <a:lnTo>
                    <a:pt x="51407" y="21312"/>
                  </a:lnTo>
                  <a:lnTo>
                    <a:pt x="54574" y="20437"/>
                  </a:lnTo>
                  <a:cubicBezTo>
                    <a:pt x="55125" y="20279"/>
                    <a:pt x="55459" y="19739"/>
                    <a:pt x="55371" y="19178"/>
                  </a:cubicBezTo>
                  <a:cubicBezTo>
                    <a:pt x="55282" y="18539"/>
                    <a:pt x="55302" y="17899"/>
                    <a:pt x="55439" y="17280"/>
                  </a:cubicBezTo>
                  <a:cubicBezTo>
                    <a:pt x="55705" y="16149"/>
                    <a:pt x="56344" y="15470"/>
                    <a:pt x="57406" y="15205"/>
                  </a:cubicBezTo>
                  <a:cubicBezTo>
                    <a:pt x="57967" y="15057"/>
                    <a:pt x="58331" y="14497"/>
                    <a:pt x="58223" y="13926"/>
                  </a:cubicBezTo>
                  <a:lnTo>
                    <a:pt x="56216" y="3364"/>
                  </a:lnTo>
                  <a:cubicBezTo>
                    <a:pt x="56113" y="2839"/>
                    <a:pt x="55656" y="2465"/>
                    <a:pt x="55142" y="2465"/>
                  </a:cubicBezTo>
                  <a:cubicBezTo>
                    <a:pt x="55068" y="2465"/>
                    <a:pt x="54993" y="2472"/>
                    <a:pt x="54918" y="2488"/>
                  </a:cubicBezTo>
                  <a:cubicBezTo>
                    <a:pt x="54603" y="2538"/>
                    <a:pt x="54279" y="2557"/>
                    <a:pt x="53954" y="2557"/>
                  </a:cubicBezTo>
                  <a:cubicBezTo>
                    <a:pt x="52273" y="2557"/>
                    <a:pt x="51201" y="1947"/>
                    <a:pt x="50788" y="738"/>
                  </a:cubicBezTo>
                  <a:cubicBezTo>
                    <a:pt x="50630" y="295"/>
                    <a:pt x="50207" y="0"/>
                    <a:pt x="49735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762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37"/>
            <p:cNvSpPr/>
            <p:nvPr/>
          </p:nvSpPr>
          <p:spPr>
            <a:xfrm>
              <a:off x="3306325" y="1580675"/>
              <a:ext cx="1397800" cy="800825"/>
            </a:xfrm>
            <a:custGeom>
              <a:rect b="b" l="l" r="r" t="t"/>
              <a:pathLst>
                <a:path extrusionOk="0" h="32033" w="55912">
                  <a:moveTo>
                    <a:pt x="48515" y="1"/>
                  </a:moveTo>
                  <a:lnTo>
                    <a:pt x="11704" y="5311"/>
                  </a:lnTo>
                  <a:lnTo>
                    <a:pt x="12481" y="10553"/>
                  </a:lnTo>
                  <a:lnTo>
                    <a:pt x="3000" y="11625"/>
                  </a:lnTo>
                  <a:cubicBezTo>
                    <a:pt x="3000" y="11625"/>
                    <a:pt x="3315" y="16326"/>
                    <a:pt x="0" y="17251"/>
                  </a:cubicBezTo>
                  <a:lnTo>
                    <a:pt x="2931" y="28954"/>
                  </a:lnTo>
                  <a:cubicBezTo>
                    <a:pt x="2931" y="28954"/>
                    <a:pt x="3382" y="28845"/>
                    <a:pt x="4036" y="28845"/>
                  </a:cubicBezTo>
                  <a:cubicBezTo>
                    <a:pt x="5367" y="28845"/>
                    <a:pt x="7538" y="29296"/>
                    <a:pt x="8468" y="32032"/>
                  </a:cubicBezTo>
                  <a:lnTo>
                    <a:pt x="45516" y="26417"/>
                  </a:lnTo>
                  <a:cubicBezTo>
                    <a:pt x="45516" y="26417"/>
                    <a:pt x="45132" y="22414"/>
                    <a:pt x="49214" y="21490"/>
                  </a:cubicBezTo>
                  <a:lnTo>
                    <a:pt x="48899" y="19405"/>
                  </a:lnTo>
                  <a:lnTo>
                    <a:pt x="53059" y="18254"/>
                  </a:lnTo>
                  <a:cubicBezTo>
                    <a:pt x="53059" y="18254"/>
                    <a:pt x="52292" y="13937"/>
                    <a:pt x="55911" y="13012"/>
                  </a:cubicBezTo>
                  <a:lnTo>
                    <a:pt x="53905" y="2459"/>
                  </a:lnTo>
                  <a:cubicBezTo>
                    <a:pt x="53905" y="2459"/>
                    <a:pt x="53415" y="2559"/>
                    <a:pt x="52722" y="2559"/>
                  </a:cubicBezTo>
                  <a:cubicBezTo>
                    <a:pt x="51381" y="2559"/>
                    <a:pt x="49281" y="2186"/>
                    <a:pt x="485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37"/>
            <p:cNvSpPr/>
            <p:nvPr/>
          </p:nvSpPr>
          <p:spPr>
            <a:xfrm>
              <a:off x="3598900" y="1713450"/>
              <a:ext cx="730500" cy="131075"/>
            </a:xfrm>
            <a:custGeom>
              <a:rect b="b" l="l" r="r" t="t"/>
              <a:pathLst>
                <a:path extrusionOk="0" h="5243" w="29220">
                  <a:moveTo>
                    <a:pt x="1" y="0"/>
                  </a:moveTo>
                  <a:lnTo>
                    <a:pt x="778" y="5242"/>
                  </a:lnTo>
                  <a:lnTo>
                    <a:pt x="29220" y="1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37"/>
            <p:cNvSpPr/>
            <p:nvPr/>
          </p:nvSpPr>
          <p:spPr>
            <a:xfrm>
              <a:off x="4326650" y="1740200"/>
              <a:ext cx="213975" cy="381425"/>
            </a:xfrm>
            <a:custGeom>
              <a:rect b="b" l="l" r="r" t="t"/>
              <a:pathLst>
                <a:path extrusionOk="0" h="15257" w="8559">
                  <a:moveTo>
                    <a:pt x="164" y="1"/>
                  </a:moveTo>
                  <a:cubicBezTo>
                    <a:pt x="83" y="1"/>
                    <a:pt x="0" y="63"/>
                    <a:pt x="12" y="170"/>
                  </a:cubicBezTo>
                  <a:cubicBezTo>
                    <a:pt x="228" y="1084"/>
                    <a:pt x="779" y="1891"/>
                    <a:pt x="1556" y="2432"/>
                  </a:cubicBezTo>
                  <a:cubicBezTo>
                    <a:pt x="2232" y="2887"/>
                    <a:pt x="3059" y="3115"/>
                    <a:pt x="4027" y="3115"/>
                  </a:cubicBezTo>
                  <a:cubicBezTo>
                    <a:pt x="4437" y="3115"/>
                    <a:pt x="4872" y="3074"/>
                    <a:pt x="5332" y="2992"/>
                  </a:cubicBezTo>
                  <a:lnTo>
                    <a:pt x="8253" y="15138"/>
                  </a:lnTo>
                  <a:cubicBezTo>
                    <a:pt x="8263" y="15207"/>
                    <a:pt x="8332" y="15256"/>
                    <a:pt x="8401" y="15256"/>
                  </a:cubicBezTo>
                  <a:lnTo>
                    <a:pt x="8430" y="15256"/>
                  </a:lnTo>
                  <a:cubicBezTo>
                    <a:pt x="8509" y="15227"/>
                    <a:pt x="8558" y="15148"/>
                    <a:pt x="8538" y="15069"/>
                  </a:cubicBezTo>
                  <a:lnTo>
                    <a:pt x="5588" y="2776"/>
                  </a:lnTo>
                  <a:cubicBezTo>
                    <a:pt x="5571" y="2709"/>
                    <a:pt x="5512" y="2663"/>
                    <a:pt x="5446" y="2663"/>
                  </a:cubicBezTo>
                  <a:cubicBezTo>
                    <a:pt x="5434" y="2663"/>
                    <a:pt x="5423" y="2665"/>
                    <a:pt x="5411" y="2668"/>
                  </a:cubicBezTo>
                  <a:cubicBezTo>
                    <a:pt x="4919" y="2767"/>
                    <a:pt x="4454" y="2816"/>
                    <a:pt x="4020" y="2816"/>
                  </a:cubicBezTo>
                  <a:cubicBezTo>
                    <a:pt x="3119" y="2816"/>
                    <a:pt x="2347" y="2604"/>
                    <a:pt x="1723" y="2186"/>
                  </a:cubicBezTo>
                  <a:cubicBezTo>
                    <a:pt x="1015" y="1684"/>
                    <a:pt x="513" y="956"/>
                    <a:pt x="307" y="111"/>
                  </a:cubicBezTo>
                  <a:cubicBezTo>
                    <a:pt x="286" y="35"/>
                    <a:pt x="225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37"/>
            <p:cNvSpPr/>
            <p:nvPr/>
          </p:nvSpPr>
          <p:spPr>
            <a:xfrm>
              <a:off x="4491900" y="1673375"/>
              <a:ext cx="108700" cy="259900"/>
            </a:xfrm>
            <a:custGeom>
              <a:rect b="b" l="l" r="r" t="t"/>
              <a:pathLst>
                <a:path extrusionOk="0" h="10396" w="4348">
                  <a:moveTo>
                    <a:pt x="2273" y="0"/>
                  </a:moveTo>
                  <a:lnTo>
                    <a:pt x="1" y="305"/>
                  </a:lnTo>
                  <a:lnTo>
                    <a:pt x="2155" y="10396"/>
                  </a:lnTo>
                  <a:lnTo>
                    <a:pt x="4348" y="10091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37"/>
            <p:cNvSpPr/>
            <p:nvPr/>
          </p:nvSpPr>
          <p:spPr>
            <a:xfrm>
              <a:off x="3392875" y="1985875"/>
              <a:ext cx="108950" cy="259900"/>
            </a:xfrm>
            <a:custGeom>
              <a:rect b="b" l="l" r="r" t="t"/>
              <a:pathLst>
                <a:path extrusionOk="0" h="10396" w="4358">
                  <a:moveTo>
                    <a:pt x="2272" y="0"/>
                  </a:moveTo>
                  <a:lnTo>
                    <a:pt x="0" y="315"/>
                  </a:lnTo>
                  <a:lnTo>
                    <a:pt x="2164" y="10396"/>
                  </a:lnTo>
                  <a:lnTo>
                    <a:pt x="4357" y="10091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37"/>
            <p:cNvSpPr/>
            <p:nvPr/>
          </p:nvSpPr>
          <p:spPr>
            <a:xfrm>
              <a:off x="4281450" y="1864650"/>
              <a:ext cx="108950" cy="259925"/>
            </a:xfrm>
            <a:custGeom>
              <a:rect b="b" l="l" r="r" t="t"/>
              <a:pathLst>
                <a:path extrusionOk="0" h="10397" w="4358">
                  <a:moveTo>
                    <a:pt x="2272" y="1"/>
                  </a:moveTo>
                  <a:lnTo>
                    <a:pt x="0" y="306"/>
                  </a:lnTo>
                  <a:lnTo>
                    <a:pt x="2154" y="10396"/>
                  </a:lnTo>
                  <a:lnTo>
                    <a:pt x="4357" y="10091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37"/>
            <p:cNvSpPr/>
            <p:nvPr/>
          </p:nvSpPr>
          <p:spPr>
            <a:xfrm>
              <a:off x="3574825" y="2023375"/>
              <a:ext cx="98125" cy="122575"/>
            </a:xfrm>
            <a:custGeom>
              <a:rect b="b" l="l" r="r" t="t"/>
              <a:pathLst>
                <a:path extrusionOk="0" h="4903" w="3925">
                  <a:moveTo>
                    <a:pt x="2173" y="1"/>
                  </a:moveTo>
                  <a:cubicBezTo>
                    <a:pt x="2102" y="1"/>
                    <a:pt x="2029" y="5"/>
                    <a:pt x="1957" y="15"/>
                  </a:cubicBezTo>
                  <a:cubicBezTo>
                    <a:pt x="462" y="221"/>
                    <a:pt x="0" y="1638"/>
                    <a:pt x="157" y="2818"/>
                  </a:cubicBezTo>
                  <a:cubicBezTo>
                    <a:pt x="301" y="3885"/>
                    <a:pt x="779" y="4903"/>
                    <a:pt x="2115" y="4903"/>
                  </a:cubicBezTo>
                  <a:cubicBezTo>
                    <a:pt x="2244" y="4903"/>
                    <a:pt x="2382" y="4893"/>
                    <a:pt x="2528" y="4873"/>
                  </a:cubicBezTo>
                  <a:cubicBezTo>
                    <a:pt x="3305" y="4765"/>
                    <a:pt x="3727" y="4273"/>
                    <a:pt x="3924" y="3526"/>
                  </a:cubicBezTo>
                  <a:lnTo>
                    <a:pt x="3767" y="3467"/>
                  </a:lnTo>
                  <a:cubicBezTo>
                    <a:pt x="3609" y="4027"/>
                    <a:pt x="3216" y="4539"/>
                    <a:pt x="2567" y="4627"/>
                  </a:cubicBezTo>
                  <a:cubicBezTo>
                    <a:pt x="2520" y="4634"/>
                    <a:pt x="2474" y="4637"/>
                    <a:pt x="2429" y="4637"/>
                  </a:cubicBezTo>
                  <a:cubicBezTo>
                    <a:pt x="1618" y="4637"/>
                    <a:pt x="1143" y="3654"/>
                    <a:pt x="1003" y="2601"/>
                  </a:cubicBezTo>
                  <a:cubicBezTo>
                    <a:pt x="816" y="1244"/>
                    <a:pt x="1269" y="290"/>
                    <a:pt x="2046" y="192"/>
                  </a:cubicBezTo>
                  <a:cubicBezTo>
                    <a:pt x="2102" y="185"/>
                    <a:pt x="2157" y="181"/>
                    <a:pt x="2208" y="181"/>
                  </a:cubicBezTo>
                  <a:cubicBezTo>
                    <a:pt x="2579" y="181"/>
                    <a:pt x="2820" y="348"/>
                    <a:pt x="2872" y="408"/>
                  </a:cubicBezTo>
                  <a:lnTo>
                    <a:pt x="2872" y="418"/>
                  </a:lnTo>
                  <a:lnTo>
                    <a:pt x="2813" y="418"/>
                  </a:lnTo>
                  <a:cubicBezTo>
                    <a:pt x="2577" y="457"/>
                    <a:pt x="2419" y="684"/>
                    <a:pt x="2459" y="920"/>
                  </a:cubicBezTo>
                  <a:cubicBezTo>
                    <a:pt x="2485" y="1145"/>
                    <a:pt x="2672" y="1302"/>
                    <a:pt x="2884" y="1302"/>
                  </a:cubicBezTo>
                  <a:cubicBezTo>
                    <a:pt x="2912" y="1302"/>
                    <a:pt x="2941" y="1299"/>
                    <a:pt x="2970" y="1293"/>
                  </a:cubicBezTo>
                  <a:cubicBezTo>
                    <a:pt x="3226" y="1274"/>
                    <a:pt x="3413" y="1028"/>
                    <a:pt x="3364" y="772"/>
                  </a:cubicBezTo>
                  <a:cubicBezTo>
                    <a:pt x="3302" y="316"/>
                    <a:pt x="2763" y="1"/>
                    <a:pt x="2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37"/>
            <p:cNvSpPr/>
            <p:nvPr/>
          </p:nvSpPr>
          <p:spPr>
            <a:xfrm>
              <a:off x="3676850" y="2013175"/>
              <a:ext cx="61500" cy="121475"/>
            </a:xfrm>
            <a:custGeom>
              <a:rect b="b" l="l" r="r" t="t"/>
              <a:pathLst>
                <a:path extrusionOk="0" h="4859" w="2460">
                  <a:moveTo>
                    <a:pt x="1830" y="0"/>
                  </a:moveTo>
                  <a:lnTo>
                    <a:pt x="0" y="246"/>
                  </a:lnTo>
                  <a:lnTo>
                    <a:pt x="20" y="384"/>
                  </a:lnTo>
                  <a:lnTo>
                    <a:pt x="522" y="354"/>
                  </a:lnTo>
                  <a:lnTo>
                    <a:pt x="1102" y="4613"/>
                  </a:lnTo>
                  <a:lnTo>
                    <a:pt x="610" y="4711"/>
                  </a:lnTo>
                  <a:lnTo>
                    <a:pt x="630" y="4858"/>
                  </a:lnTo>
                  <a:lnTo>
                    <a:pt x="2459" y="4613"/>
                  </a:lnTo>
                  <a:lnTo>
                    <a:pt x="2439" y="4465"/>
                  </a:lnTo>
                  <a:lnTo>
                    <a:pt x="1938" y="4504"/>
                  </a:lnTo>
                  <a:lnTo>
                    <a:pt x="1358" y="236"/>
                  </a:lnTo>
                  <a:lnTo>
                    <a:pt x="1849" y="13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37"/>
            <p:cNvSpPr/>
            <p:nvPr/>
          </p:nvSpPr>
          <p:spPr>
            <a:xfrm>
              <a:off x="3742250" y="1996200"/>
              <a:ext cx="107950" cy="129350"/>
            </a:xfrm>
            <a:custGeom>
              <a:rect b="b" l="l" r="r" t="t"/>
              <a:pathLst>
                <a:path extrusionOk="0" h="5174" w="4318">
                  <a:moveTo>
                    <a:pt x="4131" y="0"/>
                  </a:moveTo>
                  <a:lnTo>
                    <a:pt x="2941" y="168"/>
                  </a:lnTo>
                  <a:lnTo>
                    <a:pt x="2961" y="305"/>
                  </a:lnTo>
                  <a:lnTo>
                    <a:pt x="3453" y="276"/>
                  </a:lnTo>
                  <a:lnTo>
                    <a:pt x="3934" y="3452"/>
                  </a:lnTo>
                  <a:lnTo>
                    <a:pt x="699" y="472"/>
                  </a:lnTo>
                  <a:lnTo>
                    <a:pt x="1" y="561"/>
                  </a:lnTo>
                  <a:lnTo>
                    <a:pt x="20" y="709"/>
                  </a:lnTo>
                  <a:lnTo>
                    <a:pt x="522" y="679"/>
                  </a:lnTo>
                  <a:lnTo>
                    <a:pt x="1132" y="4928"/>
                  </a:lnTo>
                  <a:lnTo>
                    <a:pt x="640" y="5036"/>
                  </a:lnTo>
                  <a:lnTo>
                    <a:pt x="669" y="5173"/>
                  </a:lnTo>
                  <a:lnTo>
                    <a:pt x="1859" y="5016"/>
                  </a:lnTo>
                  <a:lnTo>
                    <a:pt x="1840" y="4869"/>
                  </a:lnTo>
                  <a:lnTo>
                    <a:pt x="1348" y="4908"/>
                  </a:lnTo>
                  <a:lnTo>
                    <a:pt x="876" y="1780"/>
                  </a:lnTo>
                  <a:lnTo>
                    <a:pt x="876" y="1780"/>
                  </a:lnTo>
                  <a:lnTo>
                    <a:pt x="4111" y="4770"/>
                  </a:lnTo>
                  <a:lnTo>
                    <a:pt x="4318" y="4751"/>
                  </a:lnTo>
                  <a:lnTo>
                    <a:pt x="3659" y="246"/>
                  </a:lnTo>
                  <a:lnTo>
                    <a:pt x="4151" y="148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37"/>
            <p:cNvSpPr/>
            <p:nvPr/>
          </p:nvSpPr>
          <p:spPr>
            <a:xfrm>
              <a:off x="3865425" y="1982675"/>
              <a:ext cx="98875" cy="126400"/>
            </a:xfrm>
            <a:custGeom>
              <a:rect b="b" l="l" r="r" t="t"/>
              <a:pathLst>
                <a:path extrusionOk="0" h="5056" w="3955">
                  <a:moveTo>
                    <a:pt x="3187" y="0"/>
                  </a:moveTo>
                  <a:lnTo>
                    <a:pt x="1" y="433"/>
                  </a:lnTo>
                  <a:lnTo>
                    <a:pt x="20" y="581"/>
                  </a:lnTo>
                  <a:lnTo>
                    <a:pt x="522" y="541"/>
                  </a:lnTo>
                  <a:lnTo>
                    <a:pt x="1102" y="4810"/>
                  </a:lnTo>
                  <a:lnTo>
                    <a:pt x="611" y="4908"/>
                  </a:lnTo>
                  <a:lnTo>
                    <a:pt x="630" y="5056"/>
                  </a:lnTo>
                  <a:lnTo>
                    <a:pt x="3954" y="4603"/>
                  </a:lnTo>
                  <a:lnTo>
                    <a:pt x="3807" y="3275"/>
                  </a:lnTo>
                  <a:lnTo>
                    <a:pt x="3669" y="3295"/>
                  </a:lnTo>
                  <a:cubicBezTo>
                    <a:pt x="3630" y="4052"/>
                    <a:pt x="3522" y="4475"/>
                    <a:pt x="2754" y="4583"/>
                  </a:cubicBezTo>
                  <a:cubicBezTo>
                    <a:pt x="2518" y="4613"/>
                    <a:pt x="2174" y="4642"/>
                    <a:pt x="1928" y="4662"/>
                  </a:cubicBezTo>
                  <a:lnTo>
                    <a:pt x="1643" y="2587"/>
                  </a:lnTo>
                  <a:cubicBezTo>
                    <a:pt x="1751" y="2558"/>
                    <a:pt x="1938" y="2528"/>
                    <a:pt x="1997" y="2528"/>
                  </a:cubicBezTo>
                  <a:cubicBezTo>
                    <a:pt x="2053" y="2520"/>
                    <a:pt x="2104" y="2516"/>
                    <a:pt x="2153" y="2516"/>
                  </a:cubicBezTo>
                  <a:cubicBezTo>
                    <a:pt x="2485" y="2516"/>
                    <a:pt x="2666" y="2703"/>
                    <a:pt x="2735" y="3226"/>
                  </a:cubicBezTo>
                  <a:lnTo>
                    <a:pt x="2912" y="3197"/>
                  </a:lnTo>
                  <a:lnTo>
                    <a:pt x="2676" y="1466"/>
                  </a:lnTo>
                  <a:lnTo>
                    <a:pt x="2499" y="1486"/>
                  </a:lnTo>
                  <a:cubicBezTo>
                    <a:pt x="2587" y="2095"/>
                    <a:pt x="2410" y="2292"/>
                    <a:pt x="1968" y="2351"/>
                  </a:cubicBezTo>
                  <a:cubicBezTo>
                    <a:pt x="1879" y="2361"/>
                    <a:pt x="1712" y="2390"/>
                    <a:pt x="1614" y="2390"/>
                  </a:cubicBezTo>
                  <a:lnTo>
                    <a:pt x="1348" y="463"/>
                  </a:lnTo>
                  <a:cubicBezTo>
                    <a:pt x="1594" y="404"/>
                    <a:pt x="1830" y="364"/>
                    <a:pt x="2037" y="335"/>
                  </a:cubicBezTo>
                  <a:cubicBezTo>
                    <a:pt x="2113" y="324"/>
                    <a:pt x="2184" y="319"/>
                    <a:pt x="2251" y="319"/>
                  </a:cubicBezTo>
                  <a:cubicBezTo>
                    <a:pt x="2852" y="319"/>
                    <a:pt x="3071" y="744"/>
                    <a:pt x="3266" y="1328"/>
                  </a:cubicBezTo>
                  <a:lnTo>
                    <a:pt x="3394" y="1309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37"/>
            <p:cNvSpPr/>
            <p:nvPr/>
          </p:nvSpPr>
          <p:spPr>
            <a:xfrm>
              <a:off x="3971400" y="1960800"/>
              <a:ext cx="149525" cy="133525"/>
            </a:xfrm>
            <a:custGeom>
              <a:rect b="b" l="l" r="r" t="t"/>
              <a:pathLst>
                <a:path extrusionOk="0" h="5341" w="5981">
                  <a:moveTo>
                    <a:pt x="5341" y="0"/>
                  </a:moveTo>
                  <a:lnTo>
                    <a:pt x="4013" y="177"/>
                  </a:lnTo>
                  <a:lnTo>
                    <a:pt x="3217" y="3796"/>
                  </a:lnTo>
                  <a:lnTo>
                    <a:pt x="3207" y="3796"/>
                  </a:lnTo>
                  <a:lnTo>
                    <a:pt x="1387" y="541"/>
                  </a:lnTo>
                  <a:lnTo>
                    <a:pt x="1" y="728"/>
                  </a:lnTo>
                  <a:lnTo>
                    <a:pt x="20" y="875"/>
                  </a:lnTo>
                  <a:lnTo>
                    <a:pt x="532" y="836"/>
                  </a:lnTo>
                  <a:lnTo>
                    <a:pt x="1122" y="5095"/>
                  </a:lnTo>
                  <a:lnTo>
                    <a:pt x="630" y="5193"/>
                  </a:lnTo>
                  <a:lnTo>
                    <a:pt x="650" y="5340"/>
                  </a:lnTo>
                  <a:lnTo>
                    <a:pt x="1820" y="5183"/>
                  </a:lnTo>
                  <a:lnTo>
                    <a:pt x="1800" y="5036"/>
                  </a:lnTo>
                  <a:lnTo>
                    <a:pt x="1309" y="5075"/>
                  </a:lnTo>
                  <a:lnTo>
                    <a:pt x="699" y="964"/>
                  </a:lnTo>
                  <a:lnTo>
                    <a:pt x="3000" y="5085"/>
                  </a:lnTo>
                  <a:lnTo>
                    <a:pt x="3128" y="5065"/>
                  </a:lnTo>
                  <a:lnTo>
                    <a:pt x="4092" y="659"/>
                  </a:lnTo>
                  <a:lnTo>
                    <a:pt x="4623" y="4613"/>
                  </a:lnTo>
                  <a:lnTo>
                    <a:pt x="4131" y="4711"/>
                  </a:lnTo>
                  <a:lnTo>
                    <a:pt x="4151" y="4859"/>
                  </a:lnTo>
                  <a:lnTo>
                    <a:pt x="5980" y="4613"/>
                  </a:lnTo>
                  <a:lnTo>
                    <a:pt x="5960" y="4475"/>
                  </a:lnTo>
                  <a:lnTo>
                    <a:pt x="5459" y="4505"/>
                  </a:lnTo>
                  <a:lnTo>
                    <a:pt x="4869" y="246"/>
                  </a:lnTo>
                  <a:lnTo>
                    <a:pt x="5361" y="148"/>
                  </a:lnTo>
                  <a:lnTo>
                    <a:pt x="5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37"/>
            <p:cNvSpPr/>
            <p:nvPr/>
          </p:nvSpPr>
          <p:spPr>
            <a:xfrm>
              <a:off x="4134175" y="1948500"/>
              <a:ext cx="102550" cy="125900"/>
            </a:xfrm>
            <a:custGeom>
              <a:rect b="b" l="l" r="r" t="t"/>
              <a:pathLst>
                <a:path extrusionOk="0" h="5036" w="4102">
                  <a:moveTo>
                    <a:pt x="1220" y="1259"/>
                  </a:moveTo>
                  <a:lnTo>
                    <a:pt x="2134" y="3157"/>
                  </a:lnTo>
                  <a:lnTo>
                    <a:pt x="816" y="3364"/>
                  </a:lnTo>
                  <a:lnTo>
                    <a:pt x="1200" y="1259"/>
                  </a:lnTo>
                  <a:close/>
                  <a:moveTo>
                    <a:pt x="1436" y="0"/>
                  </a:moveTo>
                  <a:lnTo>
                    <a:pt x="1289" y="20"/>
                  </a:lnTo>
                  <a:lnTo>
                    <a:pt x="384" y="4800"/>
                  </a:lnTo>
                  <a:lnTo>
                    <a:pt x="0" y="4888"/>
                  </a:lnTo>
                  <a:lnTo>
                    <a:pt x="20" y="5036"/>
                  </a:lnTo>
                  <a:lnTo>
                    <a:pt x="1033" y="4898"/>
                  </a:lnTo>
                  <a:lnTo>
                    <a:pt x="1013" y="4751"/>
                  </a:lnTo>
                  <a:lnTo>
                    <a:pt x="571" y="4780"/>
                  </a:lnTo>
                  <a:lnTo>
                    <a:pt x="787" y="3561"/>
                  </a:lnTo>
                  <a:lnTo>
                    <a:pt x="2233" y="3364"/>
                  </a:lnTo>
                  <a:lnTo>
                    <a:pt x="2783" y="4475"/>
                  </a:lnTo>
                  <a:lnTo>
                    <a:pt x="2351" y="4564"/>
                  </a:lnTo>
                  <a:lnTo>
                    <a:pt x="2370" y="4711"/>
                  </a:lnTo>
                  <a:lnTo>
                    <a:pt x="4101" y="4475"/>
                  </a:lnTo>
                  <a:lnTo>
                    <a:pt x="4082" y="4328"/>
                  </a:lnTo>
                  <a:lnTo>
                    <a:pt x="3649" y="4357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37"/>
            <p:cNvSpPr/>
            <p:nvPr/>
          </p:nvSpPr>
          <p:spPr>
            <a:xfrm>
              <a:off x="3581700" y="2119825"/>
              <a:ext cx="697075" cy="167500"/>
            </a:xfrm>
            <a:custGeom>
              <a:rect b="b" l="l" r="r" t="t"/>
              <a:pathLst>
                <a:path extrusionOk="0" h="6700" w="27883">
                  <a:moveTo>
                    <a:pt x="27203" y="160"/>
                  </a:moveTo>
                  <a:lnTo>
                    <a:pt x="27705" y="2323"/>
                  </a:lnTo>
                  <a:lnTo>
                    <a:pt x="522" y="6533"/>
                  </a:lnTo>
                  <a:lnTo>
                    <a:pt x="158" y="4369"/>
                  </a:lnTo>
                  <a:lnTo>
                    <a:pt x="27203" y="160"/>
                  </a:lnTo>
                  <a:close/>
                  <a:moveTo>
                    <a:pt x="27265" y="0"/>
                  </a:moveTo>
                  <a:cubicBezTo>
                    <a:pt x="27261" y="0"/>
                    <a:pt x="27256" y="1"/>
                    <a:pt x="27253" y="2"/>
                  </a:cubicBezTo>
                  <a:lnTo>
                    <a:pt x="59" y="4231"/>
                  </a:lnTo>
                  <a:cubicBezTo>
                    <a:pt x="40" y="4241"/>
                    <a:pt x="30" y="4251"/>
                    <a:pt x="10" y="4261"/>
                  </a:cubicBezTo>
                  <a:cubicBezTo>
                    <a:pt x="0" y="4280"/>
                    <a:pt x="0" y="4300"/>
                    <a:pt x="0" y="4320"/>
                  </a:cubicBezTo>
                  <a:lnTo>
                    <a:pt x="384" y="6631"/>
                  </a:lnTo>
                  <a:cubicBezTo>
                    <a:pt x="394" y="6670"/>
                    <a:pt x="423" y="6690"/>
                    <a:pt x="463" y="6700"/>
                  </a:cubicBezTo>
                  <a:lnTo>
                    <a:pt x="472" y="6690"/>
                  </a:lnTo>
                  <a:lnTo>
                    <a:pt x="27813" y="2461"/>
                  </a:lnTo>
                  <a:cubicBezTo>
                    <a:pt x="27833" y="2451"/>
                    <a:pt x="27853" y="2441"/>
                    <a:pt x="27862" y="2422"/>
                  </a:cubicBezTo>
                  <a:cubicBezTo>
                    <a:pt x="27872" y="2412"/>
                    <a:pt x="27882" y="2382"/>
                    <a:pt x="27872" y="2363"/>
                  </a:cubicBezTo>
                  <a:lnTo>
                    <a:pt x="27331" y="61"/>
                  </a:lnTo>
                  <a:cubicBezTo>
                    <a:pt x="27323" y="27"/>
                    <a:pt x="27292" y="0"/>
                    <a:pt x="27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37"/>
            <p:cNvSpPr/>
            <p:nvPr/>
          </p:nvSpPr>
          <p:spPr>
            <a:xfrm>
              <a:off x="3523925" y="1815475"/>
              <a:ext cx="696825" cy="167475"/>
            </a:xfrm>
            <a:custGeom>
              <a:rect b="b" l="l" r="r" t="t"/>
              <a:pathLst>
                <a:path extrusionOk="0" h="6699" w="27873">
                  <a:moveTo>
                    <a:pt x="27203" y="168"/>
                  </a:moveTo>
                  <a:lnTo>
                    <a:pt x="27705" y="2332"/>
                  </a:lnTo>
                  <a:lnTo>
                    <a:pt x="521" y="6541"/>
                  </a:lnTo>
                  <a:lnTo>
                    <a:pt x="158" y="4377"/>
                  </a:lnTo>
                  <a:lnTo>
                    <a:pt x="27203" y="168"/>
                  </a:lnTo>
                  <a:close/>
                  <a:moveTo>
                    <a:pt x="27252" y="1"/>
                  </a:moveTo>
                  <a:lnTo>
                    <a:pt x="59" y="4240"/>
                  </a:lnTo>
                  <a:cubicBezTo>
                    <a:pt x="40" y="4240"/>
                    <a:pt x="30" y="4249"/>
                    <a:pt x="10" y="4269"/>
                  </a:cubicBezTo>
                  <a:cubicBezTo>
                    <a:pt x="0" y="4289"/>
                    <a:pt x="0" y="4308"/>
                    <a:pt x="0" y="4328"/>
                  </a:cubicBezTo>
                  <a:lnTo>
                    <a:pt x="384" y="6639"/>
                  </a:lnTo>
                  <a:cubicBezTo>
                    <a:pt x="394" y="6679"/>
                    <a:pt x="423" y="6698"/>
                    <a:pt x="462" y="6698"/>
                  </a:cubicBezTo>
                  <a:lnTo>
                    <a:pt x="482" y="6698"/>
                  </a:lnTo>
                  <a:lnTo>
                    <a:pt x="27813" y="2469"/>
                  </a:lnTo>
                  <a:cubicBezTo>
                    <a:pt x="27833" y="2460"/>
                    <a:pt x="27852" y="2450"/>
                    <a:pt x="27862" y="2430"/>
                  </a:cubicBezTo>
                  <a:cubicBezTo>
                    <a:pt x="27872" y="2410"/>
                    <a:pt x="27872" y="2391"/>
                    <a:pt x="27872" y="2371"/>
                  </a:cubicBezTo>
                  <a:lnTo>
                    <a:pt x="27331" y="60"/>
                  </a:lnTo>
                  <a:cubicBezTo>
                    <a:pt x="27321" y="21"/>
                    <a:pt x="27292" y="1"/>
                    <a:pt x="27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1" name="Shape 1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" name="Google Shape;1662;p38"/>
          <p:cNvSpPr txBox="1"/>
          <p:nvPr>
            <p:ph idx="1" type="subTitle"/>
          </p:nvPr>
        </p:nvSpPr>
        <p:spPr>
          <a:xfrm>
            <a:off x="629050" y="2909600"/>
            <a:ext cx="2336400" cy="50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Buena Vista</a:t>
            </a:r>
            <a:endParaRPr/>
          </a:p>
        </p:txBody>
      </p:sp>
      <p:sp>
        <p:nvSpPr>
          <p:cNvPr id="1663" name="Google Shape;1663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64" name="Google Shape;1664;p38"/>
          <p:cNvSpPr txBox="1"/>
          <p:nvPr>
            <p:ph idx="5" type="subTitle"/>
          </p:nvPr>
        </p:nvSpPr>
        <p:spPr>
          <a:xfrm>
            <a:off x="3403788" y="2899863"/>
            <a:ext cx="2336400" cy="50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</a:t>
            </a:r>
            <a:endParaRPr/>
          </a:p>
        </p:txBody>
      </p:sp>
      <p:sp>
        <p:nvSpPr>
          <p:cNvPr id="1665" name="Google Shape;1665;p38"/>
          <p:cNvSpPr txBox="1"/>
          <p:nvPr>
            <p:ph idx="6" type="subTitle"/>
          </p:nvPr>
        </p:nvSpPr>
        <p:spPr>
          <a:xfrm>
            <a:off x="6089800" y="2909600"/>
            <a:ext cx="2336400" cy="50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100-119 minutes</a:t>
            </a:r>
            <a:endParaRPr/>
          </a:p>
        </p:txBody>
      </p:sp>
      <p:grpSp>
        <p:nvGrpSpPr>
          <p:cNvPr id="1666" name="Google Shape;1666;p38"/>
          <p:cNvGrpSpPr/>
          <p:nvPr/>
        </p:nvGrpSpPr>
        <p:grpSpPr>
          <a:xfrm>
            <a:off x="7445227" y="269212"/>
            <a:ext cx="1274241" cy="748519"/>
            <a:chOff x="3285175" y="1554625"/>
            <a:chExt cx="1458275" cy="856625"/>
          </a:xfrm>
        </p:grpSpPr>
        <p:sp>
          <p:nvSpPr>
            <p:cNvPr id="1667" name="Google Shape;1667;p38"/>
            <p:cNvSpPr/>
            <p:nvPr/>
          </p:nvSpPr>
          <p:spPr>
            <a:xfrm>
              <a:off x="3285175" y="1554625"/>
              <a:ext cx="1458275" cy="856625"/>
            </a:xfrm>
            <a:custGeom>
              <a:rect b="b" l="l" r="r" t="t"/>
              <a:pathLst>
                <a:path extrusionOk="0" h="34265" w="58331">
                  <a:moveTo>
                    <a:pt x="49735" y="0"/>
                  </a:moveTo>
                  <a:cubicBezTo>
                    <a:pt x="49686" y="0"/>
                    <a:pt x="49637" y="10"/>
                    <a:pt x="49578" y="20"/>
                  </a:cubicBezTo>
                  <a:lnTo>
                    <a:pt x="12766" y="5331"/>
                  </a:lnTo>
                  <a:cubicBezTo>
                    <a:pt x="12166" y="5419"/>
                    <a:pt x="11743" y="5980"/>
                    <a:pt x="11832" y="6589"/>
                  </a:cubicBezTo>
                  <a:lnTo>
                    <a:pt x="12432" y="10691"/>
                  </a:lnTo>
                  <a:lnTo>
                    <a:pt x="4102" y="11645"/>
                  </a:lnTo>
                  <a:cubicBezTo>
                    <a:pt x="3512" y="11704"/>
                    <a:pt x="3079" y="12215"/>
                    <a:pt x="3118" y="12805"/>
                  </a:cubicBezTo>
                  <a:cubicBezTo>
                    <a:pt x="3118" y="12844"/>
                    <a:pt x="3315" y="16621"/>
                    <a:pt x="925" y="17300"/>
                  </a:cubicBezTo>
                  <a:cubicBezTo>
                    <a:pt x="345" y="17457"/>
                    <a:pt x="1" y="18047"/>
                    <a:pt x="148" y="18627"/>
                  </a:cubicBezTo>
                  <a:lnTo>
                    <a:pt x="3069" y="30331"/>
                  </a:lnTo>
                  <a:cubicBezTo>
                    <a:pt x="3196" y="30836"/>
                    <a:pt x="3647" y="31176"/>
                    <a:pt x="4145" y="31176"/>
                  </a:cubicBezTo>
                  <a:cubicBezTo>
                    <a:pt x="4228" y="31176"/>
                    <a:pt x="4312" y="31167"/>
                    <a:pt x="4397" y="31147"/>
                  </a:cubicBezTo>
                  <a:cubicBezTo>
                    <a:pt x="4646" y="31095"/>
                    <a:pt x="4895" y="31066"/>
                    <a:pt x="5144" y="31066"/>
                  </a:cubicBezTo>
                  <a:cubicBezTo>
                    <a:pt x="5180" y="31066"/>
                    <a:pt x="5216" y="31067"/>
                    <a:pt x="5252" y="31068"/>
                  </a:cubicBezTo>
                  <a:cubicBezTo>
                    <a:pt x="6954" y="31068"/>
                    <a:pt x="8095" y="31894"/>
                    <a:pt x="8645" y="33507"/>
                  </a:cubicBezTo>
                  <a:cubicBezTo>
                    <a:pt x="8793" y="33960"/>
                    <a:pt x="9216" y="34255"/>
                    <a:pt x="9688" y="34264"/>
                  </a:cubicBezTo>
                  <a:cubicBezTo>
                    <a:pt x="9747" y="34255"/>
                    <a:pt x="9796" y="34255"/>
                    <a:pt x="9855" y="34245"/>
                  </a:cubicBezTo>
                  <a:lnTo>
                    <a:pt x="46893" y="28619"/>
                  </a:lnTo>
                  <a:cubicBezTo>
                    <a:pt x="47473" y="28531"/>
                    <a:pt x="47886" y="28010"/>
                    <a:pt x="47827" y="27419"/>
                  </a:cubicBezTo>
                  <a:cubicBezTo>
                    <a:pt x="47817" y="27311"/>
                    <a:pt x="47601" y="24715"/>
                    <a:pt x="50158" y="23830"/>
                  </a:cubicBezTo>
                  <a:cubicBezTo>
                    <a:pt x="50247" y="23849"/>
                    <a:pt x="50335" y="23859"/>
                    <a:pt x="50424" y="23859"/>
                  </a:cubicBezTo>
                  <a:cubicBezTo>
                    <a:pt x="50522" y="23859"/>
                    <a:pt x="50620" y="23849"/>
                    <a:pt x="50719" y="23820"/>
                  </a:cubicBezTo>
                  <a:cubicBezTo>
                    <a:pt x="51397" y="23663"/>
                    <a:pt x="51810" y="22984"/>
                    <a:pt x="51653" y="22305"/>
                  </a:cubicBezTo>
                  <a:lnTo>
                    <a:pt x="51407" y="21312"/>
                  </a:lnTo>
                  <a:lnTo>
                    <a:pt x="54574" y="20437"/>
                  </a:lnTo>
                  <a:cubicBezTo>
                    <a:pt x="55125" y="20279"/>
                    <a:pt x="55459" y="19739"/>
                    <a:pt x="55371" y="19178"/>
                  </a:cubicBezTo>
                  <a:cubicBezTo>
                    <a:pt x="55282" y="18539"/>
                    <a:pt x="55302" y="17899"/>
                    <a:pt x="55439" y="17280"/>
                  </a:cubicBezTo>
                  <a:cubicBezTo>
                    <a:pt x="55705" y="16149"/>
                    <a:pt x="56344" y="15470"/>
                    <a:pt x="57406" y="15205"/>
                  </a:cubicBezTo>
                  <a:cubicBezTo>
                    <a:pt x="57967" y="15057"/>
                    <a:pt x="58331" y="14497"/>
                    <a:pt x="58223" y="13926"/>
                  </a:cubicBezTo>
                  <a:lnTo>
                    <a:pt x="56216" y="3364"/>
                  </a:lnTo>
                  <a:cubicBezTo>
                    <a:pt x="56113" y="2839"/>
                    <a:pt x="55656" y="2465"/>
                    <a:pt x="55142" y="2465"/>
                  </a:cubicBezTo>
                  <a:cubicBezTo>
                    <a:pt x="55068" y="2465"/>
                    <a:pt x="54993" y="2472"/>
                    <a:pt x="54918" y="2488"/>
                  </a:cubicBezTo>
                  <a:cubicBezTo>
                    <a:pt x="54603" y="2538"/>
                    <a:pt x="54279" y="2557"/>
                    <a:pt x="53954" y="2557"/>
                  </a:cubicBezTo>
                  <a:cubicBezTo>
                    <a:pt x="52273" y="2557"/>
                    <a:pt x="51201" y="1947"/>
                    <a:pt x="50788" y="738"/>
                  </a:cubicBezTo>
                  <a:cubicBezTo>
                    <a:pt x="50630" y="295"/>
                    <a:pt x="50207" y="0"/>
                    <a:pt x="49735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762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38"/>
            <p:cNvSpPr/>
            <p:nvPr/>
          </p:nvSpPr>
          <p:spPr>
            <a:xfrm>
              <a:off x="3306325" y="1580675"/>
              <a:ext cx="1397800" cy="800825"/>
            </a:xfrm>
            <a:custGeom>
              <a:rect b="b" l="l" r="r" t="t"/>
              <a:pathLst>
                <a:path extrusionOk="0" h="32033" w="55912">
                  <a:moveTo>
                    <a:pt x="48515" y="1"/>
                  </a:moveTo>
                  <a:lnTo>
                    <a:pt x="11704" y="5311"/>
                  </a:lnTo>
                  <a:lnTo>
                    <a:pt x="12481" y="10553"/>
                  </a:lnTo>
                  <a:lnTo>
                    <a:pt x="3000" y="11625"/>
                  </a:lnTo>
                  <a:cubicBezTo>
                    <a:pt x="3000" y="11625"/>
                    <a:pt x="3315" y="16326"/>
                    <a:pt x="0" y="17251"/>
                  </a:cubicBezTo>
                  <a:lnTo>
                    <a:pt x="2931" y="28954"/>
                  </a:lnTo>
                  <a:cubicBezTo>
                    <a:pt x="2931" y="28954"/>
                    <a:pt x="3382" y="28845"/>
                    <a:pt x="4036" y="28845"/>
                  </a:cubicBezTo>
                  <a:cubicBezTo>
                    <a:pt x="5367" y="28845"/>
                    <a:pt x="7538" y="29296"/>
                    <a:pt x="8468" y="32032"/>
                  </a:cubicBezTo>
                  <a:lnTo>
                    <a:pt x="45516" y="26417"/>
                  </a:lnTo>
                  <a:cubicBezTo>
                    <a:pt x="45516" y="26417"/>
                    <a:pt x="45132" y="22414"/>
                    <a:pt x="49214" y="21490"/>
                  </a:cubicBezTo>
                  <a:lnTo>
                    <a:pt x="48899" y="19405"/>
                  </a:lnTo>
                  <a:lnTo>
                    <a:pt x="53059" y="18254"/>
                  </a:lnTo>
                  <a:cubicBezTo>
                    <a:pt x="53059" y="18254"/>
                    <a:pt x="52292" y="13937"/>
                    <a:pt x="55911" y="13012"/>
                  </a:cubicBezTo>
                  <a:lnTo>
                    <a:pt x="53905" y="2459"/>
                  </a:lnTo>
                  <a:cubicBezTo>
                    <a:pt x="53905" y="2459"/>
                    <a:pt x="53415" y="2559"/>
                    <a:pt x="52722" y="2559"/>
                  </a:cubicBezTo>
                  <a:cubicBezTo>
                    <a:pt x="51381" y="2559"/>
                    <a:pt x="49281" y="2186"/>
                    <a:pt x="485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38"/>
            <p:cNvSpPr/>
            <p:nvPr/>
          </p:nvSpPr>
          <p:spPr>
            <a:xfrm>
              <a:off x="3598900" y="1713450"/>
              <a:ext cx="730500" cy="131075"/>
            </a:xfrm>
            <a:custGeom>
              <a:rect b="b" l="l" r="r" t="t"/>
              <a:pathLst>
                <a:path extrusionOk="0" h="5243" w="29220">
                  <a:moveTo>
                    <a:pt x="1" y="0"/>
                  </a:moveTo>
                  <a:lnTo>
                    <a:pt x="778" y="5242"/>
                  </a:lnTo>
                  <a:lnTo>
                    <a:pt x="29220" y="1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38"/>
            <p:cNvSpPr/>
            <p:nvPr/>
          </p:nvSpPr>
          <p:spPr>
            <a:xfrm>
              <a:off x="4326650" y="1740200"/>
              <a:ext cx="213975" cy="381425"/>
            </a:xfrm>
            <a:custGeom>
              <a:rect b="b" l="l" r="r" t="t"/>
              <a:pathLst>
                <a:path extrusionOk="0" h="15257" w="8559">
                  <a:moveTo>
                    <a:pt x="164" y="1"/>
                  </a:moveTo>
                  <a:cubicBezTo>
                    <a:pt x="83" y="1"/>
                    <a:pt x="0" y="63"/>
                    <a:pt x="12" y="170"/>
                  </a:cubicBezTo>
                  <a:cubicBezTo>
                    <a:pt x="228" y="1084"/>
                    <a:pt x="779" y="1891"/>
                    <a:pt x="1556" y="2432"/>
                  </a:cubicBezTo>
                  <a:cubicBezTo>
                    <a:pt x="2232" y="2887"/>
                    <a:pt x="3059" y="3115"/>
                    <a:pt x="4027" y="3115"/>
                  </a:cubicBezTo>
                  <a:cubicBezTo>
                    <a:pt x="4437" y="3115"/>
                    <a:pt x="4872" y="3074"/>
                    <a:pt x="5332" y="2992"/>
                  </a:cubicBezTo>
                  <a:lnTo>
                    <a:pt x="8253" y="15138"/>
                  </a:lnTo>
                  <a:cubicBezTo>
                    <a:pt x="8263" y="15207"/>
                    <a:pt x="8332" y="15256"/>
                    <a:pt x="8401" y="15256"/>
                  </a:cubicBezTo>
                  <a:lnTo>
                    <a:pt x="8430" y="15256"/>
                  </a:lnTo>
                  <a:cubicBezTo>
                    <a:pt x="8509" y="15227"/>
                    <a:pt x="8558" y="15148"/>
                    <a:pt x="8538" y="15069"/>
                  </a:cubicBezTo>
                  <a:lnTo>
                    <a:pt x="5588" y="2776"/>
                  </a:lnTo>
                  <a:cubicBezTo>
                    <a:pt x="5571" y="2709"/>
                    <a:pt x="5512" y="2663"/>
                    <a:pt x="5446" y="2663"/>
                  </a:cubicBezTo>
                  <a:cubicBezTo>
                    <a:pt x="5434" y="2663"/>
                    <a:pt x="5423" y="2665"/>
                    <a:pt x="5411" y="2668"/>
                  </a:cubicBezTo>
                  <a:cubicBezTo>
                    <a:pt x="4919" y="2767"/>
                    <a:pt x="4454" y="2816"/>
                    <a:pt x="4020" y="2816"/>
                  </a:cubicBezTo>
                  <a:cubicBezTo>
                    <a:pt x="3119" y="2816"/>
                    <a:pt x="2347" y="2604"/>
                    <a:pt x="1723" y="2186"/>
                  </a:cubicBezTo>
                  <a:cubicBezTo>
                    <a:pt x="1015" y="1684"/>
                    <a:pt x="513" y="956"/>
                    <a:pt x="307" y="111"/>
                  </a:cubicBezTo>
                  <a:cubicBezTo>
                    <a:pt x="286" y="35"/>
                    <a:pt x="225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38"/>
            <p:cNvSpPr/>
            <p:nvPr/>
          </p:nvSpPr>
          <p:spPr>
            <a:xfrm>
              <a:off x="4491900" y="1673375"/>
              <a:ext cx="108700" cy="259900"/>
            </a:xfrm>
            <a:custGeom>
              <a:rect b="b" l="l" r="r" t="t"/>
              <a:pathLst>
                <a:path extrusionOk="0" h="10396" w="4348">
                  <a:moveTo>
                    <a:pt x="2273" y="0"/>
                  </a:moveTo>
                  <a:lnTo>
                    <a:pt x="1" y="305"/>
                  </a:lnTo>
                  <a:lnTo>
                    <a:pt x="2155" y="10396"/>
                  </a:lnTo>
                  <a:lnTo>
                    <a:pt x="4348" y="10091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38"/>
            <p:cNvSpPr/>
            <p:nvPr/>
          </p:nvSpPr>
          <p:spPr>
            <a:xfrm>
              <a:off x="3392875" y="1985875"/>
              <a:ext cx="108950" cy="259900"/>
            </a:xfrm>
            <a:custGeom>
              <a:rect b="b" l="l" r="r" t="t"/>
              <a:pathLst>
                <a:path extrusionOk="0" h="10396" w="4358">
                  <a:moveTo>
                    <a:pt x="2272" y="0"/>
                  </a:moveTo>
                  <a:lnTo>
                    <a:pt x="0" y="315"/>
                  </a:lnTo>
                  <a:lnTo>
                    <a:pt x="2164" y="10396"/>
                  </a:lnTo>
                  <a:lnTo>
                    <a:pt x="4357" y="10091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38"/>
            <p:cNvSpPr/>
            <p:nvPr/>
          </p:nvSpPr>
          <p:spPr>
            <a:xfrm>
              <a:off x="4281450" y="1864650"/>
              <a:ext cx="108950" cy="259925"/>
            </a:xfrm>
            <a:custGeom>
              <a:rect b="b" l="l" r="r" t="t"/>
              <a:pathLst>
                <a:path extrusionOk="0" h="10397" w="4358">
                  <a:moveTo>
                    <a:pt x="2272" y="1"/>
                  </a:moveTo>
                  <a:lnTo>
                    <a:pt x="0" y="306"/>
                  </a:lnTo>
                  <a:lnTo>
                    <a:pt x="2154" y="10396"/>
                  </a:lnTo>
                  <a:lnTo>
                    <a:pt x="4357" y="10091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38"/>
            <p:cNvSpPr/>
            <p:nvPr/>
          </p:nvSpPr>
          <p:spPr>
            <a:xfrm>
              <a:off x="3574825" y="2023375"/>
              <a:ext cx="98125" cy="122575"/>
            </a:xfrm>
            <a:custGeom>
              <a:rect b="b" l="l" r="r" t="t"/>
              <a:pathLst>
                <a:path extrusionOk="0" h="4903" w="3925">
                  <a:moveTo>
                    <a:pt x="2173" y="1"/>
                  </a:moveTo>
                  <a:cubicBezTo>
                    <a:pt x="2102" y="1"/>
                    <a:pt x="2029" y="5"/>
                    <a:pt x="1957" y="15"/>
                  </a:cubicBezTo>
                  <a:cubicBezTo>
                    <a:pt x="462" y="221"/>
                    <a:pt x="0" y="1638"/>
                    <a:pt x="157" y="2818"/>
                  </a:cubicBezTo>
                  <a:cubicBezTo>
                    <a:pt x="301" y="3885"/>
                    <a:pt x="779" y="4903"/>
                    <a:pt x="2115" y="4903"/>
                  </a:cubicBezTo>
                  <a:cubicBezTo>
                    <a:pt x="2244" y="4903"/>
                    <a:pt x="2382" y="4893"/>
                    <a:pt x="2528" y="4873"/>
                  </a:cubicBezTo>
                  <a:cubicBezTo>
                    <a:pt x="3305" y="4765"/>
                    <a:pt x="3727" y="4273"/>
                    <a:pt x="3924" y="3526"/>
                  </a:cubicBezTo>
                  <a:lnTo>
                    <a:pt x="3767" y="3467"/>
                  </a:lnTo>
                  <a:cubicBezTo>
                    <a:pt x="3609" y="4027"/>
                    <a:pt x="3216" y="4539"/>
                    <a:pt x="2567" y="4627"/>
                  </a:cubicBezTo>
                  <a:cubicBezTo>
                    <a:pt x="2520" y="4634"/>
                    <a:pt x="2474" y="4637"/>
                    <a:pt x="2429" y="4637"/>
                  </a:cubicBezTo>
                  <a:cubicBezTo>
                    <a:pt x="1618" y="4637"/>
                    <a:pt x="1143" y="3654"/>
                    <a:pt x="1003" y="2601"/>
                  </a:cubicBezTo>
                  <a:cubicBezTo>
                    <a:pt x="816" y="1244"/>
                    <a:pt x="1269" y="290"/>
                    <a:pt x="2046" y="192"/>
                  </a:cubicBezTo>
                  <a:cubicBezTo>
                    <a:pt x="2102" y="185"/>
                    <a:pt x="2157" y="181"/>
                    <a:pt x="2208" y="181"/>
                  </a:cubicBezTo>
                  <a:cubicBezTo>
                    <a:pt x="2579" y="181"/>
                    <a:pt x="2820" y="348"/>
                    <a:pt x="2872" y="408"/>
                  </a:cubicBezTo>
                  <a:lnTo>
                    <a:pt x="2872" y="418"/>
                  </a:lnTo>
                  <a:lnTo>
                    <a:pt x="2813" y="418"/>
                  </a:lnTo>
                  <a:cubicBezTo>
                    <a:pt x="2577" y="457"/>
                    <a:pt x="2419" y="684"/>
                    <a:pt x="2459" y="920"/>
                  </a:cubicBezTo>
                  <a:cubicBezTo>
                    <a:pt x="2485" y="1145"/>
                    <a:pt x="2672" y="1302"/>
                    <a:pt x="2884" y="1302"/>
                  </a:cubicBezTo>
                  <a:cubicBezTo>
                    <a:pt x="2912" y="1302"/>
                    <a:pt x="2941" y="1299"/>
                    <a:pt x="2970" y="1293"/>
                  </a:cubicBezTo>
                  <a:cubicBezTo>
                    <a:pt x="3226" y="1274"/>
                    <a:pt x="3413" y="1028"/>
                    <a:pt x="3364" y="772"/>
                  </a:cubicBezTo>
                  <a:cubicBezTo>
                    <a:pt x="3302" y="316"/>
                    <a:pt x="2763" y="1"/>
                    <a:pt x="2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38"/>
            <p:cNvSpPr/>
            <p:nvPr/>
          </p:nvSpPr>
          <p:spPr>
            <a:xfrm>
              <a:off x="3676850" y="2013175"/>
              <a:ext cx="61500" cy="121475"/>
            </a:xfrm>
            <a:custGeom>
              <a:rect b="b" l="l" r="r" t="t"/>
              <a:pathLst>
                <a:path extrusionOk="0" h="4859" w="2460">
                  <a:moveTo>
                    <a:pt x="1830" y="0"/>
                  </a:moveTo>
                  <a:lnTo>
                    <a:pt x="0" y="246"/>
                  </a:lnTo>
                  <a:lnTo>
                    <a:pt x="20" y="384"/>
                  </a:lnTo>
                  <a:lnTo>
                    <a:pt x="522" y="354"/>
                  </a:lnTo>
                  <a:lnTo>
                    <a:pt x="1102" y="4613"/>
                  </a:lnTo>
                  <a:lnTo>
                    <a:pt x="610" y="4711"/>
                  </a:lnTo>
                  <a:lnTo>
                    <a:pt x="630" y="4858"/>
                  </a:lnTo>
                  <a:lnTo>
                    <a:pt x="2459" y="4613"/>
                  </a:lnTo>
                  <a:lnTo>
                    <a:pt x="2439" y="4465"/>
                  </a:lnTo>
                  <a:lnTo>
                    <a:pt x="1938" y="4504"/>
                  </a:lnTo>
                  <a:lnTo>
                    <a:pt x="1358" y="236"/>
                  </a:lnTo>
                  <a:lnTo>
                    <a:pt x="1849" y="13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38"/>
            <p:cNvSpPr/>
            <p:nvPr/>
          </p:nvSpPr>
          <p:spPr>
            <a:xfrm>
              <a:off x="3742250" y="1996200"/>
              <a:ext cx="107950" cy="129350"/>
            </a:xfrm>
            <a:custGeom>
              <a:rect b="b" l="l" r="r" t="t"/>
              <a:pathLst>
                <a:path extrusionOk="0" h="5174" w="4318">
                  <a:moveTo>
                    <a:pt x="4131" y="0"/>
                  </a:moveTo>
                  <a:lnTo>
                    <a:pt x="2941" y="168"/>
                  </a:lnTo>
                  <a:lnTo>
                    <a:pt x="2961" y="305"/>
                  </a:lnTo>
                  <a:lnTo>
                    <a:pt x="3453" y="276"/>
                  </a:lnTo>
                  <a:lnTo>
                    <a:pt x="3934" y="3452"/>
                  </a:lnTo>
                  <a:lnTo>
                    <a:pt x="699" y="472"/>
                  </a:lnTo>
                  <a:lnTo>
                    <a:pt x="1" y="561"/>
                  </a:lnTo>
                  <a:lnTo>
                    <a:pt x="20" y="709"/>
                  </a:lnTo>
                  <a:lnTo>
                    <a:pt x="522" y="679"/>
                  </a:lnTo>
                  <a:lnTo>
                    <a:pt x="1132" y="4928"/>
                  </a:lnTo>
                  <a:lnTo>
                    <a:pt x="640" y="5036"/>
                  </a:lnTo>
                  <a:lnTo>
                    <a:pt x="669" y="5173"/>
                  </a:lnTo>
                  <a:lnTo>
                    <a:pt x="1859" y="5016"/>
                  </a:lnTo>
                  <a:lnTo>
                    <a:pt x="1840" y="4869"/>
                  </a:lnTo>
                  <a:lnTo>
                    <a:pt x="1348" y="4908"/>
                  </a:lnTo>
                  <a:lnTo>
                    <a:pt x="876" y="1780"/>
                  </a:lnTo>
                  <a:lnTo>
                    <a:pt x="876" y="1780"/>
                  </a:lnTo>
                  <a:lnTo>
                    <a:pt x="4111" y="4770"/>
                  </a:lnTo>
                  <a:lnTo>
                    <a:pt x="4318" y="4751"/>
                  </a:lnTo>
                  <a:lnTo>
                    <a:pt x="3659" y="246"/>
                  </a:lnTo>
                  <a:lnTo>
                    <a:pt x="4151" y="148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38"/>
            <p:cNvSpPr/>
            <p:nvPr/>
          </p:nvSpPr>
          <p:spPr>
            <a:xfrm>
              <a:off x="3865425" y="1982675"/>
              <a:ext cx="98875" cy="126400"/>
            </a:xfrm>
            <a:custGeom>
              <a:rect b="b" l="l" r="r" t="t"/>
              <a:pathLst>
                <a:path extrusionOk="0" h="5056" w="3955">
                  <a:moveTo>
                    <a:pt x="3187" y="0"/>
                  </a:moveTo>
                  <a:lnTo>
                    <a:pt x="1" y="433"/>
                  </a:lnTo>
                  <a:lnTo>
                    <a:pt x="20" y="581"/>
                  </a:lnTo>
                  <a:lnTo>
                    <a:pt x="522" y="541"/>
                  </a:lnTo>
                  <a:lnTo>
                    <a:pt x="1102" y="4810"/>
                  </a:lnTo>
                  <a:lnTo>
                    <a:pt x="611" y="4908"/>
                  </a:lnTo>
                  <a:lnTo>
                    <a:pt x="630" y="5056"/>
                  </a:lnTo>
                  <a:lnTo>
                    <a:pt x="3954" y="4603"/>
                  </a:lnTo>
                  <a:lnTo>
                    <a:pt x="3807" y="3275"/>
                  </a:lnTo>
                  <a:lnTo>
                    <a:pt x="3669" y="3295"/>
                  </a:lnTo>
                  <a:cubicBezTo>
                    <a:pt x="3630" y="4052"/>
                    <a:pt x="3522" y="4475"/>
                    <a:pt x="2754" y="4583"/>
                  </a:cubicBezTo>
                  <a:cubicBezTo>
                    <a:pt x="2518" y="4613"/>
                    <a:pt x="2174" y="4642"/>
                    <a:pt x="1928" y="4662"/>
                  </a:cubicBezTo>
                  <a:lnTo>
                    <a:pt x="1643" y="2587"/>
                  </a:lnTo>
                  <a:cubicBezTo>
                    <a:pt x="1751" y="2558"/>
                    <a:pt x="1938" y="2528"/>
                    <a:pt x="1997" y="2528"/>
                  </a:cubicBezTo>
                  <a:cubicBezTo>
                    <a:pt x="2053" y="2520"/>
                    <a:pt x="2104" y="2516"/>
                    <a:pt x="2153" y="2516"/>
                  </a:cubicBezTo>
                  <a:cubicBezTo>
                    <a:pt x="2485" y="2516"/>
                    <a:pt x="2666" y="2703"/>
                    <a:pt x="2735" y="3226"/>
                  </a:cubicBezTo>
                  <a:lnTo>
                    <a:pt x="2912" y="3197"/>
                  </a:lnTo>
                  <a:lnTo>
                    <a:pt x="2676" y="1466"/>
                  </a:lnTo>
                  <a:lnTo>
                    <a:pt x="2499" y="1486"/>
                  </a:lnTo>
                  <a:cubicBezTo>
                    <a:pt x="2587" y="2095"/>
                    <a:pt x="2410" y="2292"/>
                    <a:pt x="1968" y="2351"/>
                  </a:cubicBezTo>
                  <a:cubicBezTo>
                    <a:pt x="1879" y="2361"/>
                    <a:pt x="1712" y="2390"/>
                    <a:pt x="1614" y="2390"/>
                  </a:cubicBezTo>
                  <a:lnTo>
                    <a:pt x="1348" y="463"/>
                  </a:lnTo>
                  <a:cubicBezTo>
                    <a:pt x="1594" y="404"/>
                    <a:pt x="1830" y="364"/>
                    <a:pt x="2037" y="335"/>
                  </a:cubicBezTo>
                  <a:cubicBezTo>
                    <a:pt x="2113" y="324"/>
                    <a:pt x="2184" y="319"/>
                    <a:pt x="2251" y="319"/>
                  </a:cubicBezTo>
                  <a:cubicBezTo>
                    <a:pt x="2852" y="319"/>
                    <a:pt x="3071" y="744"/>
                    <a:pt x="3266" y="1328"/>
                  </a:cubicBezTo>
                  <a:lnTo>
                    <a:pt x="3394" y="1309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38"/>
            <p:cNvSpPr/>
            <p:nvPr/>
          </p:nvSpPr>
          <p:spPr>
            <a:xfrm>
              <a:off x="3971400" y="1960800"/>
              <a:ext cx="149525" cy="133525"/>
            </a:xfrm>
            <a:custGeom>
              <a:rect b="b" l="l" r="r" t="t"/>
              <a:pathLst>
                <a:path extrusionOk="0" h="5341" w="5981">
                  <a:moveTo>
                    <a:pt x="5341" y="0"/>
                  </a:moveTo>
                  <a:lnTo>
                    <a:pt x="4013" y="177"/>
                  </a:lnTo>
                  <a:lnTo>
                    <a:pt x="3217" y="3796"/>
                  </a:lnTo>
                  <a:lnTo>
                    <a:pt x="3207" y="3796"/>
                  </a:lnTo>
                  <a:lnTo>
                    <a:pt x="1387" y="541"/>
                  </a:lnTo>
                  <a:lnTo>
                    <a:pt x="1" y="728"/>
                  </a:lnTo>
                  <a:lnTo>
                    <a:pt x="20" y="875"/>
                  </a:lnTo>
                  <a:lnTo>
                    <a:pt x="532" y="836"/>
                  </a:lnTo>
                  <a:lnTo>
                    <a:pt x="1122" y="5095"/>
                  </a:lnTo>
                  <a:lnTo>
                    <a:pt x="630" y="5193"/>
                  </a:lnTo>
                  <a:lnTo>
                    <a:pt x="650" y="5340"/>
                  </a:lnTo>
                  <a:lnTo>
                    <a:pt x="1820" y="5183"/>
                  </a:lnTo>
                  <a:lnTo>
                    <a:pt x="1800" y="5036"/>
                  </a:lnTo>
                  <a:lnTo>
                    <a:pt x="1309" y="5075"/>
                  </a:lnTo>
                  <a:lnTo>
                    <a:pt x="699" y="964"/>
                  </a:lnTo>
                  <a:lnTo>
                    <a:pt x="3000" y="5085"/>
                  </a:lnTo>
                  <a:lnTo>
                    <a:pt x="3128" y="5065"/>
                  </a:lnTo>
                  <a:lnTo>
                    <a:pt x="4092" y="659"/>
                  </a:lnTo>
                  <a:lnTo>
                    <a:pt x="4623" y="4613"/>
                  </a:lnTo>
                  <a:lnTo>
                    <a:pt x="4131" y="4711"/>
                  </a:lnTo>
                  <a:lnTo>
                    <a:pt x="4151" y="4859"/>
                  </a:lnTo>
                  <a:lnTo>
                    <a:pt x="5980" y="4613"/>
                  </a:lnTo>
                  <a:lnTo>
                    <a:pt x="5960" y="4475"/>
                  </a:lnTo>
                  <a:lnTo>
                    <a:pt x="5459" y="4505"/>
                  </a:lnTo>
                  <a:lnTo>
                    <a:pt x="4869" y="246"/>
                  </a:lnTo>
                  <a:lnTo>
                    <a:pt x="5361" y="148"/>
                  </a:lnTo>
                  <a:lnTo>
                    <a:pt x="5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8"/>
            <p:cNvSpPr/>
            <p:nvPr/>
          </p:nvSpPr>
          <p:spPr>
            <a:xfrm>
              <a:off x="4134175" y="1948500"/>
              <a:ext cx="102550" cy="125900"/>
            </a:xfrm>
            <a:custGeom>
              <a:rect b="b" l="l" r="r" t="t"/>
              <a:pathLst>
                <a:path extrusionOk="0" h="5036" w="4102">
                  <a:moveTo>
                    <a:pt x="1220" y="1259"/>
                  </a:moveTo>
                  <a:lnTo>
                    <a:pt x="2134" y="3157"/>
                  </a:lnTo>
                  <a:lnTo>
                    <a:pt x="816" y="3364"/>
                  </a:lnTo>
                  <a:lnTo>
                    <a:pt x="1200" y="1259"/>
                  </a:lnTo>
                  <a:close/>
                  <a:moveTo>
                    <a:pt x="1436" y="0"/>
                  </a:moveTo>
                  <a:lnTo>
                    <a:pt x="1289" y="20"/>
                  </a:lnTo>
                  <a:lnTo>
                    <a:pt x="384" y="4800"/>
                  </a:lnTo>
                  <a:lnTo>
                    <a:pt x="0" y="4888"/>
                  </a:lnTo>
                  <a:lnTo>
                    <a:pt x="20" y="5036"/>
                  </a:lnTo>
                  <a:lnTo>
                    <a:pt x="1033" y="4898"/>
                  </a:lnTo>
                  <a:lnTo>
                    <a:pt x="1013" y="4751"/>
                  </a:lnTo>
                  <a:lnTo>
                    <a:pt x="571" y="4780"/>
                  </a:lnTo>
                  <a:lnTo>
                    <a:pt x="787" y="3561"/>
                  </a:lnTo>
                  <a:lnTo>
                    <a:pt x="2233" y="3364"/>
                  </a:lnTo>
                  <a:lnTo>
                    <a:pt x="2783" y="4475"/>
                  </a:lnTo>
                  <a:lnTo>
                    <a:pt x="2351" y="4564"/>
                  </a:lnTo>
                  <a:lnTo>
                    <a:pt x="2370" y="4711"/>
                  </a:lnTo>
                  <a:lnTo>
                    <a:pt x="4101" y="4475"/>
                  </a:lnTo>
                  <a:lnTo>
                    <a:pt x="4082" y="4328"/>
                  </a:lnTo>
                  <a:lnTo>
                    <a:pt x="3649" y="4357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8"/>
            <p:cNvSpPr/>
            <p:nvPr/>
          </p:nvSpPr>
          <p:spPr>
            <a:xfrm>
              <a:off x="3581700" y="2119825"/>
              <a:ext cx="697075" cy="167500"/>
            </a:xfrm>
            <a:custGeom>
              <a:rect b="b" l="l" r="r" t="t"/>
              <a:pathLst>
                <a:path extrusionOk="0" h="6700" w="27883">
                  <a:moveTo>
                    <a:pt x="27203" y="160"/>
                  </a:moveTo>
                  <a:lnTo>
                    <a:pt x="27705" y="2323"/>
                  </a:lnTo>
                  <a:lnTo>
                    <a:pt x="522" y="6533"/>
                  </a:lnTo>
                  <a:lnTo>
                    <a:pt x="158" y="4369"/>
                  </a:lnTo>
                  <a:lnTo>
                    <a:pt x="27203" y="160"/>
                  </a:lnTo>
                  <a:close/>
                  <a:moveTo>
                    <a:pt x="27265" y="0"/>
                  </a:moveTo>
                  <a:cubicBezTo>
                    <a:pt x="27261" y="0"/>
                    <a:pt x="27256" y="1"/>
                    <a:pt x="27253" y="2"/>
                  </a:cubicBezTo>
                  <a:lnTo>
                    <a:pt x="59" y="4231"/>
                  </a:lnTo>
                  <a:cubicBezTo>
                    <a:pt x="40" y="4241"/>
                    <a:pt x="30" y="4251"/>
                    <a:pt x="10" y="4261"/>
                  </a:cubicBezTo>
                  <a:cubicBezTo>
                    <a:pt x="0" y="4280"/>
                    <a:pt x="0" y="4300"/>
                    <a:pt x="0" y="4320"/>
                  </a:cubicBezTo>
                  <a:lnTo>
                    <a:pt x="384" y="6631"/>
                  </a:lnTo>
                  <a:cubicBezTo>
                    <a:pt x="394" y="6670"/>
                    <a:pt x="423" y="6690"/>
                    <a:pt x="463" y="6700"/>
                  </a:cubicBezTo>
                  <a:lnTo>
                    <a:pt x="472" y="6690"/>
                  </a:lnTo>
                  <a:lnTo>
                    <a:pt x="27813" y="2461"/>
                  </a:lnTo>
                  <a:cubicBezTo>
                    <a:pt x="27833" y="2451"/>
                    <a:pt x="27853" y="2441"/>
                    <a:pt x="27862" y="2422"/>
                  </a:cubicBezTo>
                  <a:cubicBezTo>
                    <a:pt x="27872" y="2412"/>
                    <a:pt x="27882" y="2382"/>
                    <a:pt x="27872" y="2363"/>
                  </a:cubicBezTo>
                  <a:lnTo>
                    <a:pt x="27331" y="61"/>
                  </a:lnTo>
                  <a:cubicBezTo>
                    <a:pt x="27323" y="27"/>
                    <a:pt x="27292" y="0"/>
                    <a:pt x="27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8"/>
            <p:cNvSpPr/>
            <p:nvPr/>
          </p:nvSpPr>
          <p:spPr>
            <a:xfrm>
              <a:off x="3523925" y="1815475"/>
              <a:ext cx="696825" cy="167475"/>
            </a:xfrm>
            <a:custGeom>
              <a:rect b="b" l="l" r="r" t="t"/>
              <a:pathLst>
                <a:path extrusionOk="0" h="6699" w="27873">
                  <a:moveTo>
                    <a:pt x="27203" y="168"/>
                  </a:moveTo>
                  <a:lnTo>
                    <a:pt x="27705" y="2332"/>
                  </a:lnTo>
                  <a:lnTo>
                    <a:pt x="521" y="6541"/>
                  </a:lnTo>
                  <a:lnTo>
                    <a:pt x="158" y="4377"/>
                  </a:lnTo>
                  <a:lnTo>
                    <a:pt x="27203" y="168"/>
                  </a:lnTo>
                  <a:close/>
                  <a:moveTo>
                    <a:pt x="27252" y="1"/>
                  </a:moveTo>
                  <a:lnTo>
                    <a:pt x="59" y="4240"/>
                  </a:lnTo>
                  <a:cubicBezTo>
                    <a:pt x="40" y="4240"/>
                    <a:pt x="30" y="4249"/>
                    <a:pt x="10" y="4269"/>
                  </a:cubicBezTo>
                  <a:cubicBezTo>
                    <a:pt x="0" y="4289"/>
                    <a:pt x="0" y="4308"/>
                    <a:pt x="0" y="4328"/>
                  </a:cubicBezTo>
                  <a:lnTo>
                    <a:pt x="384" y="6639"/>
                  </a:lnTo>
                  <a:cubicBezTo>
                    <a:pt x="394" y="6679"/>
                    <a:pt x="423" y="6698"/>
                    <a:pt x="462" y="6698"/>
                  </a:cubicBezTo>
                  <a:lnTo>
                    <a:pt x="482" y="6698"/>
                  </a:lnTo>
                  <a:lnTo>
                    <a:pt x="27813" y="2469"/>
                  </a:lnTo>
                  <a:cubicBezTo>
                    <a:pt x="27833" y="2460"/>
                    <a:pt x="27852" y="2450"/>
                    <a:pt x="27862" y="2430"/>
                  </a:cubicBezTo>
                  <a:cubicBezTo>
                    <a:pt x="27872" y="2410"/>
                    <a:pt x="27872" y="2391"/>
                    <a:pt x="27872" y="2371"/>
                  </a:cubicBezTo>
                  <a:lnTo>
                    <a:pt x="27331" y="60"/>
                  </a:lnTo>
                  <a:cubicBezTo>
                    <a:pt x="27321" y="21"/>
                    <a:pt x="27292" y="1"/>
                    <a:pt x="27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2" name="Google Shape;1682;p38"/>
          <p:cNvGrpSpPr/>
          <p:nvPr/>
        </p:nvGrpSpPr>
        <p:grpSpPr>
          <a:xfrm rot="1028139">
            <a:off x="277720" y="3990910"/>
            <a:ext cx="1034038" cy="971312"/>
            <a:chOff x="220838" y="-10150"/>
            <a:chExt cx="1417700" cy="1331700"/>
          </a:xfrm>
        </p:grpSpPr>
        <p:sp>
          <p:nvSpPr>
            <p:cNvPr id="1683" name="Google Shape;1683;p38"/>
            <p:cNvSpPr/>
            <p:nvPr/>
          </p:nvSpPr>
          <p:spPr>
            <a:xfrm>
              <a:off x="220838" y="-10150"/>
              <a:ext cx="1241175" cy="540250"/>
            </a:xfrm>
            <a:custGeom>
              <a:rect b="b" l="l" r="r" t="t"/>
              <a:pathLst>
                <a:path extrusionOk="0" h="21610" w="49647">
                  <a:moveTo>
                    <a:pt x="46637" y="0"/>
                  </a:moveTo>
                  <a:cubicBezTo>
                    <a:pt x="46539" y="0"/>
                    <a:pt x="46440" y="21"/>
                    <a:pt x="46342" y="62"/>
                  </a:cubicBezTo>
                  <a:lnTo>
                    <a:pt x="44296" y="750"/>
                  </a:lnTo>
                  <a:cubicBezTo>
                    <a:pt x="44228" y="760"/>
                    <a:pt x="44159" y="780"/>
                    <a:pt x="44090" y="799"/>
                  </a:cubicBezTo>
                  <a:lnTo>
                    <a:pt x="40569" y="1989"/>
                  </a:lnTo>
                  <a:cubicBezTo>
                    <a:pt x="40490" y="2019"/>
                    <a:pt x="40422" y="2048"/>
                    <a:pt x="40353" y="2088"/>
                  </a:cubicBezTo>
                  <a:lnTo>
                    <a:pt x="36773" y="3307"/>
                  </a:lnTo>
                  <a:cubicBezTo>
                    <a:pt x="36694" y="3317"/>
                    <a:pt x="36615" y="3337"/>
                    <a:pt x="36537" y="3357"/>
                  </a:cubicBezTo>
                  <a:lnTo>
                    <a:pt x="33006" y="4556"/>
                  </a:lnTo>
                  <a:cubicBezTo>
                    <a:pt x="32927" y="4586"/>
                    <a:pt x="32859" y="4615"/>
                    <a:pt x="32790" y="4665"/>
                  </a:cubicBezTo>
                  <a:lnTo>
                    <a:pt x="28797" y="6012"/>
                  </a:lnTo>
                  <a:cubicBezTo>
                    <a:pt x="28708" y="6022"/>
                    <a:pt x="28620" y="6041"/>
                    <a:pt x="28541" y="6071"/>
                  </a:cubicBezTo>
                  <a:lnTo>
                    <a:pt x="25010" y="7261"/>
                  </a:lnTo>
                  <a:cubicBezTo>
                    <a:pt x="24932" y="7290"/>
                    <a:pt x="24853" y="7330"/>
                    <a:pt x="24774" y="7379"/>
                  </a:cubicBezTo>
                  <a:lnTo>
                    <a:pt x="20850" y="8707"/>
                  </a:lnTo>
                  <a:cubicBezTo>
                    <a:pt x="20762" y="8716"/>
                    <a:pt x="20673" y="8736"/>
                    <a:pt x="20585" y="8766"/>
                  </a:cubicBezTo>
                  <a:lnTo>
                    <a:pt x="17054" y="9965"/>
                  </a:lnTo>
                  <a:cubicBezTo>
                    <a:pt x="16966" y="9995"/>
                    <a:pt x="16887" y="10034"/>
                    <a:pt x="16808" y="10083"/>
                  </a:cubicBezTo>
                  <a:lnTo>
                    <a:pt x="12914" y="11411"/>
                  </a:lnTo>
                  <a:cubicBezTo>
                    <a:pt x="12815" y="11411"/>
                    <a:pt x="12727" y="11431"/>
                    <a:pt x="12628" y="11460"/>
                  </a:cubicBezTo>
                  <a:lnTo>
                    <a:pt x="9098" y="12660"/>
                  </a:lnTo>
                  <a:cubicBezTo>
                    <a:pt x="9009" y="12690"/>
                    <a:pt x="8921" y="12739"/>
                    <a:pt x="8832" y="12788"/>
                  </a:cubicBezTo>
                  <a:lnTo>
                    <a:pt x="905" y="15483"/>
                  </a:lnTo>
                  <a:cubicBezTo>
                    <a:pt x="305" y="15689"/>
                    <a:pt x="1" y="16348"/>
                    <a:pt x="227" y="16938"/>
                  </a:cubicBezTo>
                  <a:lnTo>
                    <a:pt x="1781" y="20912"/>
                  </a:lnTo>
                  <a:cubicBezTo>
                    <a:pt x="1948" y="21334"/>
                    <a:pt x="2351" y="21610"/>
                    <a:pt x="2813" y="21610"/>
                  </a:cubicBezTo>
                  <a:cubicBezTo>
                    <a:pt x="2931" y="21610"/>
                    <a:pt x="3049" y="21590"/>
                    <a:pt x="3167" y="21551"/>
                  </a:cubicBezTo>
                  <a:lnTo>
                    <a:pt x="5744" y="20675"/>
                  </a:lnTo>
                  <a:cubicBezTo>
                    <a:pt x="5783" y="20685"/>
                    <a:pt x="5823" y="20685"/>
                    <a:pt x="5872" y="20685"/>
                  </a:cubicBezTo>
                  <a:cubicBezTo>
                    <a:pt x="5980" y="20685"/>
                    <a:pt x="6098" y="20666"/>
                    <a:pt x="6206" y="20636"/>
                  </a:cubicBezTo>
                  <a:lnTo>
                    <a:pt x="9786" y="19485"/>
                  </a:lnTo>
                  <a:cubicBezTo>
                    <a:pt x="9983" y="19417"/>
                    <a:pt x="10150" y="19299"/>
                    <a:pt x="10288" y="19141"/>
                  </a:cubicBezTo>
                  <a:lnTo>
                    <a:pt x="13169" y="18168"/>
                  </a:lnTo>
                  <a:cubicBezTo>
                    <a:pt x="13228" y="18158"/>
                    <a:pt x="13287" y="18148"/>
                    <a:pt x="13336" y="18128"/>
                  </a:cubicBezTo>
                  <a:lnTo>
                    <a:pt x="16916" y="16978"/>
                  </a:lnTo>
                  <a:cubicBezTo>
                    <a:pt x="17044" y="16938"/>
                    <a:pt x="17162" y="16869"/>
                    <a:pt x="17270" y="16791"/>
                  </a:cubicBezTo>
                  <a:lnTo>
                    <a:pt x="20988" y="15532"/>
                  </a:lnTo>
                  <a:cubicBezTo>
                    <a:pt x="21106" y="15532"/>
                    <a:pt x="21224" y="15512"/>
                    <a:pt x="21342" y="15473"/>
                  </a:cubicBezTo>
                  <a:lnTo>
                    <a:pt x="22473" y="15089"/>
                  </a:lnTo>
                  <a:cubicBezTo>
                    <a:pt x="23260" y="14824"/>
                    <a:pt x="24066" y="14548"/>
                    <a:pt x="24883" y="14273"/>
                  </a:cubicBezTo>
                  <a:cubicBezTo>
                    <a:pt x="24991" y="14234"/>
                    <a:pt x="25099" y="14175"/>
                    <a:pt x="25197" y="14106"/>
                  </a:cubicBezTo>
                  <a:lnTo>
                    <a:pt x="28964" y="12827"/>
                  </a:lnTo>
                  <a:cubicBezTo>
                    <a:pt x="29082" y="12827"/>
                    <a:pt x="29200" y="12808"/>
                    <a:pt x="29308" y="12778"/>
                  </a:cubicBezTo>
                  <a:cubicBezTo>
                    <a:pt x="30488" y="12375"/>
                    <a:pt x="31659" y="11982"/>
                    <a:pt x="32839" y="11578"/>
                  </a:cubicBezTo>
                  <a:cubicBezTo>
                    <a:pt x="32937" y="11539"/>
                    <a:pt x="33036" y="11490"/>
                    <a:pt x="33124" y="11431"/>
                  </a:cubicBezTo>
                  <a:lnTo>
                    <a:pt x="36999" y="10123"/>
                  </a:lnTo>
                  <a:cubicBezTo>
                    <a:pt x="37097" y="10113"/>
                    <a:pt x="37206" y="10093"/>
                    <a:pt x="37304" y="10064"/>
                  </a:cubicBezTo>
                  <a:lnTo>
                    <a:pt x="38759" y="9572"/>
                  </a:lnTo>
                  <a:cubicBezTo>
                    <a:pt x="39458" y="9336"/>
                    <a:pt x="40156" y="9100"/>
                    <a:pt x="40835" y="8864"/>
                  </a:cubicBezTo>
                  <a:cubicBezTo>
                    <a:pt x="40923" y="8834"/>
                    <a:pt x="41012" y="8795"/>
                    <a:pt x="41090" y="8746"/>
                  </a:cubicBezTo>
                  <a:lnTo>
                    <a:pt x="44591" y="7566"/>
                  </a:lnTo>
                  <a:cubicBezTo>
                    <a:pt x="44680" y="7556"/>
                    <a:pt x="44769" y="7536"/>
                    <a:pt x="44857" y="7507"/>
                  </a:cubicBezTo>
                  <a:cubicBezTo>
                    <a:pt x="45722" y="7212"/>
                    <a:pt x="46529" y="6936"/>
                    <a:pt x="47276" y="6681"/>
                  </a:cubicBezTo>
                  <a:lnTo>
                    <a:pt x="48388" y="6307"/>
                  </a:lnTo>
                  <a:cubicBezTo>
                    <a:pt x="48457" y="6277"/>
                    <a:pt x="48525" y="6248"/>
                    <a:pt x="48594" y="6209"/>
                  </a:cubicBezTo>
                  <a:lnTo>
                    <a:pt x="48732" y="6159"/>
                  </a:lnTo>
                  <a:cubicBezTo>
                    <a:pt x="49342" y="5953"/>
                    <a:pt x="49647" y="5274"/>
                    <a:pt x="49401" y="4684"/>
                  </a:cubicBezTo>
                  <a:lnTo>
                    <a:pt x="47719" y="681"/>
                  </a:lnTo>
                  <a:cubicBezTo>
                    <a:pt x="47545" y="276"/>
                    <a:pt x="47162" y="3"/>
                    <a:pt x="46720" y="3"/>
                  </a:cubicBezTo>
                  <a:cubicBezTo>
                    <a:pt x="46712" y="3"/>
                    <a:pt x="46704" y="3"/>
                    <a:pt x="46696" y="3"/>
                  </a:cubicBezTo>
                  <a:cubicBezTo>
                    <a:pt x="46676" y="1"/>
                    <a:pt x="46657" y="0"/>
                    <a:pt x="46637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762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38"/>
            <p:cNvSpPr/>
            <p:nvPr/>
          </p:nvSpPr>
          <p:spPr>
            <a:xfrm>
              <a:off x="259938" y="212725"/>
              <a:ext cx="1378600" cy="1108825"/>
            </a:xfrm>
            <a:custGeom>
              <a:rect b="b" l="l" r="r" t="t"/>
              <a:pathLst>
                <a:path extrusionOk="0" h="44353" w="55144">
                  <a:moveTo>
                    <a:pt x="47660" y="0"/>
                  </a:moveTo>
                  <a:cubicBezTo>
                    <a:pt x="47578" y="0"/>
                    <a:pt x="47496" y="9"/>
                    <a:pt x="47414" y="28"/>
                  </a:cubicBezTo>
                  <a:lnTo>
                    <a:pt x="46735" y="185"/>
                  </a:lnTo>
                  <a:lnTo>
                    <a:pt x="46676" y="195"/>
                  </a:lnTo>
                  <a:lnTo>
                    <a:pt x="43037" y="1021"/>
                  </a:lnTo>
                  <a:lnTo>
                    <a:pt x="42949" y="1041"/>
                  </a:lnTo>
                  <a:lnTo>
                    <a:pt x="42909" y="1050"/>
                  </a:lnTo>
                  <a:lnTo>
                    <a:pt x="39713" y="1768"/>
                  </a:lnTo>
                  <a:cubicBezTo>
                    <a:pt x="39654" y="1759"/>
                    <a:pt x="39595" y="1759"/>
                    <a:pt x="39536" y="1759"/>
                  </a:cubicBezTo>
                  <a:cubicBezTo>
                    <a:pt x="39448" y="1759"/>
                    <a:pt x="39369" y="1768"/>
                    <a:pt x="39290" y="1788"/>
                  </a:cubicBezTo>
                  <a:lnTo>
                    <a:pt x="35651" y="2604"/>
                  </a:lnTo>
                  <a:cubicBezTo>
                    <a:pt x="35504" y="2634"/>
                    <a:pt x="35376" y="2703"/>
                    <a:pt x="35248" y="2781"/>
                  </a:cubicBezTo>
                  <a:lnTo>
                    <a:pt x="31521" y="3627"/>
                  </a:lnTo>
                  <a:cubicBezTo>
                    <a:pt x="31462" y="3617"/>
                    <a:pt x="31403" y="3607"/>
                    <a:pt x="31334" y="3607"/>
                  </a:cubicBezTo>
                  <a:cubicBezTo>
                    <a:pt x="31255" y="3607"/>
                    <a:pt x="31167" y="3617"/>
                    <a:pt x="31088" y="3637"/>
                  </a:cubicBezTo>
                  <a:lnTo>
                    <a:pt x="27449" y="4463"/>
                  </a:lnTo>
                  <a:cubicBezTo>
                    <a:pt x="27311" y="4493"/>
                    <a:pt x="27174" y="4552"/>
                    <a:pt x="27056" y="4640"/>
                  </a:cubicBezTo>
                  <a:lnTo>
                    <a:pt x="23328" y="5486"/>
                  </a:lnTo>
                  <a:cubicBezTo>
                    <a:pt x="23269" y="5466"/>
                    <a:pt x="23201" y="5466"/>
                    <a:pt x="23132" y="5466"/>
                  </a:cubicBezTo>
                  <a:cubicBezTo>
                    <a:pt x="23053" y="5466"/>
                    <a:pt x="22974" y="5476"/>
                    <a:pt x="22886" y="5496"/>
                  </a:cubicBezTo>
                  <a:lnTo>
                    <a:pt x="19257" y="6312"/>
                  </a:lnTo>
                  <a:cubicBezTo>
                    <a:pt x="19109" y="6342"/>
                    <a:pt x="18972" y="6410"/>
                    <a:pt x="18854" y="6499"/>
                  </a:cubicBezTo>
                  <a:lnTo>
                    <a:pt x="15097" y="7345"/>
                  </a:lnTo>
                  <a:cubicBezTo>
                    <a:pt x="15028" y="7335"/>
                    <a:pt x="14969" y="7325"/>
                    <a:pt x="14900" y="7325"/>
                  </a:cubicBezTo>
                  <a:cubicBezTo>
                    <a:pt x="14821" y="7325"/>
                    <a:pt x="14733" y="7335"/>
                    <a:pt x="14654" y="7355"/>
                  </a:cubicBezTo>
                  <a:lnTo>
                    <a:pt x="11015" y="8181"/>
                  </a:lnTo>
                  <a:cubicBezTo>
                    <a:pt x="10868" y="8210"/>
                    <a:pt x="10730" y="8269"/>
                    <a:pt x="10612" y="8358"/>
                  </a:cubicBezTo>
                  <a:lnTo>
                    <a:pt x="7317" y="9105"/>
                  </a:lnTo>
                  <a:cubicBezTo>
                    <a:pt x="7249" y="9091"/>
                    <a:pt x="7178" y="9084"/>
                    <a:pt x="7109" y="9084"/>
                  </a:cubicBezTo>
                  <a:cubicBezTo>
                    <a:pt x="7028" y="9084"/>
                    <a:pt x="6949" y="9094"/>
                    <a:pt x="6875" y="9115"/>
                  </a:cubicBezTo>
                  <a:lnTo>
                    <a:pt x="3236" y="9941"/>
                  </a:lnTo>
                  <a:cubicBezTo>
                    <a:pt x="3088" y="9971"/>
                    <a:pt x="2951" y="10030"/>
                    <a:pt x="2833" y="10118"/>
                  </a:cubicBezTo>
                  <a:lnTo>
                    <a:pt x="964" y="10541"/>
                  </a:lnTo>
                  <a:cubicBezTo>
                    <a:pt x="374" y="10679"/>
                    <a:pt x="0" y="11259"/>
                    <a:pt x="128" y="11859"/>
                  </a:cubicBezTo>
                  <a:lnTo>
                    <a:pt x="1013" y="15999"/>
                  </a:lnTo>
                  <a:cubicBezTo>
                    <a:pt x="1023" y="16019"/>
                    <a:pt x="1023" y="16029"/>
                    <a:pt x="1023" y="16048"/>
                  </a:cubicBezTo>
                  <a:lnTo>
                    <a:pt x="1023" y="16058"/>
                  </a:lnTo>
                  <a:lnTo>
                    <a:pt x="1033" y="16107"/>
                  </a:lnTo>
                  <a:lnTo>
                    <a:pt x="6855" y="43478"/>
                  </a:lnTo>
                  <a:cubicBezTo>
                    <a:pt x="6963" y="43989"/>
                    <a:pt x="7416" y="44353"/>
                    <a:pt x="7937" y="44353"/>
                  </a:cubicBezTo>
                  <a:cubicBezTo>
                    <a:pt x="8016" y="44353"/>
                    <a:pt x="8094" y="44343"/>
                    <a:pt x="8173" y="44323"/>
                  </a:cubicBezTo>
                  <a:lnTo>
                    <a:pt x="54170" y="34489"/>
                  </a:lnTo>
                  <a:cubicBezTo>
                    <a:pt x="54760" y="34371"/>
                    <a:pt x="55144" y="33790"/>
                    <a:pt x="55026" y="33200"/>
                  </a:cubicBezTo>
                  <a:lnTo>
                    <a:pt x="48751" y="893"/>
                  </a:lnTo>
                  <a:cubicBezTo>
                    <a:pt x="48649" y="366"/>
                    <a:pt x="48179" y="0"/>
                    <a:pt x="47660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762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38"/>
            <p:cNvSpPr/>
            <p:nvPr/>
          </p:nvSpPr>
          <p:spPr>
            <a:xfrm>
              <a:off x="248725" y="11400"/>
              <a:ext cx="1178225" cy="485125"/>
            </a:xfrm>
            <a:custGeom>
              <a:rect b="b" l="l" r="r" t="t"/>
              <a:pathLst>
                <a:path extrusionOk="0" h="19405" w="47129">
                  <a:moveTo>
                    <a:pt x="45447" y="1"/>
                  </a:moveTo>
                  <a:lnTo>
                    <a:pt x="1" y="15431"/>
                  </a:lnTo>
                  <a:lnTo>
                    <a:pt x="1555" y="19405"/>
                  </a:lnTo>
                  <a:lnTo>
                    <a:pt x="47129" y="4013"/>
                  </a:lnTo>
                  <a:lnTo>
                    <a:pt x="45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38"/>
            <p:cNvSpPr/>
            <p:nvPr/>
          </p:nvSpPr>
          <p:spPr>
            <a:xfrm>
              <a:off x="453775" y="296600"/>
              <a:ext cx="177800" cy="114375"/>
            </a:xfrm>
            <a:custGeom>
              <a:rect b="b" l="l" r="r" t="t"/>
              <a:pathLst>
                <a:path extrusionOk="0" h="4575" w="7112">
                  <a:moveTo>
                    <a:pt x="3532" y="1"/>
                  </a:moveTo>
                  <a:lnTo>
                    <a:pt x="1" y="1201"/>
                  </a:lnTo>
                  <a:lnTo>
                    <a:pt x="3532" y="4574"/>
                  </a:lnTo>
                  <a:lnTo>
                    <a:pt x="7111" y="3423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38"/>
            <p:cNvSpPr/>
            <p:nvPr/>
          </p:nvSpPr>
          <p:spPr>
            <a:xfrm>
              <a:off x="275525" y="359300"/>
              <a:ext cx="177800" cy="114350"/>
            </a:xfrm>
            <a:custGeom>
              <a:rect b="b" l="l" r="r" t="t"/>
              <a:pathLst>
                <a:path extrusionOk="0" h="4574" w="7112">
                  <a:moveTo>
                    <a:pt x="3531" y="1"/>
                  </a:moveTo>
                  <a:lnTo>
                    <a:pt x="1" y="1201"/>
                  </a:lnTo>
                  <a:lnTo>
                    <a:pt x="3531" y="4574"/>
                  </a:lnTo>
                  <a:lnTo>
                    <a:pt x="7111" y="3413"/>
                  </a:ln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38"/>
            <p:cNvSpPr/>
            <p:nvPr/>
          </p:nvSpPr>
          <p:spPr>
            <a:xfrm>
              <a:off x="652700" y="229250"/>
              <a:ext cx="177775" cy="115325"/>
            </a:xfrm>
            <a:custGeom>
              <a:rect b="b" l="l" r="r" t="t"/>
              <a:pathLst>
                <a:path extrusionOk="0" h="4613" w="7111">
                  <a:moveTo>
                    <a:pt x="3531" y="0"/>
                  </a:moveTo>
                  <a:lnTo>
                    <a:pt x="0" y="1200"/>
                  </a:lnTo>
                  <a:lnTo>
                    <a:pt x="3570" y="4613"/>
                  </a:lnTo>
                  <a:lnTo>
                    <a:pt x="7111" y="3413"/>
                  </a:ln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8"/>
            <p:cNvSpPr/>
            <p:nvPr/>
          </p:nvSpPr>
          <p:spPr>
            <a:xfrm>
              <a:off x="851600" y="161875"/>
              <a:ext cx="177800" cy="115350"/>
            </a:xfrm>
            <a:custGeom>
              <a:rect b="b" l="l" r="r" t="t"/>
              <a:pathLst>
                <a:path extrusionOk="0" h="4614" w="7112">
                  <a:moveTo>
                    <a:pt x="3531" y="1"/>
                  </a:moveTo>
                  <a:lnTo>
                    <a:pt x="1" y="1191"/>
                  </a:lnTo>
                  <a:lnTo>
                    <a:pt x="3580" y="4613"/>
                  </a:lnTo>
                  <a:cubicBezTo>
                    <a:pt x="4761" y="4210"/>
                    <a:pt x="5931" y="3816"/>
                    <a:pt x="7111" y="3413"/>
                  </a:cubicBez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8"/>
            <p:cNvSpPr/>
            <p:nvPr/>
          </p:nvSpPr>
          <p:spPr>
            <a:xfrm>
              <a:off x="1051500" y="94025"/>
              <a:ext cx="177775" cy="115325"/>
            </a:xfrm>
            <a:custGeom>
              <a:rect b="b" l="l" r="r" t="t"/>
              <a:pathLst>
                <a:path extrusionOk="0" h="4613" w="7111">
                  <a:moveTo>
                    <a:pt x="3531" y="0"/>
                  </a:moveTo>
                  <a:lnTo>
                    <a:pt x="0" y="1200"/>
                  </a:lnTo>
                  <a:lnTo>
                    <a:pt x="3580" y="4613"/>
                  </a:lnTo>
                  <a:cubicBezTo>
                    <a:pt x="4790" y="4200"/>
                    <a:pt x="5970" y="3806"/>
                    <a:pt x="7111" y="3423"/>
                  </a:cubicBez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8"/>
            <p:cNvSpPr/>
            <p:nvPr/>
          </p:nvSpPr>
          <p:spPr>
            <a:xfrm>
              <a:off x="286600" y="234650"/>
              <a:ext cx="1318125" cy="1053325"/>
            </a:xfrm>
            <a:custGeom>
              <a:rect b="b" l="l" r="r" t="t"/>
              <a:pathLst>
                <a:path extrusionOk="0" h="42133" w="52725">
                  <a:moveTo>
                    <a:pt x="46450" y="1"/>
                  </a:moveTo>
                  <a:lnTo>
                    <a:pt x="45703" y="168"/>
                  </a:lnTo>
                  <a:lnTo>
                    <a:pt x="43627" y="2292"/>
                  </a:lnTo>
                  <a:lnTo>
                    <a:pt x="41946" y="1014"/>
                  </a:lnTo>
                  <a:lnTo>
                    <a:pt x="0" y="10514"/>
                  </a:lnTo>
                  <a:lnTo>
                    <a:pt x="6737" y="42133"/>
                  </a:lnTo>
                  <a:lnTo>
                    <a:pt x="52725" y="32298"/>
                  </a:lnTo>
                  <a:lnTo>
                    <a:pt x="464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8"/>
            <p:cNvSpPr/>
            <p:nvPr/>
          </p:nvSpPr>
          <p:spPr>
            <a:xfrm>
              <a:off x="413450" y="645750"/>
              <a:ext cx="67650" cy="67150"/>
            </a:xfrm>
            <a:custGeom>
              <a:rect b="b" l="l" r="r" t="t"/>
              <a:pathLst>
                <a:path extrusionOk="0" h="2686" w="2706">
                  <a:moveTo>
                    <a:pt x="1313" y="234"/>
                  </a:moveTo>
                  <a:cubicBezTo>
                    <a:pt x="1819" y="234"/>
                    <a:pt x="2194" y="542"/>
                    <a:pt x="2302" y="1033"/>
                  </a:cubicBezTo>
                  <a:cubicBezTo>
                    <a:pt x="2420" y="1613"/>
                    <a:pt x="2096" y="2115"/>
                    <a:pt x="1447" y="2252"/>
                  </a:cubicBezTo>
                  <a:lnTo>
                    <a:pt x="729" y="2410"/>
                  </a:lnTo>
                  <a:lnTo>
                    <a:pt x="306" y="423"/>
                  </a:lnTo>
                  <a:lnTo>
                    <a:pt x="1024" y="266"/>
                  </a:lnTo>
                  <a:cubicBezTo>
                    <a:pt x="1124" y="245"/>
                    <a:pt x="1221" y="234"/>
                    <a:pt x="1313" y="234"/>
                  </a:cubicBezTo>
                  <a:close/>
                  <a:moveTo>
                    <a:pt x="1341" y="1"/>
                  </a:moveTo>
                  <a:cubicBezTo>
                    <a:pt x="1227" y="1"/>
                    <a:pt x="1108" y="13"/>
                    <a:pt x="984" y="40"/>
                  </a:cubicBezTo>
                  <a:lnTo>
                    <a:pt x="1" y="246"/>
                  </a:lnTo>
                  <a:lnTo>
                    <a:pt x="522" y="2685"/>
                  </a:lnTo>
                  <a:lnTo>
                    <a:pt x="1506" y="2469"/>
                  </a:lnTo>
                  <a:cubicBezTo>
                    <a:pt x="2292" y="2302"/>
                    <a:pt x="2706" y="1692"/>
                    <a:pt x="2548" y="974"/>
                  </a:cubicBezTo>
                  <a:cubicBezTo>
                    <a:pt x="2424" y="368"/>
                    <a:pt x="1957" y="1"/>
                    <a:pt x="1341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8"/>
            <p:cNvSpPr/>
            <p:nvPr/>
          </p:nvSpPr>
          <p:spPr>
            <a:xfrm>
              <a:off x="489425" y="634425"/>
              <a:ext cx="19450" cy="62250"/>
            </a:xfrm>
            <a:custGeom>
              <a:rect b="b" l="l" r="r" t="t"/>
              <a:pathLst>
                <a:path extrusionOk="0" h="2490" w="778">
                  <a:moveTo>
                    <a:pt x="257" y="1"/>
                  </a:moveTo>
                  <a:lnTo>
                    <a:pt x="1" y="50"/>
                  </a:lnTo>
                  <a:lnTo>
                    <a:pt x="522" y="2489"/>
                  </a:lnTo>
                  <a:lnTo>
                    <a:pt x="778" y="2430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8"/>
            <p:cNvSpPr/>
            <p:nvPr/>
          </p:nvSpPr>
          <p:spPr>
            <a:xfrm>
              <a:off x="520175" y="623400"/>
              <a:ext cx="61475" cy="66625"/>
            </a:xfrm>
            <a:custGeom>
              <a:rect b="b" l="l" r="r" t="t"/>
              <a:pathLst>
                <a:path extrusionOk="0" h="2665" w="2459">
                  <a:moveTo>
                    <a:pt x="1202" y="227"/>
                  </a:moveTo>
                  <a:cubicBezTo>
                    <a:pt x="1543" y="227"/>
                    <a:pt x="1756" y="396"/>
                    <a:pt x="1820" y="707"/>
                  </a:cubicBezTo>
                  <a:lnTo>
                    <a:pt x="1820" y="717"/>
                  </a:lnTo>
                  <a:cubicBezTo>
                    <a:pt x="1908" y="1101"/>
                    <a:pt x="170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3" y="227"/>
                    <a:pt x="1202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26"/>
                  </a:lnTo>
                  <a:lnTo>
                    <a:pt x="522" y="2665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6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1"/>
                  </a:lnTo>
                  <a:lnTo>
                    <a:pt x="2459" y="2252"/>
                  </a:lnTo>
                  <a:lnTo>
                    <a:pt x="1692" y="1543"/>
                  </a:lnTo>
                  <a:cubicBezTo>
                    <a:pt x="2007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8"/>
            <p:cNvSpPr/>
            <p:nvPr/>
          </p:nvSpPr>
          <p:spPr>
            <a:xfrm>
              <a:off x="587300" y="605925"/>
              <a:ext cx="56075" cy="69850"/>
            </a:xfrm>
            <a:custGeom>
              <a:rect b="b" l="l" r="r" t="t"/>
              <a:pathLst>
                <a:path extrusionOk="0" h="2794" w="2243">
                  <a:moveTo>
                    <a:pt x="1672" y="0"/>
                  </a:moveTo>
                  <a:lnTo>
                    <a:pt x="0" y="354"/>
                  </a:lnTo>
                  <a:lnTo>
                    <a:pt x="521" y="2793"/>
                  </a:lnTo>
                  <a:lnTo>
                    <a:pt x="2242" y="2419"/>
                  </a:lnTo>
                  <a:lnTo>
                    <a:pt x="2193" y="2203"/>
                  </a:lnTo>
                  <a:lnTo>
                    <a:pt x="738" y="2508"/>
                  </a:lnTo>
                  <a:lnTo>
                    <a:pt x="541" y="1603"/>
                  </a:lnTo>
                  <a:lnTo>
                    <a:pt x="1800" y="1338"/>
                  </a:lnTo>
                  <a:lnTo>
                    <a:pt x="1751" y="1121"/>
                  </a:lnTo>
                  <a:lnTo>
                    <a:pt x="492" y="1387"/>
                  </a:lnTo>
                  <a:lnTo>
                    <a:pt x="305" y="521"/>
                  </a:lnTo>
                  <a:lnTo>
                    <a:pt x="1711" y="216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8"/>
            <p:cNvSpPr/>
            <p:nvPr/>
          </p:nvSpPr>
          <p:spPr>
            <a:xfrm>
              <a:off x="646800" y="594325"/>
              <a:ext cx="62725" cy="63825"/>
            </a:xfrm>
            <a:custGeom>
              <a:rect b="b" l="l" r="r" t="t"/>
              <a:pathLst>
                <a:path extrusionOk="0" h="2553" w="2509">
                  <a:moveTo>
                    <a:pt x="1469" y="1"/>
                  </a:moveTo>
                  <a:cubicBezTo>
                    <a:pt x="1366" y="1"/>
                    <a:pt x="1263" y="14"/>
                    <a:pt x="1161" y="41"/>
                  </a:cubicBezTo>
                  <a:cubicBezTo>
                    <a:pt x="423" y="199"/>
                    <a:pt x="0" y="838"/>
                    <a:pt x="148" y="1546"/>
                  </a:cubicBezTo>
                  <a:cubicBezTo>
                    <a:pt x="283" y="2161"/>
                    <a:pt x="779" y="2553"/>
                    <a:pt x="1383" y="2553"/>
                  </a:cubicBezTo>
                  <a:cubicBezTo>
                    <a:pt x="1483" y="2553"/>
                    <a:pt x="1587" y="2542"/>
                    <a:pt x="1692" y="2520"/>
                  </a:cubicBezTo>
                  <a:cubicBezTo>
                    <a:pt x="2026" y="2461"/>
                    <a:pt x="2331" y="2254"/>
                    <a:pt x="2508" y="1969"/>
                  </a:cubicBezTo>
                  <a:lnTo>
                    <a:pt x="2311" y="1841"/>
                  </a:lnTo>
                  <a:cubicBezTo>
                    <a:pt x="2164" y="2067"/>
                    <a:pt x="1928" y="2234"/>
                    <a:pt x="1652" y="2284"/>
                  </a:cubicBezTo>
                  <a:cubicBezTo>
                    <a:pt x="1581" y="2299"/>
                    <a:pt x="1510" y="2306"/>
                    <a:pt x="1439" y="2306"/>
                  </a:cubicBezTo>
                  <a:cubicBezTo>
                    <a:pt x="966" y="2306"/>
                    <a:pt x="536" y="1975"/>
                    <a:pt x="433" y="1487"/>
                  </a:cubicBezTo>
                  <a:cubicBezTo>
                    <a:pt x="315" y="936"/>
                    <a:pt x="669" y="385"/>
                    <a:pt x="1220" y="267"/>
                  </a:cubicBezTo>
                  <a:cubicBezTo>
                    <a:pt x="1301" y="247"/>
                    <a:pt x="1382" y="237"/>
                    <a:pt x="1463" y="237"/>
                  </a:cubicBezTo>
                  <a:cubicBezTo>
                    <a:pt x="1654" y="237"/>
                    <a:pt x="1840" y="294"/>
                    <a:pt x="2006" y="405"/>
                  </a:cubicBezTo>
                  <a:lnTo>
                    <a:pt x="2124" y="199"/>
                  </a:lnTo>
                  <a:cubicBezTo>
                    <a:pt x="1927" y="69"/>
                    <a:pt x="1700" y="1"/>
                    <a:pt x="1469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8"/>
            <p:cNvSpPr/>
            <p:nvPr/>
          </p:nvSpPr>
          <p:spPr>
            <a:xfrm>
              <a:off x="705800" y="578875"/>
              <a:ext cx="50425" cy="66900"/>
            </a:xfrm>
            <a:custGeom>
              <a:rect b="b" l="l" r="r" t="t"/>
              <a:pathLst>
                <a:path extrusionOk="0" h="2676" w="2017">
                  <a:moveTo>
                    <a:pt x="1967" y="0"/>
                  </a:moveTo>
                  <a:lnTo>
                    <a:pt x="1" y="423"/>
                  </a:lnTo>
                  <a:lnTo>
                    <a:pt x="50" y="640"/>
                  </a:lnTo>
                  <a:lnTo>
                    <a:pt x="905" y="462"/>
                  </a:lnTo>
                  <a:lnTo>
                    <a:pt x="1368" y="2675"/>
                  </a:lnTo>
                  <a:lnTo>
                    <a:pt x="1623" y="2616"/>
                  </a:lnTo>
                  <a:lnTo>
                    <a:pt x="1151" y="403"/>
                  </a:lnTo>
                  <a:lnTo>
                    <a:pt x="2017" y="217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8"/>
            <p:cNvSpPr/>
            <p:nvPr/>
          </p:nvSpPr>
          <p:spPr>
            <a:xfrm>
              <a:off x="766050" y="568850"/>
              <a:ext cx="71550" cy="63575"/>
            </a:xfrm>
            <a:custGeom>
              <a:rect b="b" l="l" r="r" t="t"/>
              <a:pathLst>
                <a:path extrusionOk="0" h="2543" w="2862">
                  <a:moveTo>
                    <a:pt x="1420" y="215"/>
                  </a:moveTo>
                  <a:cubicBezTo>
                    <a:pt x="1882" y="215"/>
                    <a:pt x="2339" y="515"/>
                    <a:pt x="2449" y="1050"/>
                  </a:cubicBezTo>
                  <a:lnTo>
                    <a:pt x="2459" y="1050"/>
                  </a:lnTo>
                  <a:cubicBezTo>
                    <a:pt x="2596" y="1621"/>
                    <a:pt x="2223" y="2181"/>
                    <a:pt x="1652" y="2280"/>
                  </a:cubicBezTo>
                  <a:cubicBezTo>
                    <a:pt x="1573" y="2297"/>
                    <a:pt x="1496" y="2305"/>
                    <a:pt x="1421" y="2305"/>
                  </a:cubicBezTo>
                  <a:cubicBezTo>
                    <a:pt x="626" y="2305"/>
                    <a:pt x="84" y="1405"/>
                    <a:pt x="551" y="686"/>
                  </a:cubicBezTo>
                  <a:cubicBezTo>
                    <a:pt x="763" y="365"/>
                    <a:pt x="1093" y="215"/>
                    <a:pt x="1420" y="215"/>
                  </a:cubicBezTo>
                  <a:close/>
                  <a:moveTo>
                    <a:pt x="1494" y="0"/>
                  </a:moveTo>
                  <a:cubicBezTo>
                    <a:pt x="1389" y="0"/>
                    <a:pt x="1281" y="12"/>
                    <a:pt x="1170" y="37"/>
                  </a:cubicBezTo>
                  <a:cubicBezTo>
                    <a:pt x="433" y="195"/>
                    <a:pt x="0" y="834"/>
                    <a:pt x="157" y="1542"/>
                  </a:cubicBezTo>
                  <a:cubicBezTo>
                    <a:pt x="283" y="2153"/>
                    <a:pt x="778" y="2543"/>
                    <a:pt x="1378" y="2543"/>
                  </a:cubicBezTo>
                  <a:cubicBezTo>
                    <a:pt x="1483" y="2543"/>
                    <a:pt x="1591" y="2531"/>
                    <a:pt x="1701" y="2506"/>
                  </a:cubicBezTo>
                  <a:cubicBezTo>
                    <a:pt x="2429" y="2349"/>
                    <a:pt x="2862" y="1709"/>
                    <a:pt x="2705" y="1001"/>
                  </a:cubicBezTo>
                  <a:cubicBezTo>
                    <a:pt x="2579" y="390"/>
                    <a:pt x="2091" y="0"/>
                    <a:pt x="1494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8"/>
            <p:cNvSpPr/>
            <p:nvPr/>
          </p:nvSpPr>
          <p:spPr>
            <a:xfrm>
              <a:off x="846200" y="553575"/>
              <a:ext cx="61475" cy="66625"/>
            </a:xfrm>
            <a:custGeom>
              <a:rect b="b" l="l" r="r" t="t"/>
              <a:pathLst>
                <a:path extrusionOk="0" h="2665" w="2459">
                  <a:moveTo>
                    <a:pt x="1201" y="227"/>
                  </a:moveTo>
                  <a:cubicBezTo>
                    <a:pt x="1543" y="227"/>
                    <a:pt x="1756" y="398"/>
                    <a:pt x="1820" y="717"/>
                  </a:cubicBezTo>
                  <a:cubicBezTo>
                    <a:pt x="1908" y="1101"/>
                    <a:pt x="169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2" y="227"/>
                    <a:pt x="1201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35"/>
                  </a:lnTo>
                  <a:lnTo>
                    <a:pt x="521" y="2664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5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0"/>
                  </a:lnTo>
                  <a:lnTo>
                    <a:pt x="2459" y="2251"/>
                  </a:lnTo>
                  <a:lnTo>
                    <a:pt x="1692" y="1543"/>
                  </a:lnTo>
                  <a:cubicBezTo>
                    <a:pt x="2006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8"/>
            <p:cNvSpPr/>
            <p:nvPr/>
          </p:nvSpPr>
          <p:spPr>
            <a:xfrm>
              <a:off x="525575" y="1019700"/>
              <a:ext cx="71075" cy="69375"/>
            </a:xfrm>
            <a:custGeom>
              <a:rect b="b" l="l" r="r" t="t"/>
              <a:pathLst>
                <a:path extrusionOk="0" h="2775" w="2843">
                  <a:moveTo>
                    <a:pt x="2351" y="1"/>
                  </a:moveTo>
                  <a:lnTo>
                    <a:pt x="2164" y="50"/>
                  </a:lnTo>
                  <a:lnTo>
                    <a:pt x="1545" y="1938"/>
                  </a:lnTo>
                  <a:lnTo>
                    <a:pt x="197" y="463"/>
                  </a:lnTo>
                  <a:lnTo>
                    <a:pt x="1" y="503"/>
                  </a:lnTo>
                  <a:lnTo>
                    <a:pt x="492" y="2774"/>
                  </a:lnTo>
                  <a:lnTo>
                    <a:pt x="719" y="2725"/>
                  </a:lnTo>
                  <a:lnTo>
                    <a:pt x="325" y="916"/>
                  </a:lnTo>
                  <a:lnTo>
                    <a:pt x="1545" y="2243"/>
                  </a:lnTo>
                  <a:lnTo>
                    <a:pt x="1663" y="2224"/>
                  </a:lnTo>
                  <a:lnTo>
                    <a:pt x="2223" y="503"/>
                  </a:lnTo>
                  <a:lnTo>
                    <a:pt x="2617" y="2312"/>
                  </a:lnTo>
                  <a:lnTo>
                    <a:pt x="2843" y="2263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8"/>
            <p:cNvSpPr/>
            <p:nvPr/>
          </p:nvSpPr>
          <p:spPr>
            <a:xfrm>
              <a:off x="604500" y="1008100"/>
              <a:ext cx="66650" cy="59375"/>
            </a:xfrm>
            <a:custGeom>
              <a:rect b="b" l="l" r="r" t="t"/>
              <a:pathLst>
                <a:path extrusionOk="0" h="2375" w="2666">
                  <a:moveTo>
                    <a:pt x="1324" y="202"/>
                  </a:moveTo>
                  <a:cubicBezTo>
                    <a:pt x="1757" y="202"/>
                    <a:pt x="2184" y="484"/>
                    <a:pt x="2282" y="986"/>
                  </a:cubicBezTo>
                  <a:cubicBezTo>
                    <a:pt x="2410" y="1507"/>
                    <a:pt x="2066" y="2039"/>
                    <a:pt x="1535" y="2127"/>
                  </a:cubicBezTo>
                  <a:cubicBezTo>
                    <a:pt x="1461" y="2143"/>
                    <a:pt x="1389" y="2151"/>
                    <a:pt x="1319" y="2151"/>
                  </a:cubicBezTo>
                  <a:cubicBezTo>
                    <a:pt x="584" y="2151"/>
                    <a:pt x="81" y="1306"/>
                    <a:pt x="512" y="642"/>
                  </a:cubicBezTo>
                  <a:cubicBezTo>
                    <a:pt x="711" y="341"/>
                    <a:pt x="1019" y="202"/>
                    <a:pt x="1324" y="202"/>
                  </a:cubicBezTo>
                  <a:close/>
                  <a:moveTo>
                    <a:pt x="1382" y="1"/>
                  </a:moveTo>
                  <a:cubicBezTo>
                    <a:pt x="1288" y="1"/>
                    <a:pt x="1191" y="11"/>
                    <a:pt x="1092" y="32"/>
                  </a:cubicBezTo>
                  <a:cubicBezTo>
                    <a:pt x="404" y="180"/>
                    <a:pt x="1" y="780"/>
                    <a:pt x="138" y="1448"/>
                  </a:cubicBezTo>
                  <a:cubicBezTo>
                    <a:pt x="265" y="2013"/>
                    <a:pt x="737" y="2375"/>
                    <a:pt x="1296" y="2375"/>
                  </a:cubicBezTo>
                  <a:cubicBezTo>
                    <a:pt x="1390" y="2375"/>
                    <a:pt x="1486" y="2365"/>
                    <a:pt x="1584" y="2343"/>
                  </a:cubicBezTo>
                  <a:cubicBezTo>
                    <a:pt x="2263" y="2196"/>
                    <a:pt x="2666" y="1596"/>
                    <a:pt x="2528" y="937"/>
                  </a:cubicBezTo>
                  <a:cubicBezTo>
                    <a:pt x="2402" y="364"/>
                    <a:pt x="1944" y="1"/>
                    <a:pt x="138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8"/>
            <p:cNvSpPr/>
            <p:nvPr/>
          </p:nvSpPr>
          <p:spPr>
            <a:xfrm>
              <a:off x="668425" y="989725"/>
              <a:ext cx="56075" cy="63200"/>
            </a:xfrm>
            <a:custGeom>
              <a:rect b="b" l="l" r="r" t="t"/>
              <a:pathLst>
                <a:path extrusionOk="0" h="2528" w="2243">
                  <a:moveTo>
                    <a:pt x="2243" y="0"/>
                  </a:moveTo>
                  <a:lnTo>
                    <a:pt x="2007" y="49"/>
                  </a:lnTo>
                  <a:lnTo>
                    <a:pt x="1555" y="2203"/>
                  </a:lnTo>
                  <a:lnTo>
                    <a:pt x="256" y="423"/>
                  </a:lnTo>
                  <a:lnTo>
                    <a:pt x="1" y="472"/>
                  </a:lnTo>
                  <a:lnTo>
                    <a:pt x="1496" y="2528"/>
                  </a:lnTo>
                  <a:lnTo>
                    <a:pt x="1732" y="2478"/>
                  </a:lnTo>
                  <a:lnTo>
                    <a:pt x="2243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8"/>
            <p:cNvSpPr/>
            <p:nvPr/>
          </p:nvSpPr>
          <p:spPr>
            <a:xfrm>
              <a:off x="736775" y="985775"/>
              <a:ext cx="18475" cy="58050"/>
            </a:xfrm>
            <a:custGeom>
              <a:rect b="b" l="l" r="r" t="t"/>
              <a:pathLst>
                <a:path extrusionOk="0" h="2322" w="739">
                  <a:moveTo>
                    <a:pt x="247" y="1"/>
                  </a:moveTo>
                  <a:lnTo>
                    <a:pt x="1" y="50"/>
                  </a:lnTo>
                  <a:lnTo>
                    <a:pt x="492" y="2322"/>
                  </a:lnTo>
                  <a:lnTo>
                    <a:pt x="738" y="2263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8"/>
            <p:cNvSpPr/>
            <p:nvPr/>
          </p:nvSpPr>
          <p:spPr>
            <a:xfrm>
              <a:off x="765300" y="972500"/>
              <a:ext cx="52400" cy="65175"/>
            </a:xfrm>
            <a:custGeom>
              <a:rect b="b" l="l" r="r" t="t"/>
              <a:pathLst>
                <a:path extrusionOk="0" h="2607" w="2096">
                  <a:moveTo>
                    <a:pt x="1554" y="1"/>
                  </a:moveTo>
                  <a:lnTo>
                    <a:pt x="1" y="335"/>
                  </a:lnTo>
                  <a:lnTo>
                    <a:pt x="492" y="2607"/>
                  </a:lnTo>
                  <a:lnTo>
                    <a:pt x="2095" y="2263"/>
                  </a:lnTo>
                  <a:lnTo>
                    <a:pt x="2056" y="2056"/>
                  </a:lnTo>
                  <a:lnTo>
                    <a:pt x="679" y="2341"/>
                  </a:lnTo>
                  <a:lnTo>
                    <a:pt x="502" y="1496"/>
                  </a:lnTo>
                  <a:lnTo>
                    <a:pt x="1672" y="1250"/>
                  </a:lnTo>
                  <a:lnTo>
                    <a:pt x="1633" y="1043"/>
                  </a:lnTo>
                  <a:lnTo>
                    <a:pt x="453" y="1299"/>
                  </a:lnTo>
                  <a:lnTo>
                    <a:pt x="286" y="492"/>
                  </a:lnTo>
                  <a:lnTo>
                    <a:pt x="1604" y="207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8"/>
            <p:cNvSpPr/>
            <p:nvPr/>
          </p:nvSpPr>
          <p:spPr>
            <a:xfrm>
              <a:off x="1121825" y="278425"/>
              <a:ext cx="122700" cy="140400"/>
            </a:xfrm>
            <a:custGeom>
              <a:rect b="b" l="l" r="r" t="t"/>
              <a:pathLst>
                <a:path extrusionOk="0" h="5616" w="4908">
                  <a:moveTo>
                    <a:pt x="4908" y="0"/>
                  </a:moveTo>
                  <a:lnTo>
                    <a:pt x="1269" y="826"/>
                  </a:lnTo>
                  <a:lnTo>
                    <a:pt x="0" y="5616"/>
                  </a:lnTo>
                  <a:lnTo>
                    <a:pt x="0" y="5616"/>
                  </a:lnTo>
                  <a:lnTo>
                    <a:pt x="3777" y="4829"/>
                  </a:lnTo>
                  <a:lnTo>
                    <a:pt x="49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8"/>
            <p:cNvSpPr/>
            <p:nvPr/>
          </p:nvSpPr>
          <p:spPr>
            <a:xfrm>
              <a:off x="1306450" y="238825"/>
              <a:ext cx="122725" cy="140175"/>
            </a:xfrm>
            <a:custGeom>
              <a:rect b="b" l="l" r="r" t="t"/>
              <a:pathLst>
                <a:path extrusionOk="0" h="5607" w="4909">
                  <a:moveTo>
                    <a:pt x="4909" y="1"/>
                  </a:moveTo>
                  <a:lnTo>
                    <a:pt x="1270" y="817"/>
                  </a:lnTo>
                  <a:lnTo>
                    <a:pt x="1" y="5607"/>
                  </a:lnTo>
                  <a:lnTo>
                    <a:pt x="3650" y="4721"/>
                  </a:lnTo>
                  <a:lnTo>
                    <a:pt x="49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8"/>
            <p:cNvSpPr/>
            <p:nvPr/>
          </p:nvSpPr>
          <p:spPr>
            <a:xfrm>
              <a:off x="917000" y="324875"/>
              <a:ext cx="122725" cy="140175"/>
            </a:xfrm>
            <a:custGeom>
              <a:rect b="b" l="l" r="r" t="t"/>
              <a:pathLst>
                <a:path extrusionOk="0" h="5607" w="4909">
                  <a:moveTo>
                    <a:pt x="4908" y="1"/>
                  </a:moveTo>
                  <a:lnTo>
                    <a:pt x="1269" y="817"/>
                  </a:lnTo>
                  <a:lnTo>
                    <a:pt x="1" y="5607"/>
                  </a:lnTo>
                  <a:cubicBezTo>
                    <a:pt x="1250" y="5322"/>
                    <a:pt x="2469" y="5046"/>
                    <a:pt x="3639" y="4781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8"/>
            <p:cNvSpPr/>
            <p:nvPr/>
          </p:nvSpPr>
          <p:spPr>
            <a:xfrm>
              <a:off x="712200" y="371100"/>
              <a:ext cx="122450" cy="140175"/>
            </a:xfrm>
            <a:custGeom>
              <a:rect b="b" l="l" r="r" t="t"/>
              <a:pathLst>
                <a:path extrusionOk="0" h="5607" w="4898">
                  <a:moveTo>
                    <a:pt x="4898" y="1"/>
                  </a:moveTo>
                  <a:lnTo>
                    <a:pt x="1259" y="827"/>
                  </a:lnTo>
                  <a:lnTo>
                    <a:pt x="0" y="5607"/>
                  </a:lnTo>
                  <a:cubicBezTo>
                    <a:pt x="1210" y="5331"/>
                    <a:pt x="2420" y="5066"/>
                    <a:pt x="3629" y="4790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8"/>
            <p:cNvSpPr/>
            <p:nvPr/>
          </p:nvSpPr>
          <p:spPr>
            <a:xfrm>
              <a:off x="506150" y="417825"/>
              <a:ext cx="122725" cy="140175"/>
            </a:xfrm>
            <a:custGeom>
              <a:rect b="b" l="l" r="r" t="t"/>
              <a:pathLst>
                <a:path extrusionOk="0" h="5607" w="4909">
                  <a:moveTo>
                    <a:pt x="4908" y="1"/>
                  </a:moveTo>
                  <a:lnTo>
                    <a:pt x="1269" y="817"/>
                  </a:lnTo>
                  <a:lnTo>
                    <a:pt x="1" y="5606"/>
                  </a:lnTo>
                  <a:cubicBezTo>
                    <a:pt x="1181" y="5341"/>
                    <a:pt x="2391" y="5065"/>
                    <a:pt x="3640" y="4780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8"/>
            <p:cNvSpPr/>
            <p:nvPr/>
          </p:nvSpPr>
          <p:spPr>
            <a:xfrm>
              <a:off x="311675" y="461825"/>
              <a:ext cx="122475" cy="139925"/>
            </a:xfrm>
            <a:custGeom>
              <a:rect b="b" l="l" r="r" t="t"/>
              <a:pathLst>
                <a:path extrusionOk="0" h="5597" w="4899">
                  <a:moveTo>
                    <a:pt x="4898" y="1"/>
                  </a:moveTo>
                  <a:lnTo>
                    <a:pt x="1269" y="817"/>
                  </a:lnTo>
                  <a:lnTo>
                    <a:pt x="0" y="5597"/>
                  </a:lnTo>
                  <a:cubicBezTo>
                    <a:pt x="1053" y="5361"/>
                    <a:pt x="2282" y="5085"/>
                    <a:pt x="3639" y="4781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8"/>
            <p:cNvSpPr/>
            <p:nvPr/>
          </p:nvSpPr>
          <p:spPr>
            <a:xfrm>
              <a:off x="307725" y="342050"/>
              <a:ext cx="1160800" cy="262650"/>
            </a:xfrm>
            <a:custGeom>
              <a:rect b="b" l="l" r="r" t="t"/>
              <a:pathLst>
                <a:path extrusionOk="0" h="10506" w="46432">
                  <a:moveTo>
                    <a:pt x="46302" y="1"/>
                  </a:moveTo>
                  <a:cubicBezTo>
                    <a:pt x="46296" y="1"/>
                    <a:pt x="46290" y="1"/>
                    <a:pt x="46284" y="2"/>
                  </a:cubicBezTo>
                  <a:lnTo>
                    <a:pt x="129" y="10280"/>
                  </a:lnTo>
                  <a:cubicBezTo>
                    <a:pt x="1" y="10309"/>
                    <a:pt x="21" y="10506"/>
                    <a:pt x="158" y="10506"/>
                  </a:cubicBezTo>
                  <a:lnTo>
                    <a:pt x="178" y="10496"/>
                  </a:lnTo>
                  <a:lnTo>
                    <a:pt x="46333" y="219"/>
                  </a:lnTo>
                  <a:cubicBezTo>
                    <a:pt x="46392" y="209"/>
                    <a:pt x="46431" y="150"/>
                    <a:pt x="46411" y="91"/>
                  </a:cubicBezTo>
                  <a:cubicBezTo>
                    <a:pt x="46403" y="38"/>
                    <a:pt x="46354" y="1"/>
                    <a:pt x="463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8"/>
            <p:cNvSpPr/>
            <p:nvPr/>
          </p:nvSpPr>
          <p:spPr>
            <a:xfrm>
              <a:off x="414775" y="555250"/>
              <a:ext cx="1012100" cy="219375"/>
            </a:xfrm>
            <a:custGeom>
              <a:rect b="b" l="l" r="r" t="t"/>
              <a:pathLst>
                <a:path extrusionOk="0" h="8775" w="40484">
                  <a:moveTo>
                    <a:pt x="40320" y="1"/>
                  </a:moveTo>
                  <a:cubicBezTo>
                    <a:pt x="40317" y="1"/>
                    <a:pt x="40313" y="1"/>
                    <a:pt x="40310" y="1"/>
                  </a:cubicBezTo>
                  <a:lnTo>
                    <a:pt x="145" y="8548"/>
                  </a:lnTo>
                  <a:cubicBezTo>
                    <a:pt x="0" y="8567"/>
                    <a:pt x="16" y="8774"/>
                    <a:pt x="155" y="8774"/>
                  </a:cubicBezTo>
                  <a:cubicBezTo>
                    <a:pt x="158" y="8774"/>
                    <a:pt x="161" y="8774"/>
                    <a:pt x="164" y="8774"/>
                  </a:cubicBezTo>
                  <a:cubicBezTo>
                    <a:pt x="174" y="8774"/>
                    <a:pt x="184" y="8764"/>
                    <a:pt x="194" y="8764"/>
                  </a:cubicBezTo>
                  <a:lnTo>
                    <a:pt x="40359" y="217"/>
                  </a:lnTo>
                  <a:cubicBezTo>
                    <a:pt x="40484" y="179"/>
                    <a:pt x="40450" y="1"/>
                    <a:pt x="40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8"/>
            <p:cNvSpPr/>
            <p:nvPr/>
          </p:nvSpPr>
          <p:spPr>
            <a:xfrm>
              <a:off x="468775" y="787750"/>
              <a:ext cx="1011475" cy="219450"/>
            </a:xfrm>
            <a:custGeom>
              <a:rect b="b" l="l" r="r" t="t"/>
              <a:pathLst>
                <a:path extrusionOk="0" h="8778" w="40459">
                  <a:moveTo>
                    <a:pt x="40306" y="0"/>
                  </a:moveTo>
                  <a:cubicBezTo>
                    <a:pt x="40296" y="0"/>
                    <a:pt x="40286" y="2"/>
                    <a:pt x="40274" y="5"/>
                  </a:cubicBezTo>
                  <a:lnTo>
                    <a:pt x="99" y="8551"/>
                  </a:lnTo>
                  <a:cubicBezTo>
                    <a:pt x="40" y="8571"/>
                    <a:pt x="1" y="8630"/>
                    <a:pt x="20" y="8689"/>
                  </a:cubicBezTo>
                  <a:cubicBezTo>
                    <a:pt x="30" y="8738"/>
                    <a:pt x="70" y="8777"/>
                    <a:pt x="129" y="8777"/>
                  </a:cubicBezTo>
                  <a:lnTo>
                    <a:pt x="148" y="8768"/>
                  </a:lnTo>
                  <a:lnTo>
                    <a:pt x="40314" y="221"/>
                  </a:lnTo>
                  <a:cubicBezTo>
                    <a:pt x="40459" y="203"/>
                    <a:pt x="40428" y="0"/>
                    <a:pt x="40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8"/>
            <p:cNvSpPr/>
            <p:nvPr/>
          </p:nvSpPr>
          <p:spPr>
            <a:xfrm>
              <a:off x="644825" y="719875"/>
              <a:ext cx="54600" cy="234225"/>
            </a:xfrm>
            <a:custGeom>
              <a:rect b="b" l="l" r="r" t="t"/>
              <a:pathLst>
                <a:path extrusionOk="0" h="9369" w="2184">
                  <a:moveTo>
                    <a:pt x="130" y="0"/>
                  </a:moveTo>
                  <a:cubicBezTo>
                    <a:pt x="120" y="0"/>
                    <a:pt x="109" y="2"/>
                    <a:pt x="99" y="5"/>
                  </a:cubicBezTo>
                  <a:cubicBezTo>
                    <a:pt x="40" y="15"/>
                    <a:pt x="1" y="74"/>
                    <a:pt x="10" y="133"/>
                  </a:cubicBezTo>
                  <a:lnTo>
                    <a:pt x="1948" y="9280"/>
                  </a:lnTo>
                  <a:cubicBezTo>
                    <a:pt x="1967" y="9329"/>
                    <a:pt x="2007" y="9368"/>
                    <a:pt x="2066" y="9368"/>
                  </a:cubicBezTo>
                  <a:lnTo>
                    <a:pt x="2085" y="9368"/>
                  </a:lnTo>
                  <a:cubicBezTo>
                    <a:pt x="2144" y="9358"/>
                    <a:pt x="2184" y="9299"/>
                    <a:pt x="2174" y="9240"/>
                  </a:cubicBezTo>
                  <a:lnTo>
                    <a:pt x="227" y="84"/>
                  </a:lnTo>
                  <a:cubicBezTo>
                    <a:pt x="219" y="36"/>
                    <a:pt x="177" y="0"/>
                    <a:pt x="1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8"/>
            <p:cNvSpPr/>
            <p:nvPr/>
          </p:nvSpPr>
          <p:spPr>
            <a:xfrm>
              <a:off x="1170500" y="611925"/>
              <a:ext cx="55350" cy="236450"/>
            </a:xfrm>
            <a:custGeom>
              <a:rect b="b" l="l" r="r" t="t"/>
              <a:pathLst>
                <a:path extrusionOk="0" h="9458" w="2214">
                  <a:moveTo>
                    <a:pt x="129" y="1"/>
                  </a:moveTo>
                  <a:cubicBezTo>
                    <a:pt x="119" y="1"/>
                    <a:pt x="109" y="3"/>
                    <a:pt x="99" y="6"/>
                  </a:cubicBezTo>
                  <a:cubicBezTo>
                    <a:pt x="40" y="16"/>
                    <a:pt x="0" y="75"/>
                    <a:pt x="10" y="134"/>
                  </a:cubicBezTo>
                  <a:lnTo>
                    <a:pt x="1977" y="9369"/>
                  </a:lnTo>
                  <a:cubicBezTo>
                    <a:pt x="1987" y="9418"/>
                    <a:pt x="2036" y="9447"/>
                    <a:pt x="2085" y="9457"/>
                  </a:cubicBezTo>
                  <a:lnTo>
                    <a:pt x="2115" y="9447"/>
                  </a:lnTo>
                  <a:cubicBezTo>
                    <a:pt x="2174" y="9437"/>
                    <a:pt x="2213" y="9378"/>
                    <a:pt x="2193" y="9319"/>
                  </a:cubicBezTo>
                  <a:lnTo>
                    <a:pt x="226" y="94"/>
                  </a:lnTo>
                  <a:cubicBezTo>
                    <a:pt x="218" y="38"/>
                    <a:pt x="177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8"/>
            <p:cNvSpPr/>
            <p:nvPr/>
          </p:nvSpPr>
          <p:spPr>
            <a:xfrm>
              <a:off x="514275" y="969425"/>
              <a:ext cx="989650" cy="215525"/>
            </a:xfrm>
            <a:custGeom>
              <a:rect b="b" l="l" r="r" t="t"/>
              <a:pathLst>
                <a:path extrusionOk="0" h="8621" w="39586">
                  <a:moveTo>
                    <a:pt x="39469" y="1"/>
                  </a:moveTo>
                  <a:cubicBezTo>
                    <a:pt x="39459" y="1"/>
                    <a:pt x="39448" y="2"/>
                    <a:pt x="39438" y="6"/>
                  </a:cubicBezTo>
                  <a:lnTo>
                    <a:pt x="99" y="8395"/>
                  </a:lnTo>
                  <a:cubicBezTo>
                    <a:pt x="40" y="8414"/>
                    <a:pt x="0" y="8473"/>
                    <a:pt x="10" y="8532"/>
                  </a:cubicBezTo>
                  <a:cubicBezTo>
                    <a:pt x="20" y="8582"/>
                    <a:pt x="69" y="8621"/>
                    <a:pt x="118" y="8621"/>
                  </a:cubicBezTo>
                  <a:lnTo>
                    <a:pt x="148" y="8611"/>
                  </a:lnTo>
                  <a:lnTo>
                    <a:pt x="39487" y="222"/>
                  </a:lnTo>
                  <a:cubicBezTo>
                    <a:pt x="39546" y="202"/>
                    <a:pt x="39585" y="143"/>
                    <a:pt x="39566" y="84"/>
                  </a:cubicBezTo>
                  <a:cubicBezTo>
                    <a:pt x="39558" y="36"/>
                    <a:pt x="39516" y="1"/>
                    <a:pt x="394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38"/>
            <p:cNvSpPr/>
            <p:nvPr/>
          </p:nvSpPr>
          <p:spPr>
            <a:xfrm>
              <a:off x="439275" y="809950"/>
              <a:ext cx="48950" cy="52425"/>
            </a:xfrm>
            <a:custGeom>
              <a:rect b="b" l="l" r="r" t="t"/>
              <a:pathLst>
                <a:path extrusionOk="0" h="2097" w="1958">
                  <a:moveTo>
                    <a:pt x="969" y="181"/>
                  </a:moveTo>
                  <a:cubicBezTo>
                    <a:pt x="1223" y="181"/>
                    <a:pt x="1382" y="311"/>
                    <a:pt x="1436" y="553"/>
                  </a:cubicBezTo>
                  <a:cubicBezTo>
                    <a:pt x="1505" y="858"/>
                    <a:pt x="1348" y="1084"/>
                    <a:pt x="964" y="1162"/>
                  </a:cubicBezTo>
                  <a:lnTo>
                    <a:pt x="463" y="1280"/>
                  </a:lnTo>
                  <a:lnTo>
                    <a:pt x="246" y="326"/>
                  </a:lnTo>
                  <a:lnTo>
                    <a:pt x="748" y="208"/>
                  </a:lnTo>
                  <a:cubicBezTo>
                    <a:pt x="828" y="190"/>
                    <a:pt x="902" y="181"/>
                    <a:pt x="969" y="181"/>
                  </a:cubicBezTo>
                  <a:close/>
                  <a:moveTo>
                    <a:pt x="976" y="0"/>
                  </a:moveTo>
                  <a:cubicBezTo>
                    <a:pt x="893" y="0"/>
                    <a:pt x="804" y="11"/>
                    <a:pt x="709" y="31"/>
                  </a:cubicBezTo>
                  <a:lnTo>
                    <a:pt x="1" y="199"/>
                  </a:lnTo>
                  <a:lnTo>
                    <a:pt x="433" y="2097"/>
                  </a:lnTo>
                  <a:lnTo>
                    <a:pt x="640" y="2048"/>
                  </a:lnTo>
                  <a:lnTo>
                    <a:pt x="502" y="1448"/>
                  </a:lnTo>
                  <a:lnTo>
                    <a:pt x="1014" y="1330"/>
                  </a:lnTo>
                  <a:cubicBezTo>
                    <a:pt x="1063" y="1320"/>
                    <a:pt x="1112" y="1310"/>
                    <a:pt x="1161" y="1290"/>
                  </a:cubicBezTo>
                  <a:lnTo>
                    <a:pt x="1732" y="1802"/>
                  </a:lnTo>
                  <a:lnTo>
                    <a:pt x="1958" y="1753"/>
                  </a:lnTo>
                  <a:lnTo>
                    <a:pt x="1338" y="1202"/>
                  </a:lnTo>
                  <a:cubicBezTo>
                    <a:pt x="1594" y="1074"/>
                    <a:pt x="1712" y="779"/>
                    <a:pt x="1643" y="513"/>
                  </a:cubicBezTo>
                  <a:cubicBezTo>
                    <a:pt x="1564" y="180"/>
                    <a:pt x="1324" y="0"/>
                    <a:pt x="976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38"/>
            <p:cNvSpPr/>
            <p:nvPr/>
          </p:nvSpPr>
          <p:spPr>
            <a:xfrm>
              <a:off x="489975" y="794975"/>
              <a:ext cx="62425" cy="51550"/>
            </a:xfrm>
            <a:custGeom>
              <a:rect b="b" l="l" r="r" t="t"/>
              <a:pathLst>
                <a:path extrusionOk="0" h="2062" w="2497">
                  <a:moveTo>
                    <a:pt x="1179" y="229"/>
                  </a:moveTo>
                  <a:cubicBezTo>
                    <a:pt x="1538" y="229"/>
                    <a:pt x="1894" y="460"/>
                    <a:pt x="1985" y="876"/>
                  </a:cubicBezTo>
                  <a:cubicBezTo>
                    <a:pt x="2093" y="1319"/>
                    <a:pt x="1808" y="1761"/>
                    <a:pt x="1366" y="1850"/>
                  </a:cubicBezTo>
                  <a:cubicBezTo>
                    <a:pt x="1300" y="1865"/>
                    <a:pt x="1236" y="1873"/>
                    <a:pt x="1173" y="1873"/>
                  </a:cubicBezTo>
                  <a:cubicBezTo>
                    <a:pt x="562" y="1873"/>
                    <a:pt x="133" y="1173"/>
                    <a:pt x="490" y="611"/>
                  </a:cubicBezTo>
                  <a:cubicBezTo>
                    <a:pt x="656" y="350"/>
                    <a:pt x="918" y="229"/>
                    <a:pt x="1179" y="229"/>
                  </a:cubicBezTo>
                  <a:close/>
                  <a:moveTo>
                    <a:pt x="1185" y="0"/>
                  </a:moveTo>
                  <a:cubicBezTo>
                    <a:pt x="557" y="0"/>
                    <a:pt x="1" y="596"/>
                    <a:pt x="185" y="1289"/>
                  </a:cubicBezTo>
                  <a:cubicBezTo>
                    <a:pt x="285" y="1752"/>
                    <a:pt x="696" y="2062"/>
                    <a:pt x="1146" y="2062"/>
                  </a:cubicBezTo>
                  <a:cubicBezTo>
                    <a:pt x="1231" y="2062"/>
                    <a:pt x="1318" y="2051"/>
                    <a:pt x="1405" y="2027"/>
                  </a:cubicBezTo>
                  <a:cubicBezTo>
                    <a:pt x="2300" y="1820"/>
                    <a:pt x="2497" y="630"/>
                    <a:pt x="1710" y="149"/>
                  </a:cubicBezTo>
                  <a:cubicBezTo>
                    <a:pt x="1539" y="46"/>
                    <a:pt x="1359" y="0"/>
                    <a:pt x="1185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8"/>
            <p:cNvSpPr/>
            <p:nvPr/>
          </p:nvSpPr>
          <p:spPr>
            <a:xfrm>
              <a:off x="555325" y="787125"/>
              <a:ext cx="42575" cy="48450"/>
            </a:xfrm>
            <a:custGeom>
              <a:rect b="b" l="l" r="r" t="t"/>
              <a:pathLst>
                <a:path extrusionOk="0" h="1938" w="1703">
                  <a:moveTo>
                    <a:pt x="207" y="0"/>
                  </a:moveTo>
                  <a:lnTo>
                    <a:pt x="1" y="49"/>
                  </a:lnTo>
                  <a:lnTo>
                    <a:pt x="433" y="1938"/>
                  </a:lnTo>
                  <a:lnTo>
                    <a:pt x="1702" y="1653"/>
                  </a:lnTo>
                  <a:lnTo>
                    <a:pt x="1663" y="1475"/>
                  </a:lnTo>
                  <a:lnTo>
                    <a:pt x="601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8"/>
            <p:cNvSpPr/>
            <p:nvPr/>
          </p:nvSpPr>
          <p:spPr>
            <a:xfrm>
              <a:off x="600325" y="776800"/>
              <a:ext cx="42550" cy="48450"/>
            </a:xfrm>
            <a:custGeom>
              <a:rect b="b" l="l" r="r" t="t"/>
              <a:pathLst>
                <a:path extrusionOk="0" h="1938" w="1702">
                  <a:moveTo>
                    <a:pt x="207" y="0"/>
                  </a:moveTo>
                  <a:lnTo>
                    <a:pt x="0" y="49"/>
                  </a:lnTo>
                  <a:lnTo>
                    <a:pt x="433" y="1938"/>
                  </a:lnTo>
                  <a:lnTo>
                    <a:pt x="1702" y="1652"/>
                  </a:lnTo>
                  <a:lnTo>
                    <a:pt x="1662" y="1475"/>
                  </a:lnTo>
                  <a:lnTo>
                    <a:pt x="600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8"/>
            <p:cNvSpPr/>
            <p:nvPr/>
          </p:nvSpPr>
          <p:spPr>
            <a:xfrm>
              <a:off x="694000" y="749725"/>
              <a:ext cx="42550" cy="50325"/>
            </a:xfrm>
            <a:custGeom>
              <a:rect b="b" l="l" r="r" t="t"/>
              <a:pathLst>
                <a:path extrusionOk="0" h="2013" w="1702">
                  <a:moveTo>
                    <a:pt x="903" y="1"/>
                  </a:moveTo>
                  <a:cubicBezTo>
                    <a:pt x="818" y="1"/>
                    <a:pt x="733" y="11"/>
                    <a:pt x="650" y="31"/>
                  </a:cubicBezTo>
                  <a:cubicBezTo>
                    <a:pt x="168" y="139"/>
                    <a:pt x="0" y="434"/>
                    <a:pt x="69" y="710"/>
                  </a:cubicBezTo>
                  <a:cubicBezTo>
                    <a:pt x="227" y="1418"/>
                    <a:pt x="1318" y="828"/>
                    <a:pt x="1446" y="1349"/>
                  </a:cubicBezTo>
                  <a:cubicBezTo>
                    <a:pt x="1486" y="1536"/>
                    <a:pt x="1367" y="1722"/>
                    <a:pt x="1013" y="1801"/>
                  </a:cubicBezTo>
                  <a:cubicBezTo>
                    <a:pt x="935" y="1821"/>
                    <a:pt x="856" y="1831"/>
                    <a:pt x="779" y="1831"/>
                  </a:cubicBezTo>
                  <a:cubicBezTo>
                    <a:pt x="623" y="1831"/>
                    <a:pt x="473" y="1791"/>
                    <a:pt x="335" y="1713"/>
                  </a:cubicBezTo>
                  <a:lnTo>
                    <a:pt x="286" y="1890"/>
                  </a:lnTo>
                  <a:cubicBezTo>
                    <a:pt x="443" y="1968"/>
                    <a:pt x="618" y="2012"/>
                    <a:pt x="793" y="2012"/>
                  </a:cubicBezTo>
                  <a:cubicBezTo>
                    <a:pt x="880" y="2012"/>
                    <a:pt x="968" y="2001"/>
                    <a:pt x="1053" y="1978"/>
                  </a:cubicBezTo>
                  <a:cubicBezTo>
                    <a:pt x="1535" y="1860"/>
                    <a:pt x="1702" y="1575"/>
                    <a:pt x="1643" y="1290"/>
                  </a:cubicBezTo>
                  <a:cubicBezTo>
                    <a:pt x="1486" y="601"/>
                    <a:pt x="384" y="1182"/>
                    <a:pt x="266" y="660"/>
                  </a:cubicBezTo>
                  <a:cubicBezTo>
                    <a:pt x="227" y="473"/>
                    <a:pt x="345" y="287"/>
                    <a:pt x="689" y="208"/>
                  </a:cubicBezTo>
                  <a:cubicBezTo>
                    <a:pt x="764" y="192"/>
                    <a:pt x="838" y="184"/>
                    <a:pt x="913" y="184"/>
                  </a:cubicBezTo>
                  <a:cubicBezTo>
                    <a:pt x="1024" y="184"/>
                    <a:pt x="1133" y="202"/>
                    <a:pt x="1240" y="237"/>
                  </a:cubicBezTo>
                  <a:lnTo>
                    <a:pt x="1279" y="70"/>
                  </a:lnTo>
                  <a:cubicBezTo>
                    <a:pt x="1156" y="23"/>
                    <a:pt x="1029" y="1"/>
                    <a:pt x="90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8"/>
            <p:cNvSpPr/>
            <p:nvPr/>
          </p:nvSpPr>
          <p:spPr>
            <a:xfrm>
              <a:off x="740950" y="737425"/>
              <a:ext cx="49450" cy="50075"/>
            </a:xfrm>
            <a:custGeom>
              <a:rect b="b" l="l" r="r" t="t"/>
              <a:pathLst>
                <a:path extrusionOk="0" h="2003" w="1978">
                  <a:moveTo>
                    <a:pt x="1139" y="1"/>
                  </a:moveTo>
                  <a:cubicBezTo>
                    <a:pt x="1060" y="1"/>
                    <a:pt x="982" y="11"/>
                    <a:pt x="906" y="31"/>
                  </a:cubicBezTo>
                  <a:cubicBezTo>
                    <a:pt x="355" y="139"/>
                    <a:pt x="1" y="680"/>
                    <a:pt x="129" y="1231"/>
                  </a:cubicBezTo>
                  <a:cubicBezTo>
                    <a:pt x="228" y="1687"/>
                    <a:pt x="635" y="2003"/>
                    <a:pt x="1090" y="2003"/>
                  </a:cubicBezTo>
                  <a:cubicBezTo>
                    <a:pt x="1175" y="2003"/>
                    <a:pt x="1262" y="1992"/>
                    <a:pt x="1348" y="1969"/>
                  </a:cubicBezTo>
                  <a:cubicBezTo>
                    <a:pt x="1604" y="1919"/>
                    <a:pt x="1840" y="1762"/>
                    <a:pt x="1978" y="1536"/>
                  </a:cubicBezTo>
                  <a:lnTo>
                    <a:pt x="1820" y="1438"/>
                  </a:lnTo>
                  <a:cubicBezTo>
                    <a:pt x="1712" y="1615"/>
                    <a:pt x="1525" y="1752"/>
                    <a:pt x="1309" y="1792"/>
                  </a:cubicBezTo>
                  <a:cubicBezTo>
                    <a:pt x="1239" y="1810"/>
                    <a:pt x="1170" y="1819"/>
                    <a:pt x="1101" y="1819"/>
                  </a:cubicBezTo>
                  <a:cubicBezTo>
                    <a:pt x="733" y="1819"/>
                    <a:pt x="399" y="1565"/>
                    <a:pt x="316" y="1192"/>
                  </a:cubicBezTo>
                  <a:cubicBezTo>
                    <a:pt x="207" y="739"/>
                    <a:pt x="502" y="297"/>
                    <a:pt x="955" y="218"/>
                  </a:cubicBezTo>
                  <a:cubicBezTo>
                    <a:pt x="1019" y="200"/>
                    <a:pt x="1084" y="191"/>
                    <a:pt x="1148" y="191"/>
                  </a:cubicBezTo>
                  <a:cubicBezTo>
                    <a:pt x="1293" y="191"/>
                    <a:pt x="1436" y="235"/>
                    <a:pt x="1565" y="316"/>
                  </a:cubicBezTo>
                  <a:lnTo>
                    <a:pt x="1663" y="159"/>
                  </a:lnTo>
                  <a:cubicBezTo>
                    <a:pt x="1504" y="56"/>
                    <a:pt x="1322" y="1"/>
                    <a:pt x="1139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38"/>
            <p:cNvSpPr/>
            <p:nvPr/>
          </p:nvSpPr>
          <p:spPr>
            <a:xfrm>
              <a:off x="796775" y="723675"/>
              <a:ext cx="44525" cy="54875"/>
            </a:xfrm>
            <a:custGeom>
              <a:rect b="b" l="l" r="r" t="t"/>
              <a:pathLst>
                <a:path extrusionOk="0" h="2195" w="1781">
                  <a:moveTo>
                    <a:pt x="1299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1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33" y="1270"/>
                  </a:lnTo>
                  <a:lnTo>
                    <a:pt x="1417" y="1043"/>
                  </a:lnTo>
                  <a:lnTo>
                    <a:pt x="1377" y="876"/>
                  </a:lnTo>
                  <a:lnTo>
                    <a:pt x="39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38"/>
            <p:cNvSpPr/>
            <p:nvPr/>
          </p:nvSpPr>
          <p:spPr>
            <a:xfrm>
              <a:off x="847175" y="710400"/>
              <a:ext cx="50675" cy="56575"/>
            </a:xfrm>
            <a:custGeom>
              <a:rect b="b" l="l" r="r" t="t"/>
              <a:pathLst>
                <a:path extrusionOk="0" h="2263" w="2027">
                  <a:moveTo>
                    <a:pt x="1594" y="1"/>
                  </a:moveTo>
                  <a:lnTo>
                    <a:pt x="1387" y="50"/>
                  </a:lnTo>
                  <a:lnTo>
                    <a:pt x="1741" y="1584"/>
                  </a:lnTo>
                  <a:lnTo>
                    <a:pt x="168" y="325"/>
                  </a:lnTo>
                  <a:lnTo>
                    <a:pt x="1" y="365"/>
                  </a:lnTo>
                  <a:lnTo>
                    <a:pt x="433" y="2263"/>
                  </a:lnTo>
                  <a:lnTo>
                    <a:pt x="640" y="2223"/>
                  </a:lnTo>
                  <a:lnTo>
                    <a:pt x="286" y="679"/>
                  </a:lnTo>
                  <a:lnTo>
                    <a:pt x="286" y="679"/>
                  </a:lnTo>
                  <a:lnTo>
                    <a:pt x="1859" y="1938"/>
                  </a:lnTo>
                  <a:lnTo>
                    <a:pt x="2027" y="1899"/>
                  </a:lnTo>
                  <a:lnTo>
                    <a:pt x="1594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8"/>
            <p:cNvSpPr/>
            <p:nvPr/>
          </p:nvSpPr>
          <p:spPr>
            <a:xfrm>
              <a:off x="907425" y="698350"/>
              <a:ext cx="44525" cy="54875"/>
            </a:xfrm>
            <a:custGeom>
              <a:rect b="b" l="l" r="r" t="t"/>
              <a:pathLst>
                <a:path extrusionOk="0" h="2195" w="1781">
                  <a:moveTo>
                    <a:pt x="1298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0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23" y="1270"/>
                  </a:lnTo>
                  <a:lnTo>
                    <a:pt x="1406" y="1043"/>
                  </a:lnTo>
                  <a:lnTo>
                    <a:pt x="1367" y="876"/>
                  </a:lnTo>
                  <a:lnTo>
                    <a:pt x="38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38"/>
            <p:cNvSpPr/>
            <p:nvPr/>
          </p:nvSpPr>
          <p:spPr>
            <a:xfrm>
              <a:off x="1210825" y="630675"/>
              <a:ext cx="49425" cy="50050"/>
            </a:xfrm>
            <a:custGeom>
              <a:rect b="b" l="l" r="r" t="t"/>
              <a:pathLst>
                <a:path extrusionOk="0" h="2002" w="1977">
                  <a:moveTo>
                    <a:pt x="1153" y="0"/>
                  </a:moveTo>
                  <a:cubicBezTo>
                    <a:pt x="1070" y="0"/>
                    <a:pt x="986" y="11"/>
                    <a:pt x="905" y="33"/>
                  </a:cubicBezTo>
                  <a:cubicBezTo>
                    <a:pt x="354" y="131"/>
                    <a:pt x="0" y="672"/>
                    <a:pt x="128" y="1223"/>
                  </a:cubicBezTo>
                  <a:cubicBezTo>
                    <a:pt x="228" y="1690"/>
                    <a:pt x="639" y="2001"/>
                    <a:pt x="1092" y="2001"/>
                  </a:cubicBezTo>
                  <a:cubicBezTo>
                    <a:pt x="1173" y="2001"/>
                    <a:pt x="1255" y="1991"/>
                    <a:pt x="1338" y="1970"/>
                  </a:cubicBezTo>
                  <a:cubicBezTo>
                    <a:pt x="1603" y="1921"/>
                    <a:pt x="1839" y="1754"/>
                    <a:pt x="1977" y="1528"/>
                  </a:cubicBezTo>
                  <a:lnTo>
                    <a:pt x="1820" y="1429"/>
                  </a:lnTo>
                  <a:cubicBezTo>
                    <a:pt x="1702" y="1616"/>
                    <a:pt x="1525" y="1744"/>
                    <a:pt x="1308" y="1783"/>
                  </a:cubicBezTo>
                  <a:cubicBezTo>
                    <a:pt x="1237" y="1802"/>
                    <a:pt x="1166" y="1811"/>
                    <a:pt x="1096" y="1811"/>
                  </a:cubicBezTo>
                  <a:cubicBezTo>
                    <a:pt x="730" y="1811"/>
                    <a:pt x="397" y="1563"/>
                    <a:pt x="315" y="1184"/>
                  </a:cubicBezTo>
                  <a:cubicBezTo>
                    <a:pt x="207" y="741"/>
                    <a:pt x="502" y="298"/>
                    <a:pt x="944" y="210"/>
                  </a:cubicBezTo>
                  <a:cubicBezTo>
                    <a:pt x="1011" y="195"/>
                    <a:pt x="1077" y="187"/>
                    <a:pt x="1143" y="187"/>
                  </a:cubicBezTo>
                  <a:cubicBezTo>
                    <a:pt x="1291" y="187"/>
                    <a:pt x="1434" y="226"/>
                    <a:pt x="1564" y="308"/>
                  </a:cubicBezTo>
                  <a:lnTo>
                    <a:pt x="1662" y="151"/>
                  </a:lnTo>
                  <a:cubicBezTo>
                    <a:pt x="1508" y="50"/>
                    <a:pt x="1331" y="0"/>
                    <a:pt x="1153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38"/>
            <p:cNvSpPr/>
            <p:nvPr/>
          </p:nvSpPr>
          <p:spPr>
            <a:xfrm>
              <a:off x="1266150" y="615500"/>
              <a:ext cx="48450" cy="53075"/>
            </a:xfrm>
            <a:custGeom>
              <a:rect b="b" l="l" r="r" t="t"/>
              <a:pathLst>
                <a:path extrusionOk="0" h="2123" w="1938">
                  <a:moveTo>
                    <a:pt x="1564" y="1"/>
                  </a:moveTo>
                  <a:lnTo>
                    <a:pt x="1367" y="40"/>
                  </a:lnTo>
                  <a:lnTo>
                    <a:pt x="1613" y="1122"/>
                  </a:lnTo>
                  <a:cubicBezTo>
                    <a:pt x="1721" y="1574"/>
                    <a:pt x="1564" y="1830"/>
                    <a:pt x="1180" y="1909"/>
                  </a:cubicBezTo>
                  <a:cubicBezTo>
                    <a:pt x="1114" y="1924"/>
                    <a:pt x="1052" y="1932"/>
                    <a:pt x="993" y="1932"/>
                  </a:cubicBezTo>
                  <a:cubicBezTo>
                    <a:pt x="721" y="1932"/>
                    <a:pt x="532" y="1760"/>
                    <a:pt x="443" y="1387"/>
                  </a:cubicBezTo>
                  <a:lnTo>
                    <a:pt x="197" y="306"/>
                  </a:lnTo>
                  <a:lnTo>
                    <a:pt x="0" y="355"/>
                  </a:lnTo>
                  <a:lnTo>
                    <a:pt x="246" y="1446"/>
                  </a:lnTo>
                  <a:cubicBezTo>
                    <a:pt x="352" y="1897"/>
                    <a:pt x="623" y="2122"/>
                    <a:pt x="989" y="2122"/>
                  </a:cubicBezTo>
                  <a:cubicBezTo>
                    <a:pt x="1062" y="2122"/>
                    <a:pt x="1139" y="2113"/>
                    <a:pt x="1220" y="2095"/>
                  </a:cubicBezTo>
                  <a:cubicBezTo>
                    <a:pt x="1711" y="1977"/>
                    <a:pt x="1937" y="1633"/>
                    <a:pt x="1810" y="1082"/>
                  </a:cubicBezTo>
                  <a:lnTo>
                    <a:pt x="1564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8"/>
            <p:cNvSpPr/>
            <p:nvPr/>
          </p:nvSpPr>
          <p:spPr>
            <a:xfrm>
              <a:off x="1316800" y="603950"/>
              <a:ext cx="39350" cy="52400"/>
            </a:xfrm>
            <a:custGeom>
              <a:rect b="b" l="l" r="r" t="t"/>
              <a:pathLst>
                <a:path extrusionOk="0" h="2096" w="1574">
                  <a:moveTo>
                    <a:pt x="1534" y="0"/>
                  </a:moveTo>
                  <a:lnTo>
                    <a:pt x="0" y="354"/>
                  </a:lnTo>
                  <a:lnTo>
                    <a:pt x="39" y="522"/>
                  </a:lnTo>
                  <a:lnTo>
                    <a:pt x="708" y="374"/>
                  </a:lnTo>
                  <a:lnTo>
                    <a:pt x="1101" y="2095"/>
                  </a:lnTo>
                  <a:lnTo>
                    <a:pt x="1308" y="2046"/>
                  </a:lnTo>
                  <a:lnTo>
                    <a:pt x="905" y="325"/>
                  </a:lnTo>
                  <a:lnTo>
                    <a:pt x="1574" y="177"/>
                  </a:lnTo>
                  <a:lnTo>
                    <a:pt x="153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9" name="Google Shape;1729;p38"/>
          <p:cNvGrpSpPr/>
          <p:nvPr/>
        </p:nvGrpSpPr>
        <p:grpSpPr>
          <a:xfrm rot="-610959">
            <a:off x="7715675" y="4027009"/>
            <a:ext cx="1133128" cy="899116"/>
            <a:chOff x="1291550" y="1421925"/>
            <a:chExt cx="1399875" cy="1110775"/>
          </a:xfrm>
        </p:grpSpPr>
        <p:sp>
          <p:nvSpPr>
            <p:cNvPr id="1730" name="Google Shape;1730;p38"/>
            <p:cNvSpPr/>
            <p:nvPr/>
          </p:nvSpPr>
          <p:spPr>
            <a:xfrm>
              <a:off x="1291550" y="1421925"/>
              <a:ext cx="658725" cy="589775"/>
            </a:xfrm>
            <a:custGeom>
              <a:rect b="b" l="l" r="r" t="t"/>
              <a:pathLst>
                <a:path extrusionOk="0" h="23591" w="26349">
                  <a:moveTo>
                    <a:pt x="13167" y="1"/>
                  </a:moveTo>
                  <a:cubicBezTo>
                    <a:pt x="8107" y="1"/>
                    <a:pt x="3432" y="3283"/>
                    <a:pt x="1889" y="8378"/>
                  </a:cubicBezTo>
                  <a:cubicBezTo>
                    <a:pt x="1" y="14613"/>
                    <a:pt x="3521" y="21193"/>
                    <a:pt x="9757" y="23081"/>
                  </a:cubicBezTo>
                  <a:cubicBezTo>
                    <a:pt x="10895" y="23426"/>
                    <a:pt x="12046" y="23591"/>
                    <a:pt x="13178" y="23591"/>
                  </a:cubicBezTo>
                  <a:cubicBezTo>
                    <a:pt x="18235" y="23591"/>
                    <a:pt x="22917" y="20308"/>
                    <a:pt x="24460" y="15213"/>
                  </a:cubicBezTo>
                  <a:cubicBezTo>
                    <a:pt x="26348" y="8978"/>
                    <a:pt x="22827" y="2399"/>
                    <a:pt x="16592" y="510"/>
                  </a:cubicBezTo>
                  <a:cubicBezTo>
                    <a:pt x="15452" y="165"/>
                    <a:pt x="14300" y="1"/>
                    <a:pt x="13167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143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38"/>
            <p:cNvSpPr/>
            <p:nvPr/>
          </p:nvSpPr>
          <p:spPr>
            <a:xfrm>
              <a:off x="1958675" y="1421925"/>
              <a:ext cx="658725" cy="589775"/>
            </a:xfrm>
            <a:custGeom>
              <a:rect b="b" l="l" r="r" t="t"/>
              <a:pathLst>
                <a:path extrusionOk="0" h="23591" w="26349">
                  <a:moveTo>
                    <a:pt x="13167" y="1"/>
                  </a:moveTo>
                  <a:cubicBezTo>
                    <a:pt x="8107" y="1"/>
                    <a:pt x="3432" y="3283"/>
                    <a:pt x="1889" y="8378"/>
                  </a:cubicBezTo>
                  <a:cubicBezTo>
                    <a:pt x="1" y="14613"/>
                    <a:pt x="3521" y="21193"/>
                    <a:pt x="9757" y="23081"/>
                  </a:cubicBezTo>
                  <a:cubicBezTo>
                    <a:pt x="10895" y="23426"/>
                    <a:pt x="12046" y="23591"/>
                    <a:pt x="13178" y="23591"/>
                  </a:cubicBezTo>
                  <a:cubicBezTo>
                    <a:pt x="18235" y="23591"/>
                    <a:pt x="22917" y="20308"/>
                    <a:pt x="24460" y="15213"/>
                  </a:cubicBezTo>
                  <a:cubicBezTo>
                    <a:pt x="26348" y="8988"/>
                    <a:pt x="22817" y="2399"/>
                    <a:pt x="16592" y="510"/>
                  </a:cubicBezTo>
                  <a:cubicBezTo>
                    <a:pt x="15452" y="165"/>
                    <a:pt x="14300" y="1"/>
                    <a:pt x="13167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143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8"/>
            <p:cNvSpPr/>
            <p:nvPr/>
          </p:nvSpPr>
          <p:spPr>
            <a:xfrm>
              <a:off x="1359275" y="1947625"/>
              <a:ext cx="1332150" cy="585075"/>
            </a:xfrm>
            <a:custGeom>
              <a:rect b="b" l="l" r="r" t="t"/>
              <a:pathLst>
                <a:path extrusionOk="0" h="23403" w="53286">
                  <a:moveTo>
                    <a:pt x="52182" y="0"/>
                  </a:moveTo>
                  <a:cubicBezTo>
                    <a:pt x="52060" y="0"/>
                    <a:pt x="51935" y="21"/>
                    <a:pt x="51810" y="65"/>
                  </a:cubicBezTo>
                  <a:lnTo>
                    <a:pt x="50670" y="468"/>
                  </a:lnTo>
                  <a:lnTo>
                    <a:pt x="50325" y="596"/>
                  </a:lnTo>
                  <a:lnTo>
                    <a:pt x="39291" y="4510"/>
                  </a:lnTo>
                  <a:cubicBezTo>
                    <a:pt x="39104" y="3910"/>
                    <a:pt x="38543" y="3497"/>
                    <a:pt x="37914" y="3497"/>
                  </a:cubicBezTo>
                  <a:lnTo>
                    <a:pt x="7849" y="3497"/>
                  </a:lnTo>
                  <a:cubicBezTo>
                    <a:pt x="7052" y="3497"/>
                    <a:pt x="6403" y="4146"/>
                    <a:pt x="6403" y="4943"/>
                  </a:cubicBezTo>
                  <a:lnTo>
                    <a:pt x="6403" y="7353"/>
                  </a:lnTo>
                  <a:lnTo>
                    <a:pt x="3571" y="7353"/>
                  </a:lnTo>
                  <a:cubicBezTo>
                    <a:pt x="3010" y="7353"/>
                    <a:pt x="2538" y="7756"/>
                    <a:pt x="2459" y="8316"/>
                  </a:cubicBezTo>
                  <a:lnTo>
                    <a:pt x="1112" y="8316"/>
                  </a:lnTo>
                  <a:cubicBezTo>
                    <a:pt x="492" y="8316"/>
                    <a:pt x="1" y="8808"/>
                    <a:pt x="1" y="9418"/>
                  </a:cubicBezTo>
                  <a:lnTo>
                    <a:pt x="1" y="11876"/>
                  </a:lnTo>
                  <a:cubicBezTo>
                    <a:pt x="1" y="12486"/>
                    <a:pt x="492" y="12978"/>
                    <a:pt x="1112" y="12978"/>
                  </a:cubicBezTo>
                  <a:lnTo>
                    <a:pt x="2459" y="12978"/>
                  </a:lnTo>
                  <a:cubicBezTo>
                    <a:pt x="2489" y="13568"/>
                    <a:pt x="2971" y="14030"/>
                    <a:pt x="3571" y="14030"/>
                  </a:cubicBezTo>
                  <a:lnTo>
                    <a:pt x="6403" y="14030"/>
                  </a:lnTo>
                  <a:lnTo>
                    <a:pt x="6403" y="21957"/>
                  </a:lnTo>
                  <a:cubicBezTo>
                    <a:pt x="6403" y="22754"/>
                    <a:pt x="7052" y="23403"/>
                    <a:pt x="7849" y="23403"/>
                  </a:cubicBezTo>
                  <a:lnTo>
                    <a:pt x="37914" y="23403"/>
                  </a:lnTo>
                  <a:cubicBezTo>
                    <a:pt x="38710" y="23403"/>
                    <a:pt x="39360" y="22754"/>
                    <a:pt x="39369" y="21957"/>
                  </a:cubicBezTo>
                  <a:lnTo>
                    <a:pt x="39369" y="16784"/>
                  </a:lnTo>
                  <a:lnTo>
                    <a:pt x="50374" y="20020"/>
                  </a:lnTo>
                  <a:lnTo>
                    <a:pt x="50719" y="20128"/>
                  </a:lnTo>
                  <a:lnTo>
                    <a:pt x="51869" y="20462"/>
                  </a:lnTo>
                  <a:cubicBezTo>
                    <a:pt x="51968" y="20492"/>
                    <a:pt x="52076" y="20502"/>
                    <a:pt x="52174" y="20511"/>
                  </a:cubicBezTo>
                  <a:cubicBezTo>
                    <a:pt x="52784" y="20511"/>
                    <a:pt x="53286" y="20010"/>
                    <a:pt x="53286" y="19400"/>
                  </a:cubicBezTo>
                  <a:lnTo>
                    <a:pt x="53286" y="1107"/>
                  </a:lnTo>
                  <a:cubicBezTo>
                    <a:pt x="53286" y="473"/>
                    <a:pt x="52768" y="0"/>
                    <a:pt x="52182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143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8"/>
            <p:cNvSpPr/>
            <p:nvPr/>
          </p:nvSpPr>
          <p:spPr>
            <a:xfrm>
              <a:off x="1353763" y="1449663"/>
              <a:ext cx="534300" cy="534300"/>
            </a:xfrm>
            <a:custGeom>
              <a:rect b="b" l="l" r="r" t="t"/>
              <a:pathLst>
                <a:path extrusionOk="0" h="21372" w="21372">
                  <a:moveTo>
                    <a:pt x="10691" y="0"/>
                  </a:moveTo>
                  <a:cubicBezTo>
                    <a:pt x="4790" y="0"/>
                    <a:pt x="0" y="4790"/>
                    <a:pt x="0" y="10691"/>
                  </a:cubicBezTo>
                  <a:cubicBezTo>
                    <a:pt x="0" y="16592"/>
                    <a:pt x="4790" y="21371"/>
                    <a:pt x="10691" y="21371"/>
                  </a:cubicBezTo>
                  <a:cubicBezTo>
                    <a:pt x="16592" y="21371"/>
                    <a:pt x="21371" y="16592"/>
                    <a:pt x="21371" y="10691"/>
                  </a:cubicBezTo>
                  <a:cubicBezTo>
                    <a:pt x="21371" y="4790"/>
                    <a:pt x="16592" y="0"/>
                    <a:pt x="106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8"/>
            <p:cNvSpPr/>
            <p:nvPr/>
          </p:nvSpPr>
          <p:spPr>
            <a:xfrm>
              <a:off x="2020888" y="1449663"/>
              <a:ext cx="534300" cy="534300"/>
            </a:xfrm>
            <a:custGeom>
              <a:rect b="b" l="l" r="r" t="t"/>
              <a:pathLst>
                <a:path extrusionOk="0" h="21372" w="21372">
                  <a:moveTo>
                    <a:pt x="10691" y="0"/>
                  </a:moveTo>
                  <a:cubicBezTo>
                    <a:pt x="4790" y="0"/>
                    <a:pt x="0" y="4790"/>
                    <a:pt x="0" y="10691"/>
                  </a:cubicBezTo>
                  <a:cubicBezTo>
                    <a:pt x="0" y="16592"/>
                    <a:pt x="4790" y="21371"/>
                    <a:pt x="10691" y="21371"/>
                  </a:cubicBezTo>
                  <a:cubicBezTo>
                    <a:pt x="16592" y="21371"/>
                    <a:pt x="21371" y="16592"/>
                    <a:pt x="21371" y="10691"/>
                  </a:cubicBezTo>
                  <a:cubicBezTo>
                    <a:pt x="21371" y="4790"/>
                    <a:pt x="16592" y="0"/>
                    <a:pt x="106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38"/>
            <p:cNvSpPr/>
            <p:nvPr/>
          </p:nvSpPr>
          <p:spPr>
            <a:xfrm>
              <a:off x="1537525" y="2060850"/>
              <a:ext cx="768875" cy="442350"/>
            </a:xfrm>
            <a:custGeom>
              <a:rect b="b" l="l" r="r" t="t"/>
              <a:pathLst>
                <a:path extrusionOk="0" h="17694" w="30755">
                  <a:moveTo>
                    <a:pt x="345" y="1"/>
                  </a:moveTo>
                  <a:cubicBezTo>
                    <a:pt x="158" y="1"/>
                    <a:pt x="1" y="148"/>
                    <a:pt x="1" y="345"/>
                  </a:cubicBezTo>
                  <a:lnTo>
                    <a:pt x="1" y="17349"/>
                  </a:lnTo>
                  <a:cubicBezTo>
                    <a:pt x="1" y="17536"/>
                    <a:pt x="158" y="17694"/>
                    <a:pt x="345" y="17694"/>
                  </a:cubicBezTo>
                  <a:lnTo>
                    <a:pt x="30410" y="17694"/>
                  </a:lnTo>
                  <a:cubicBezTo>
                    <a:pt x="30597" y="17694"/>
                    <a:pt x="30754" y="17536"/>
                    <a:pt x="30754" y="17349"/>
                  </a:cubicBezTo>
                  <a:lnTo>
                    <a:pt x="30754" y="345"/>
                  </a:lnTo>
                  <a:cubicBezTo>
                    <a:pt x="30754" y="148"/>
                    <a:pt x="30597" y="1"/>
                    <a:pt x="304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38"/>
            <p:cNvSpPr/>
            <p:nvPr/>
          </p:nvSpPr>
          <p:spPr>
            <a:xfrm>
              <a:off x="1557450" y="2083725"/>
              <a:ext cx="731250" cy="402525"/>
            </a:xfrm>
            <a:custGeom>
              <a:rect b="b" l="l" r="r" t="t"/>
              <a:pathLst>
                <a:path extrusionOk="0" h="16101" w="29250">
                  <a:moveTo>
                    <a:pt x="28905" y="335"/>
                  </a:moveTo>
                  <a:lnTo>
                    <a:pt x="28905" y="15756"/>
                  </a:lnTo>
                  <a:lnTo>
                    <a:pt x="345" y="15756"/>
                  </a:lnTo>
                  <a:lnTo>
                    <a:pt x="345" y="335"/>
                  </a:lnTo>
                  <a:close/>
                  <a:moveTo>
                    <a:pt x="1" y="1"/>
                  </a:moveTo>
                  <a:lnTo>
                    <a:pt x="1" y="16100"/>
                  </a:lnTo>
                  <a:lnTo>
                    <a:pt x="29249" y="16100"/>
                  </a:lnTo>
                  <a:lnTo>
                    <a:pt x="2924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38"/>
            <p:cNvSpPr/>
            <p:nvPr/>
          </p:nvSpPr>
          <p:spPr>
            <a:xfrm>
              <a:off x="1439175" y="2157250"/>
              <a:ext cx="917375" cy="111650"/>
            </a:xfrm>
            <a:custGeom>
              <a:rect b="b" l="l" r="r" t="t"/>
              <a:pathLst>
                <a:path extrusionOk="0" h="4466" w="36695">
                  <a:moveTo>
                    <a:pt x="1" y="0"/>
                  </a:moveTo>
                  <a:lnTo>
                    <a:pt x="1" y="4465"/>
                  </a:lnTo>
                  <a:lnTo>
                    <a:pt x="35672" y="4465"/>
                  </a:lnTo>
                  <a:cubicBezTo>
                    <a:pt x="36242" y="4465"/>
                    <a:pt x="36695" y="4003"/>
                    <a:pt x="36695" y="3432"/>
                  </a:cubicBezTo>
                  <a:lnTo>
                    <a:pt x="36695" y="1023"/>
                  </a:lnTo>
                  <a:cubicBezTo>
                    <a:pt x="36695" y="453"/>
                    <a:pt x="36242" y="0"/>
                    <a:pt x="356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38"/>
            <p:cNvSpPr/>
            <p:nvPr/>
          </p:nvSpPr>
          <p:spPr>
            <a:xfrm>
              <a:off x="1623100" y="2187725"/>
              <a:ext cx="293350" cy="52650"/>
            </a:xfrm>
            <a:custGeom>
              <a:rect b="b" l="l" r="r" t="t"/>
              <a:pathLst>
                <a:path extrusionOk="0" fill="none" h="2106" w="11734">
                  <a:moveTo>
                    <a:pt x="1053" y="1"/>
                  </a:moveTo>
                  <a:lnTo>
                    <a:pt x="10681" y="1"/>
                  </a:lnTo>
                  <a:cubicBezTo>
                    <a:pt x="11271" y="1"/>
                    <a:pt x="11733" y="473"/>
                    <a:pt x="11733" y="1053"/>
                  </a:cubicBezTo>
                  <a:cubicBezTo>
                    <a:pt x="11733" y="1633"/>
                    <a:pt x="11271" y="2105"/>
                    <a:pt x="10681" y="2105"/>
                  </a:cubicBezTo>
                  <a:lnTo>
                    <a:pt x="1053" y="2105"/>
                  </a:lnTo>
                  <a:cubicBezTo>
                    <a:pt x="472" y="2105"/>
                    <a:pt x="0" y="1633"/>
                    <a:pt x="0" y="1053"/>
                  </a:cubicBezTo>
                  <a:cubicBezTo>
                    <a:pt x="0" y="473"/>
                    <a:pt x="472" y="1"/>
                    <a:pt x="1053" y="1"/>
                  </a:cubicBezTo>
                  <a:close/>
                </a:path>
              </a:pathLst>
            </a:custGeom>
            <a:noFill/>
            <a:ln cap="flat" cmpd="sng" w="8600">
              <a:solidFill>
                <a:schemeClr val="accent6"/>
              </a:solidFill>
              <a:prstDash val="solid"/>
              <a:miter lim="983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38"/>
            <p:cNvSpPr/>
            <p:nvPr/>
          </p:nvSpPr>
          <p:spPr>
            <a:xfrm>
              <a:off x="1996825" y="2185750"/>
              <a:ext cx="55350" cy="55350"/>
            </a:xfrm>
            <a:custGeom>
              <a:rect b="b" l="l" r="r" t="t"/>
              <a:pathLst>
                <a:path extrusionOk="0" fill="none" h="2214" w="2214">
                  <a:moveTo>
                    <a:pt x="2213" y="1102"/>
                  </a:moveTo>
                  <a:cubicBezTo>
                    <a:pt x="2213" y="1722"/>
                    <a:pt x="1721" y="2214"/>
                    <a:pt x="1112" y="2214"/>
                  </a:cubicBezTo>
                  <a:cubicBezTo>
                    <a:pt x="492" y="2214"/>
                    <a:pt x="0" y="1722"/>
                    <a:pt x="0" y="1102"/>
                  </a:cubicBezTo>
                  <a:cubicBezTo>
                    <a:pt x="0" y="493"/>
                    <a:pt x="492" y="1"/>
                    <a:pt x="1112" y="1"/>
                  </a:cubicBezTo>
                  <a:cubicBezTo>
                    <a:pt x="1721" y="1"/>
                    <a:pt x="2213" y="493"/>
                    <a:pt x="2213" y="1102"/>
                  </a:cubicBezTo>
                  <a:close/>
                </a:path>
              </a:pathLst>
            </a:custGeom>
            <a:noFill/>
            <a:ln cap="flat" cmpd="sng" w="8600">
              <a:solidFill>
                <a:schemeClr val="accent6"/>
              </a:solidFill>
              <a:prstDash val="solid"/>
              <a:miter lim="983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38"/>
            <p:cNvSpPr/>
            <p:nvPr/>
          </p:nvSpPr>
          <p:spPr>
            <a:xfrm>
              <a:off x="2091725" y="2185750"/>
              <a:ext cx="55350" cy="55350"/>
            </a:xfrm>
            <a:custGeom>
              <a:rect b="b" l="l" r="r" t="t"/>
              <a:pathLst>
                <a:path extrusionOk="0" fill="none" h="2214" w="2214">
                  <a:moveTo>
                    <a:pt x="2213" y="1102"/>
                  </a:moveTo>
                  <a:cubicBezTo>
                    <a:pt x="2213" y="1722"/>
                    <a:pt x="1722" y="2214"/>
                    <a:pt x="1112" y="2214"/>
                  </a:cubicBezTo>
                  <a:cubicBezTo>
                    <a:pt x="492" y="2214"/>
                    <a:pt x="1" y="1722"/>
                    <a:pt x="1" y="1102"/>
                  </a:cubicBezTo>
                  <a:cubicBezTo>
                    <a:pt x="1" y="493"/>
                    <a:pt x="492" y="1"/>
                    <a:pt x="1112" y="1"/>
                  </a:cubicBezTo>
                  <a:cubicBezTo>
                    <a:pt x="1722" y="1"/>
                    <a:pt x="2213" y="493"/>
                    <a:pt x="2213" y="1102"/>
                  </a:cubicBezTo>
                  <a:close/>
                </a:path>
              </a:pathLst>
            </a:custGeom>
            <a:noFill/>
            <a:ln cap="flat" cmpd="sng" w="8600">
              <a:solidFill>
                <a:schemeClr val="accent6"/>
              </a:solidFill>
              <a:prstDash val="solid"/>
              <a:miter lim="983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38"/>
            <p:cNvSpPr/>
            <p:nvPr/>
          </p:nvSpPr>
          <p:spPr>
            <a:xfrm>
              <a:off x="1377725" y="2181325"/>
              <a:ext cx="120500" cy="61250"/>
            </a:xfrm>
            <a:custGeom>
              <a:rect b="b" l="l" r="r" t="t"/>
              <a:pathLst>
                <a:path extrusionOk="0" h="2450" w="4820">
                  <a:moveTo>
                    <a:pt x="0" y="1"/>
                  </a:moveTo>
                  <a:lnTo>
                    <a:pt x="0" y="2450"/>
                  </a:lnTo>
                  <a:lnTo>
                    <a:pt x="4819" y="2450"/>
                  </a:lnTo>
                  <a:lnTo>
                    <a:pt x="481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38"/>
            <p:cNvSpPr/>
            <p:nvPr/>
          </p:nvSpPr>
          <p:spPr>
            <a:xfrm>
              <a:off x="2334650" y="1973325"/>
              <a:ext cx="319900" cy="457600"/>
            </a:xfrm>
            <a:custGeom>
              <a:rect b="b" l="l" r="r" t="t"/>
              <a:pathLst>
                <a:path extrusionOk="0" h="18304" w="12796">
                  <a:moveTo>
                    <a:pt x="12795" y="1"/>
                  </a:moveTo>
                  <a:lnTo>
                    <a:pt x="11655" y="404"/>
                  </a:lnTo>
                  <a:lnTo>
                    <a:pt x="11310" y="522"/>
                  </a:lnTo>
                  <a:lnTo>
                    <a:pt x="0" y="4554"/>
                  </a:lnTo>
                  <a:lnTo>
                    <a:pt x="0" y="14537"/>
                  </a:lnTo>
                  <a:lnTo>
                    <a:pt x="11310" y="17861"/>
                  </a:lnTo>
                  <a:lnTo>
                    <a:pt x="11655" y="17969"/>
                  </a:lnTo>
                  <a:lnTo>
                    <a:pt x="12795" y="18303"/>
                  </a:lnTo>
                  <a:lnTo>
                    <a:pt x="127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38"/>
            <p:cNvSpPr/>
            <p:nvPr/>
          </p:nvSpPr>
          <p:spPr>
            <a:xfrm>
              <a:off x="2617400" y="1983425"/>
              <a:ext cx="8625" cy="439125"/>
            </a:xfrm>
            <a:custGeom>
              <a:rect b="b" l="l" r="r" t="t"/>
              <a:pathLst>
                <a:path extrusionOk="0" h="17565" w="345">
                  <a:moveTo>
                    <a:pt x="345" y="0"/>
                  </a:moveTo>
                  <a:lnTo>
                    <a:pt x="0" y="118"/>
                  </a:lnTo>
                  <a:lnTo>
                    <a:pt x="0" y="17457"/>
                  </a:lnTo>
                  <a:lnTo>
                    <a:pt x="345" y="17565"/>
                  </a:lnTo>
                  <a:lnTo>
                    <a:pt x="34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38"/>
            <p:cNvSpPr/>
            <p:nvPr/>
          </p:nvSpPr>
          <p:spPr>
            <a:xfrm>
              <a:off x="1413263" y="1517038"/>
              <a:ext cx="415300" cy="399550"/>
            </a:xfrm>
            <a:custGeom>
              <a:rect b="b" l="l" r="r" t="t"/>
              <a:pathLst>
                <a:path extrusionOk="0" h="15982" w="16612">
                  <a:moveTo>
                    <a:pt x="8626" y="334"/>
                  </a:moveTo>
                  <a:cubicBezTo>
                    <a:pt x="12845" y="334"/>
                    <a:pt x="16267" y="3767"/>
                    <a:pt x="16277" y="7986"/>
                  </a:cubicBezTo>
                  <a:cubicBezTo>
                    <a:pt x="16277" y="11084"/>
                    <a:pt x="14409" y="13877"/>
                    <a:pt x="11547" y="15057"/>
                  </a:cubicBezTo>
                  <a:cubicBezTo>
                    <a:pt x="10602" y="15451"/>
                    <a:pt x="9609" y="15642"/>
                    <a:pt x="8624" y="15642"/>
                  </a:cubicBezTo>
                  <a:cubicBezTo>
                    <a:pt x="6633" y="15642"/>
                    <a:pt x="4674" y="14862"/>
                    <a:pt x="3207" y="13395"/>
                  </a:cubicBezTo>
                  <a:cubicBezTo>
                    <a:pt x="1023" y="11212"/>
                    <a:pt x="365" y="7917"/>
                    <a:pt x="1555" y="5055"/>
                  </a:cubicBezTo>
                  <a:cubicBezTo>
                    <a:pt x="2735" y="2193"/>
                    <a:pt x="5528" y="334"/>
                    <a:pt x="8626" y="334"/>
                  </a:cubicBezTo>
                  <a:close/>
                  <a:moveTo>
                    <a:pt x="8628" y="1"/>
                  </a:moveTo>
                  <a:cubicBezTo>
                    <a:pt x="6548" y="1"/>
                    <a:pt x="4504" y="814"/>
                    <a:pt x="2971" y="2341"/>
                  </a:cubicBezTo>
                  <a:cubicBezTo>
                    <a:pt x="689" y="4632"/>
                    <a:pt x="1" y="8064"/>
                    <a:pt x="1240" y="11054"/>
                  </a:cubicBezTo>
                  <a:cubicBezTo>
                    <a:pt x="2479" y="14034"/>
                    <a:pt x="5390" y="15981"/>
                    <a:pt x="8626" y="15981"/>
                  </a:cubicBezTo>
                  <a:cubicBezTo>
                    <a:pt x="13032" y="15972"/>
                    <a:pt x="16602" y="12402"/>
                    <a:pt x="16612" y="7996"/>
                  </a:cubicBezTo>
                  <a:cubicBezTo>
                    <a:pt x="16612" y="4760"/>
                    <a:pt x="14664" y="1849"/>
                    <a:pt x="11684" y="610"/>
                  </a:cubicBezTo>
                  <a:cubicBezTo>
                    <a:pt x="10695" y="200"/>
                    <a:pt x="9657" y="1"/>
                    <a:pt x="86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38"/>
            <p:cNvSpPr/>
            <p:nvPr/>
          </p:nvSpPr>
          <p:spPr>
            <a:xfrm>
              <a:off x="2080388" y="1517038"/>
              <a:ext cx="415300" cy="399550"/>
            </a:xfrm>
            <a:custGeom>
              <a:rect b="b" l="l" r="r" t="t"/>
              <a:pathLst>
                <a:path extrusionOk="0" h="15982" w="16612">
                  <a:moveTo>
                    <a:pt x="8625" y="334"/>
                  </a:moveTo>
                  <a:cubicBezTo>
                    <a:pt x="12854" y="334"/>
                    <a:pt x="16277" y="3757"/>
                    <a:pt x="16287" y="7986"/>
                  </a:cubicBezTo>
                  <a:cubicBezTo>
                    <a:pt x="16277" y="11084"/>
                    <a:pt x="14418" y="13877"/>
                    <a:pt x="11556" y="15057"/>
                  </a:cubicBezTo>
                  <a:cubicBezTo>
                    <a:pt x="10608" y="15451"/>
                    <a:pt x="9613" y="15643"/>
                    <a:pt x="8626" y="15643"/>
                  </a:cubicBezTo>
                  <a:cubicBezTo>
                    <a:pt x="6637" y="15643"/>
                    <a:pt x="4682" y="14864"/>
                    <a:pt x="3216" y="13405"/>
                  </a:cubicBezTo>
                  <a:cubicBezTo>
                    <a:pt x="1033" y="11212"/>
                    <a:pt x="374" y="7917"/>
                    <a:pt x="1554" y="5065"/>
                  </a:cubicBezTo>
                  <a:cubicBezTo>
                    <a:pt x="2734" y="2203"/>
                    <a:pt x="5527" y="334"/>
                    <a:pt x="8625" y="334"/>
                  </a:cubicBezTo>
                  <a:close/>
                  <a:moveTo>
                    <a:pt x="8628" y="1"/>
                  </a:moveTo>
                  <a:cubicBezTo>
                    <a:pt x="6547" y="1"/>
                    <a:pt x="4504" y="814"/>
                    <a:pt x="2970" y="2341"/>
                  </a:cubicBezTo>
                  <a:cubicBezTo>
                    <a:pt x="689" y="4632"/>
                    <a:pt x="0" y="8064"/>
                    <a:pt x="1239" y="11054"/>
                  </a:cubicBezTo>
                  <a:cubicBezTo>
                    <a:pt x="2479" y="14034"/>
                    <a:pt x="5390" y="15981"/>
                    <a:pt x="8625" y="15981"/>
                  </a:cubicBezTo>
                  <a:cubicBezTo>
                    <a:pt x="13031" y="15972"/>
                    <a:pt x="16601" y="12402"/>
                    <a:pt x="16611" y="7996"/>
                  </a:cubicBezTo>
                  <a:cubicBezTo>
                    <a:pt x="16611" y="4760"/>
                    <a:pt x="14664" y="1849"/>
                    <a:pt x="11684" y="610"/>
                  </a:cubicBezTo>
                  <a:cubicBezTo>
                    <a:pt x="10695" y="200"/>
                    <a:pt x="9657" y="1"/>
                    <a:pt x="86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38"/>
            <p:cNvSpPr/>
            <p:nvPr/>
          </p:nvSpPr>
          <p:spPr>
            <a:xfrm>
              <a:off x="1572463" y="1675300"/>
              <a:ext cx="96900" cy="83025"/>
            </a:xfrm>
            <a:custGeom>
              <a:rect b="b" l="l" r="r" t="t"/>
              <a:pathLst>
                <a:path extrusionOk="0" h="3321" w="3876">
                  <a:moveTo>
                    <a:pt x="2211" y="350"/>
                  </a:moveTo>
                  <a:cubicBezTo>
                    <a:pt x="2215" y="350"/>
                    <a:pt x="2219" y="350"/>
                    <a:pt x="2223" y="350"/>
                  </a:cubicBezTo>
                  <a:cubicBezTo>
                    <a:pt x="2941" y="350"/>
                    <a:pt x="3531" y="940"/>
                    <a:pt x="3531" y="1668"/>
                  </a:cubicBezTo>
                  <a:cubicBezTo>
                    <a:pt x="3531" y="2459"/>
                    <a:pt x="2885" y="2985"/>
                    <a:pt x="2207" y="2985"/>
                  </a:cubicBezTo>
                  <a:cubicBezTo>
                    <a:pt x="1882" y="2985"/>
                    <a:pt x="1550" y="2864"/>
                    <a:pt x="1279" y="2593"/>
                  </a:cubicBezTo>
                  <a:cubicBezTo>
                    <a:pt x="456" y="1769"/>
                    <a:pt x="1039" y="350"/>
                    <a:pt x="2211" y="350"/>
                  </a:cubicBezTo>
                  <a:close/>
                  <a:moveTo>
                    <a:pt x="2202" y="0"/>
                  </a:moveTo>
                  <a:cubicBezTo>
                    <a:pt x="1795" y="0"/>
                    <a:pt x="1380" y="151"/>
                    <a:pt x="1043" y="488"/>
                  </a:cubicBezTo>
                  <a:cubicBezTo>
                    <a:pt x="1" y="1540"/>
                    <a:pt x="738" y="3320"/>
                    <a:pt x="2223" y="3320"/>
                  </a:cubicBezTo>
                  <a:cubicBezTo>
                    <a:pt x="3138" y="3320"/>
                    <a:pt x="3876" y="2583"/>
                    <a:pt x="3876" y="1668"/>
                  </a:cubicBezTo>
                  <a:cubicBezTo>
                    <a:pt x="3876" y="663"/>
                    <a:pt x="3055" y="0"/>
                    <a:pt x="2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38"/>
            <p:cNvSpPr/>
            <p:nvPr/>
          </p:nvSpPr>
          <p:spPr>
            <a:xfrm>
              <a:off x="2239475" y="1675300"/>
              <a:ext cx="97125" cy="83025"/>
            </a:xfrm>
            <a:custGeom>
              <a:rect b="b" l="l" r="r" t="t"/>
              <a:pathLst>
                <a:path extrusionOk="0" h="3321" w="3885">
                  <a:moveTo>
                    <a:pt x="2223" y="350"/>
                  </a:moveTo>
                  <a:cubicBezTo>
                    <a:pt x="2951" y="350"/>
                    <a:pt x="3541" y="940"/>
                    <a:pt x="3541" y="1668"/>
                  </a:cubicBezTo>
                  <a:cubicBezTo>
                    <a:pt x="3541" y="2459"/>
                    <a:pt x="2894" y="2985"/>
                    <a:pt x="2217" y="2985"/>
                  </a:cubicBezTo>
                  <a:cubicBezTo>
                    <a:pt x="1892" y="2985"/>
                    <a:pt x="1560" y="2864"/>
                    <a:pt x="1289" y="2593"/>
                  </a:cubicBezTo>
                  <a:cubicBezTo>
                    <a:pt x="462" y="1766"/>
                    <a:pt x="1043" y="350"/>
                    <a:pt x="2223" y="350"/>
                  </a:cubicBezTo>
                  <a:close/>
                  <a:moveTo>
                    <a:pt x="2211" y="0"/>
                  </a:moveTo>
                  <a:cubicBezTo>
                    <a:pt x="1804" y="0"/>
                    <a:pt x="1389" y="151"/>
                    <a:pt x="1053" y="488"/>
                  </a:cubicBezTo>
                  <a:cubicBezTo>
                    <a:pt x="0" y="1530"/>
                    <a:pt x="738" y="3320"/>
                    <a:pt x="2223" y="3320"/>
                  </a:cubicBezTo>
                  <a:cubicBezTo>
                    <a:pt x="2229" y="3320"/>
                    <a:pt x="2235" y="3320"/>
                    <a:pt x="2241" y="3320"/>
                  </a:cubicBezTo>
                  <a:cubicBezTo>
                    <a:pt x="3147" y="3320"/>
                    <a:pt x="3885" y="2577"/>
                    <a:pt x="3885" y="1668"/>
                  </a:cubicBezTo>
                  <a:cubicBezTo>
                    <a:pt x="3885" y="663"/>
                    <a:pt x="3065" y="0"/>
                    <a:pt x="22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48" name="Google Shape;1748;p38"/>
          <p:cNvGrpSpPr/>
          <p:nvPr/>
        </p:nvGrpSpPr>
        <p:grpSpPr>
          <a:xfrm rot="-1490147">
            <a:off x="4080838" y="4163671"/>
            <a:ext cx="693942" cy="589167"/>
            <a:chOff x="8039217" y="153473"/>
            <a:chExt cx="898762" cy="763062"/>
          </a:xfrm>
        </p:grpSpPr>
        <p:sp>
          <p:nvSpPr>
            <p:cNvPr id="1749" name="Google Shape;1749;p38"/>
            <p:cNvSpPr/>
            <p:nvPr/>
          </p:nvSpPr>
          <p:spPr>
            <a:xfrm>
              <a:off x="8040344" y="153473"/>
              <a:ext cx="897635" cy="762241"/>
            </a:xfrm>
            <a:custGeom>
              <a:rect b="b" l="l" r="r" t="t"/>
              <a:pathLst>
                <a:path extrusionOk="0" h="39887" w="46972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22925">
              <a:solidFill>
                <a:schemeClr val="accent6"/>
              </a:solidFill>
              <a:prstDash val="solid"/>
              <a:miter lim="9834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38"/>
            <p:cNvSpPr/>
            <p:nvPr/>
          </p:nvSpPr>
          <p:spPr>
            <a:xfrm>
              <a:off x="8039217" y="209790"/>
              <a:ext cx="883169" cy="706745"/>
            </a:xfrm>
            <a:custGeom>
              <a:rect b="b" l="l" r="r" t="t"/>
              <a:pathLst>
                <a:path extrusionOk="0" h="36983" w="46215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38"/>
            <p:cNvSpPr/>
            <p:nvPr/>
          </p:nvSpPr>
          <p:spPr>
            <a:xfrm>
              <a:off x="8053511" y="154046"/>
              <a:ext cx="883150" cy="706669"/>
            </a:xfrm>
            <a:custGeom>
              <a:rect b="b" l="l" r="r" t="t"/>
              <a:pathLst>
                <a:path extrusionOk="0" h="36979" w="46214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38"/>
            <p:cNvSpPr/>
            <p:nvPr/>
          </p:nvSpPr>
          <p:spPr>
            <a:xfrm>
              <a:off x="8039217" y="209790"/>
              <a:ext cx="883169" cy="706745"/>
            </a:xfrm>
            <a:custGeom>
              <a:rect b="b" l="l" r="r" t="t"/>
              <a:pathLst>
                <a:path extrusionOk="0" h="36983" w="46215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rgbClr val="000000">
                <a:alpha val="158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38"/>
            <p:cNvSpPr/>
            <p:nvPr/>
          </p:nvSpPr>
          <p:spPr>
            <a:xfrm>
              <a:off x="8053511" y="154046"/>
              <a:ext cx="883150" cy="706669"/>
            </a:xfrm>
            <a:custGeom>
              <a:rect b="b" l="l" r="r" t="t"/>
              <a:pathLst>
                <a:path extrusionOk="0" h="36979" w="46214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8"/>
            <p:cNvSpPr/>
            <p:nvPr/>
          </p:nvSpPr>
          <p:spPr>
            <a:xfrm>
              <a:off x="8371692" y="194541"/>
              <a:ext cx="184583" cy="171073"/>
            </a:xfrm>
            <a:custGeom>
              <a:rect b="b" l="l" r="r" t="t"/>
              <a:pathLst>
                <a:path extrusionOk="0" h="8952" w="9659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38"/>
            <p:cNvSpPr/>
            <p:nvPr/>
          </p:nvSpPr>
          <p:spPr>
            <a:xfrm>
              <a:off x="8169661" y="289154"/>
              <a:ext cx="204496" cy="167518"/>
            </a:xfrm>
            <a:custGeom>
              <a:rect b="b" l="l" r="r" t="t"/>
              <a:pathLst>
                <a:path extrusionOk="0" h="8766" w="10701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38"/>
            <p:cNvSpPr/>
            <p:nvPr/>
          </p:nvSpPr>
          <p:spPr>
            <a:xfrm>
              <a:off x="8185542" y="508460"/>
              <a:ext cx="226759" cy="186265"/>
            </a:xfrm>
            <a:custGeom>
              <a:rect b="b" l="l" r="r" t="t"/>
              <a:pathLst>
                <a:path extrusionOk="0" h="9747" w="11866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38"/>
            <p:cNvSpPr/>
            <p:nvPr/>
          </p:nvSpPr>
          <p:spPr>
            <a:xfrm>
              <a:off x="8459082" y="602405"/>
              <a:ext cx="213057" cy="213535"/>
            </a:xfrm>
            <a:custGeom>
              <a:rect b="b" l="l" r="r" t="t"/>
              <a:pathLst>
                <a:path extrusionOk="0" h="11174" w="11149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38"/>
            <p:cNvSpPr/>
            <p:nvPr/>
          </p:nvSpPr>
          <p:spPr>
            <a:xfrm>
              <a:off x="8657922" y="501294"/>
              <a:ext cx="226893" cy="197750"/>
            </a:xfrm>
            <a:custGeom>
              <a:rect b="b" l="l" r="r" t="t"/>
              <a:pathLst>
                <a:path extrusionOk="0" h="10348" w="11873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38"/>
            <p:cNvSpPr/>
            <p:nvPr/>
          </p:nvSpPr>
          <p:spPr>
            <a:xfrm>
              <a:off x="8599101" y="294505"/>
              <a:ext cx="204133" cy="169544"/>
            </a:xfrm>
            <a:custGeom>
              <a:rect b="b" l="l" r="r" t="t"/>
              <a:pathLst>
                <a:path extrusionOk="0" h="8872" w="10682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8"/>
            <p:cNvSpPr/>
            <p:nvPr/>
          </p:nvSpPr>
          <p:spPr>
            <a:xfrm>
              <a:off x="8440851" y="419503"/>
              <a:ext cx="144739" cy="123718"/>
            </a:xfrm>
            <a:custGeom>
              <a:rect b="b" l="l" r="r" t="t"/>
              <a:pathLst>
                <a:path extrusionOk="0" h="6474" w="7574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8"/>
            <p:cNvSpPr/>
            <p:nvPr/>
          </p:nvSpPr>
          <p:spPr>
            <a:xfrm>
              <a:off x="8264199" y="251297"/>
              <a:ext cx="488280" cy="488853"/>
            </a:xfrm>
            <a:custGeom>
              <a:rect b="b" l="l" r="r" t="t"/>
              <a:pathLst>
                <a:path extrusionOk="0" h="25581" w="25551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762" name="Google Shape;176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6019" y="1441375"/>
            <a:ext cx="1822450" cy="145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3" name="Google Shape;176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0474" y="1441375"/>
            <a:ext cx="1454680" cy="145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4" name="Google Shape;1764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23887" y="1436513"/>
            <a:ext cx="1468225" cy="146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8" name="Shape 1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9" name="Google Shape;1769;p39"/>
          <p:cNvGrpSpPr/>
          <p:nvPr/>
        </p:nvGrpSpPr>
        <p:grpSpPr>
          <a:xfrm flipH="1">
            <a:off x="5028775" y="3174275"/>
            <a:ext cx="3753450" cy="1969225"/>
            <a:chOff x="143902" y="3174400"/>
            <a:chExt cx="3753450" cy="1969225"/>
          </a:xfrm>
        </p:grpSpPr>
        <p:sp>
          <p:nvSpPr>
            <p:cNvPr id="1770" name="Google Shape;1770;p39"/>
            <p:cNvSpPr/>
            <p:nvPr/>
          </p:nvSpPr>
          <p:spPr>
            <a:xfrm>
              <a:off x="416350" y="4817825"/>
              <a:ext cx="136200" cy="32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71" name="Google Shape;1771;p39"/>
            <p:cNvGrpSpPr/>
            <p:nvPr/>
          </p:nvGrpSpPr>
          <p:grpSpPr>
            <a:xfrm>
              <a:off x="143902" y="3174400"/>
              <a:ext cx="3753450" cy="1909665"/>
              <a:chOff x="143902" y="3174400"/>
              <a:chExt cx="3753450" cy="1909665"/>
            </a:xfrm>
          </p:grpSpPr>
          <p:sp>
            <p:nvSpPr>
              <p:cNvPr id="1772" name="Google Shape;1772;p39"/>
              <p:cNvSpPr/>
              <p:nvPr/>
            </p:nvSpPr>
            <p:spPr>
              <a:xfrm>
                <a:off x="488377" y="3174400"/>
                <a:ext cx="3408975" cy="1596450"/>
              </a:xfrm>
              <a:custGeom>
                <a:rect b="b" l="l" r="r" t="t"/>
                <a:pathLst>
                  <a:path extrusionOk="0" h="63858" w="136359">
                    <a:moveTo>
                      <a:pt x="0" y="53244"/>
                    </a:moveTo>
                    <a:lnTo>
                      <a:pt x="35284" y="0"/>
                    </a:lnTo>
                    <a:lnTo>
                      <a:pt x="136359" y="234"/>
                    </a:lnTo>
                    <a:lnTo>
                      <a:pt x="3746" y="63858"/>
                    </a:lnTo>
                    <a:close/>
                  </a:path>
                </a:pathLst>
              </a:custGeom>
              <a:solidFill>
                <a:srgbClr val="9E855C">
                  <a:alpha val="14880"/>
                </a:srgbClr>
              </a:solidFill>
              <a:ln>
                <a:noFill/>
              </a:ln>
            </p:spPr>
          </p:sp>
          <p:grpSp>
            <p:nvGrpSpPr>
              <p:cNvPr id="1773" name="Google Shape;1773;p39"/>
              <p:cNvGrpSpPr/>
              <p:nvPr/>
            </p:nvGrpSpPr>
            <p:grpSpPr>
              <a:xfrm rot="-3088787">
                <a:off x="247795" y="4300754"/>
                <a:ext cx="725754" cy="615483"/>
                <a:chOff x="5417612" y="4008755"/>
                <a:chExt cx="725743" cy="615474"/>
              </a:xfrm>
            </p:grpSpPr>
            <p:sp>
              <p:nvSpPr>
                <p:cNvPr id="1774" name="Google Shape;1774;p39"/>
                <p:cNvSpPr/>
                <p:nvPr/>
              </p:nvSpPr>
              <p:spPr>
                <a:xfrm>
                  <a:off x="5417612" y="4008755"/>
                  <a:ext cx="725743" cy="615474"/>
                </a:xfrm>
                <a:custGeom>
                  <a:rect b="b" l="l" r="r" t="t"/>
                  <a:pathLst>
                    <a:path extrusionOk="0" h="16248" w="19159">
                      <a:moveTo>
                        <a:pt x="9796" y="1"/>
                      </a:moveTo>
                      <a:lnTo>
                        <a:pt x="8616" y="2155"/>
                      </a:lnTo>
                      <a:lnTo>
                        <a:pt x="5125" y="80"/>
                      </a:lnTo>
                      <a:cubicBezTo>
                        <a:pt x="5125" y="80"/>
                        <a:pt x="1358" y="778"/>
                        <a:pt x="1643" y="5184"/>
                      </a:cubicBezTo>
                      <a:lnTo>
                        <a:pt x="1" y="9452"/>
                      </a:lnTo>
                      <a:lnTo>
                        <a:pt x="3935" y="11281"/>
                      </a:lnTo>
                      <a:lnTo>
                        <a:pt x="2961" y="13130"/>
                      </a:lnTo>
                      <a:lnTo>
                        <a:pt x="5685" y="11901"/>
                      </a:lnTo>
                      <a:lnTo>
                        <a:pt x="5439" y="15540"/>
                      </a:lnTo>
                      <a:lnTo>
                        <a:pt x="10554" y="14920"/>
                      </a:lnTo>
                      <a:lnTo>
                        <a:pt x="9767" y="10711"/>
                      </a:lnTo>
                      <a:lnTo>
                        <a:pt x="13179" y="16248"/>
                      </a:lnTo>
                      <a:lnTo>
                        <a:pt x="19159" y="5459"/>
                      </a:lnTo>
                      <a:lnTo>
                        <a:pt x="11999" y="5705"/>
                      </a:lnTo>
                      <a:lnTo>
                        <a:pt x="16887" y="3059"/>
                      </a:lnTo>
                      <a:lnTo>
                        <a:pt x="13130" y="965"/>
                      </a:lnTo>
                      <a:lnTo>
                        <a:pt x="10347" y="3669"/>
                      </a:lnTo>
                      <a:lnTo>
                        <a:pt x="9796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5" name="Google Shape;1775;p39"/>
                <p:cNvSpPr/>
                <p:nvPr/>
              </p:nvSpPr>
              <p:spPr>
                <a:xfrm>
                  <a:off x="5673949" y="4155542"/>
                  <a:ext cx="193377" cy="232015"/>
                </a:xfrm>
                <a:custGeom>
                  <a:rect b="b" l="l" r="r" t="t"/>
                  <a:pathLst>
                    <a:path extrusionOk="0" h="6125" w="5105">
                      <a:moveTo>
                        <a:pt x="3442" y="1"/>
                      </a:moveTo>
                      <a:lnTo>
                        <a:pt x="0" y="6098"/>
                      </a:lnTo>
                      <a:cubicBezTo>
                        <a:pt x="0" y="6098"/>
                        <a:pt x="127" y="6125"/>
                        <a:pt x="342" y="6125"/>
                      </a:cubicBezTo>
                      <a:cubicBezTo>
                        <a:pt x="1038" y="6125"/>
                        <a:pt x="2655" y="5849"/>
                        <a:pt x="3865" y="3512"/>
                      </a:cubicBezTo>
                      <a:cubicBezTo>
                        <a:pt x="5104" y="1142"/>
                        <a:pt x="3442" y="1"/>
                        <a:pt x="344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6" name="Google Shape;1776;p39"/>
                <p:cNvSpPr/>
                <p:nvPr/>
              </p:nvSpPr>
              <p:spPr>
                <a:xfrm>
                  <a:off x="5529776" y="4008755"/>
                  <a:ext cx="258569" cy="497402"/>
                </a:xfrm>
                <a:custGeom>
                  <a:rect b="b" l="l" r="r" t="t"/>
                  <a:pathLst>
                    <a:path extrusionOk="0" fill="none" h="13131" w="6826">
                      <a:moveTo>
                        <a:pt x="6825" y="1"/>
                      </a:moveTo>
                      <a:lnTo>
                        <a:pt x="0" y="13130"/>
                      </a:lnTo>
                    </a:path>
                  </a:pathLst>
                </a:custGeom>
                <a:noFill/>
                <a:ln cap="rnd" cmpd="sng" w="2950">
                  <a:solidFill>
                    <a:srgbClr val="FFDFD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7" name="Google Shape;1777;p39"/>
                <p:cNvSpPr/>
                <p:nvPr/>
              </p:nvSpPr>
              <p:spPr>
                <a:xfrm>
                  <a:off x="5632963" y="4147359"/>
                  <a:ext cx="176256" cy="312207"/>
                </a:xfrm>
                <a:custGeom>
                  <a:rect b="b" l="l" r="r" t="t"/>
                  <a:pathLst>
                    <a:path extrusionOk="0" fill="none" h="8242" w="4653">
                      <a:moveTo>
                        <a:pt x="4652" y="0"/>
                      </a:moveTo>
                      <a:lnTo>
                        <a:pt x="0" y="8242"/>
                      </a:lnTo>
                    </a:path>
                  </a:pathLst>
                </a:custGeom>
                <a:noFill/>
                <a:ln cap="rnd" cmpd="sng" w="2950">
                  <a:solidFill>
                    <a:srgbClr val="FFDFD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778" name="Google Shape;1778;p39"/>
          <p:cNvSpPr txBox="1"/>
          <p:nvPr>
            <p:ph type="title"/>
          </p:nvPr>
        </p:nvSpPr>
        <p:spPr>
          <a:xfrm>
            <a:off x="4891063" y="2345688"/>
            <a:ext cx="2796900" cy="92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Next Steps</a:t>
            </a:r>
            <a:endParaRPr sz="2400"/>
          </a:p>
        </p:txBody>
      </p:sp>
      <p:sp>
        <p:nvSpPr>
          <p:cNvPr id="1779" name="Google Shape;1779;p39"/>
          <p:cNvSpPr txBox="1"/>
          <p:nvPr>
            <p:ph idx="2" type="title"/>
          </p:nvPr>
        </p:nvSpPr>
        <p:spPr>
          <a:xfrm>
            <a:off x="4891063" y="1333488"/>
            <a:ext cx="2796900" cy="12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grpSp>
        <p:nvGrpSpPr>
          <p:cNvPr id="1780" name="Google Shape;1780;p39"/>
          <p:cNvGrpSpPr/>
          <p:nvPr/>
        </p:nvGrpSpPr>
        <p:grpSpPr>
          <a:xfrm>
            <a:off x="1153627" y="880589"/>
            <a:ext cx="2890816" cy="3382302"/>
            <a:chOff x="1216125" y="955275"/>
            <a:chExt cx="2763158" cy="3232940"/>
          </a:xfrm>
        </p:grpSpPr>
        <p:sp>
          <p:nvSpPr>
            <p:cNvPr id="1781" name="Google Shape;1781;p39"/>
            <p:cNvSpPr/>
            <p:nvPr/>
          </p:nvSpPr>
          <p:spPr>
            <a:xfrm>
              <a:off x="1216125" y="955275"/>
              <a:ext cx="2730457" cy="3232940"/>
            </a:xfrm>
            <a:custGeom>
              <a:rect b="b" l="l" r="r" t="t"/>
              <a:pathLst>
                <a:path extrusionOk="0" h="58330" w="49264">
                  <a:moveTo>
                    <a:pt x="28737" y="0"/>
                  </a:moveTo>
                  <a:cubicBezTo>
                    <a:pt x="26218" y="0"/>
                    <a:pt x="23877" y="1474"/>
                    <a:pt x="22827" y="3845"/>
                  </a:cubicBezTo>
                  <a:lnTo>
                    <a:pt x="10180" y="3845"/>
                  </a:lnTo>
                  <a:cubicBezTo>
                    <a:pt x="9926" y="2957"/>
                    <a:pt x="9120" y="2341"/>
                    <a:pt x="8195" y="2341"/>
                  </a:cubicBezTo>
                  <a:cubicBezTo>
                    <a:pt x="8188" y="2341"/>
                    <a:pt x="8181" y="2341"/>
                    <a:pt x="8173" y="2341"/>
                  </a:cubicBezTo>
                  <a:cubicBezTo>
                    <a:pt x="7239" y="2341"/>
                    <a:pt x="6423" y="2970"/>
                    <a:pt x="6177" y="3865"/>
                  </a:cubicBezTo>
                  <a:cubicBezTo>
                    <a:pt x="5016" y="4022"/>
                    <a:pt x="4161" y="5006"/>
                    <a:pt x="4151" y="6176"/>
                  </a:cubicBezTo>
                  <a:lnTo>
                    <a:pt x="4151" y="11831"/>
                  </a:lnTo>
                  <a:cubicBezTo>
                    <a:pt x="2046" y="14536"/>
                    <a:pt x="955" y="18116"/>
                    <a:pt x="1102" y="21823"/>
                  </a:cubicBezTo>
                  <a:cubicBezTo>
                    <a:pt x="296" y="22885"/>
                    <a:pt x="1" y="24233"/>
                    <a:pt x="335" y="25413"/>
                  </a:cubicBezTo>
                  <a:cubicBezTo>
                    <a:pt x="483" y="25924"/>
                    <a:pt x="758" y="26406"/>
                    <a:pt x="1132" y="26800"/>
                  </a:cubicBezTo>
                  <a:cubicBezTo>
                    <a:pt x="1112" y="28059"/>
                    <a:pt x="1535" y="29249"/>
                    <a:pt x="2322" y="30104"/>
                  </a:cubicBezTo>
                  <a:cubicBezTo>
                    <a:pt x="2961" y="30802"/>
                    <a:pt x="3836" y="31255"/>
                    <a:pt x="4780" y="31383"/>
                  </a:cubicBezTo>
                  <a:cubicBezTo>
                    <a:pt x="5961" y="32927"/>
                    <a:pt x="7318" y="34343"/>
                    <a:pt x="8813" y="35592"/>
                  </a:cubicBezTo>
                  <a:lnTo>
                    <a:pt x="2863" y="37156"/>
                  </a:lnTo>
                  <a:cubicBezTo>
                    <a:pt x="2223" y="37333"/>
                    <a:pt x="1761" y="37893"/>
                    <a:pt x="1722" y="38562"/>
                  </a:cubicBezTo>
                  <a:lnTo>
                    <a:pt x="1633" y="40214"/>
                  </a:lnTo>
                  <a:lnTo>
                    <a:pt x="1633" y="40303"/>
                  </a:lnTo>
                  <a:lnTo>
                    <a:pt x="610" y="55861"/>
                  </a:lnTo>
                  <a:cubicBezTo>
                    <a:pt x="551" y="56727"/>
                    <a:pt x="1220" y="57474"/>
                    <a:pt x="2086" y="57514"/>
                  </a:cubicBezTo>
                  <a:lnTo>
                    <a:pt x="10603" y="57848"/>
                  </a:lnTo>
                  <a:cubicBezTo>
                    <a:pt x="10652" y="57858"/>
                    <a:pt x="10711" y="57858"/>
                    <a:pt x="10770" y="57858"/>
                  </a:cubicBezTo>
                  <a:lnTo>
                    <a:pt x="12137" y="57907"/>
                  </a:lnTo>
                  <a:lnTo>
                    <a:pt x="22926" y="58330"/>
                  </a:lnTo>
                  <a:lnTo>
                    <a:pt x="22985" y="58330"/>
                  </a:lnTo>
                  <a:cubicBezTo>
                    <a:pt x="23122" y="58330"/>
                    <a:pt x="23250" y="58320"/>
                    <a:pt x="23378" y="58281"/>
                  </a:cubicBezTo>
                  <a:lnTo>
                    <a:pt x="23889" y="58300"/>
                  </a:lnTo>
                  <a:lnTo>
                    <a:pt x="23939" y="58300"/>
                  </a:lnTo>
                  <a:cubicBezTo>
                    <a:pt x="24755" y="58300"/>
                    <a:pt x="25433" y="57661"/>
                    <a:pt x="25483" y="56845"/>
                  </a:cubicBezTo>
                  <a:lnTo>
                    <a:pt x="25581" y="55065"/>
                  </a:lnTo>
                  <a:cubicBezTo>
                    <a:pt x="25649" y="55074"/>
                    <a:pt x="25716" y="55078"/>
                    <a:pt x="25783" y="55078"/>
                  </a:cubicBezTo>
                  <a:cubicBezTo>
                    <a:pt x="26088" y="55078"/>
                    <a:pt x="26385" y="54988"/>
                    <a:pt x="26643" y="54819"/>
                  </a:cubicBezTo>
                  <a:lnTo>
                    <a:pt x="27076" y="54524"/>
                  </a:lnTo>
                  <a:cubicBezTo>
                    <a:pt x="27784" y="54052"/>
                    <a:pt x="27971" y="53088"/>
                    <a:pt x="27499" y="52380"/>
                  </a:cubicBezTo>
                  <a:lnTo>
                    <a:pt x="25876" y="49970"/>
                  </a:lnTo>
                  <a:lnTo>
                    <a:pt x="25896" y="49538"/>
                  </a:lnTo>
                  <a:lnTo>
                    <a:pt x="26132" y="49164"/>
                  </a:lnTo>
                  <a:lnTo>
                    <a:pt x="31285" y="56796"/>
                  </a:lnTo>
                  <a:cubicBezTo>
                    <a:pt x="31511" y="57130"/>
                    <a:pt x="31865" y="57366"/>
                    <a:pt x="32269" y="57445"/>
                  </a:cubicBezTo>
                  <a:cubicBezTo>
                    <a:pt x="32367" y="57464"/>
                    <a:pt x="32465" y="57474"/>
                    <a:pt x="32564" y="57474"/>
                  </a:cubicBezTo>
                  <a:cubicBezTo>
                    <a:pt x="32869" y="57474"/>
                    <a:pt x="33173" y="57376"/>
                    <a:pt x="33419" y="57209"/>
                  </a:cubicBezTo>
                  <a:lnTo>
                    <a:pt x="33852" y="56914"/>
                  </a:lnTo>
                  <a:cubicBezTo>
                    <a:pt x="34088" y="56766"/>
                    <a:pt x="34265" y="56550"/>
                    <a:pt x="34393" y="56304"/>
                  </a:cubicBezTo>
                  <a:cubicBezTo>
                    <a:pt x="35622" y="56756"/>
                    <a:pt x="36930" y="56992"/>
                    <a:pt x="38248" y="57022"/>
                  </a:cubicBezTo>
                  <a:lnTo>
                    <a:pt x="38484" y="57022"/>
                  </a:lnTo>
                  <a:cubicBezTo>
                    <a:pt x="41651" y="57022"/>
                    <a:pt x="43874" y="55743"/>
                    <a:pt x="43962" y="55694"/>
                  </a:cubicBezTo>
                  <a:cubicBezTo>
                    <a:pt x="44523" y="55370"/>
                    <a:pt x="44818" y="54730"/>
                    <a:pt x="44710" y="54091"/>
                  </a:cubicBezTo>
                  <a:lnTo>
                    <a:pt x="44631" y="53629"/>
                  </a:lnTo>
                  <a:cubicBezTo>
                    <a:pt x="44670" y="53304"/>
                    <a:pt x="44611" y="52970"/>
                    <a:pt x="44464" y="52685"/>
                  </a:cubicBezTo>
                  <a:lnTo>
                    <a:pt x="42123" y="39162"/>
                  </a:lnTo>
                  <a:cubicBezTo>
                    <a:pt x="43539" y="37608"/>
                    <a:pt x="44110" y="35474"/>
                    <a:pt x="43667" y="33418"/>
                  </a:cubicBezTo>
                  <a:cubicBezTo>
                    <a:pt x="48113" y="27586"/>
                    <a:pt x="49263" y="20171"/>
                    <a:pt x="46627" y="13867"/>
                  </a:cubicBezTo>
                  <a:cubicBezTo>
                    <a:pt x="46608" y="13828"/>
                    <a:pt x="46598" y="13798"/>
                    <a:pt x="46578" y="13759"/>
                  </a:cubicBezTo>
                  <a:cubicBezTo>
                    <a:pt x="44434" y="9618"/>
                    <a:pt x="39871" y="6638"/>
                    <a:pt x="35199" y="6255"/>
                  </a:cubicBezTo>
                  <a:cubicBezTo>
                    <a:pt x="35101" y="3245"/>
                    <a:pt x="32928" y="698"/>
                    <a:pt x="29967" y="118"/>
                  </a:cubicBezTo>
                  <a:cubicBezTo>
                    <a:pt x="29556" y="39"/>
                    <a:pt x="29144" y="0"/>
                    <a:pt x="287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39"/>
            <p:cNvSpPr/>
            <p:nvPr/>
          </p:nvSpPr>
          <p:spPr>
            <a:xfrm>
              <a:off x="1290838" y="1388755"/>
              <a:ext cx="2688445" cy="1812453"/>
            </a:xfrm>
            <a:custGeom>
              <a:rect b="b" l="l" r="r" t="t"/>
              <a:pathLst>
                <a:path extrusionOk="0" h="32701" w="48506">
                  <a:moveTo>
                    <a:pt x="32942" y="0"/>
                  </a:moveTo>
                  <a:cubicBezTo>
                    <a:pt x="32740" y="0"/>
                    <a:pt x="32538" y="6"/>
                    <a:pt x="32337" y="17"/>
                  </a:cubicBezTo>
                  <a:cubicBezTo>
                    <a:pt x="28093" y="383"/>
                    <a:pt x="24441" y="3877"/>
                    <a:pt x="20243" y="3877"/>
                  </a:cubicBezTo>
                  <a:cubicBezTo>
                    <a:pt x="20043" y="3877"/>
                    <a:pt x="19842" y="3869"/>
                    <a:pt x="19640" y="3853"/>
                  </a:cubicBezTo>
                  <a:cubicBezTo>
                    <a:pt x="16614" y="3314"/>
                    <a:pt x="13458" y="1573"/>
                    <a:pt x="10391" y="1573"/>
                  </a:cubicBezTo>
                  <a:cubicBezTo>
                    <a:pt x="8983" y="1573"/>
                    <a:pt x="7594" y="1940"/>
                    <a:pt x="6245" y="2958"/>
                  </a:cubicBezTo>
                  <a:cubicBezTo>
                    <a:pt x="984" y="6852"/>
                    <a:pt x="0" y="15202"/>
                    <a:pt x="3324" y="20552"/>
                  </a:cubicBezTo>
                  <a:cubicBezTo>
                    <a:pt x="7781" y="27983"/>
                    <a:pt x="16367" y="32700"/>
                    <a:pt x="24944" y="32700"/>
                  </a:cubicBezTo>
                  <a:cubicBezTo>
                    <a:pt x="26379" y="32700"/>
                    <a:pt x="27814" y="32568"/>
                    <a:pt x="29229" y="32295"/>
                  </a:cubicBezTo>
                  <a:cubicBezTo>
                    <a:pt x="40451" y="30161"/>
                    <a:pt x="48505" y="17592"/>
                    <a:pt x="43962" y="6705"/>
                  </a:cubicBezTo>
                  <a:cubicBezTo>
                    <a:pt x="41929" y="2772"/>
                    <a:pt x="37403" y="0"/>
                    <a:pt x="329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39"/>
            <p:cNvSpPr/>
            <p:nvPr/>
          </p:nvSpPr>
          <p:spPr>
            <a:xfrm>
              <a:off x="2541290" y="1044620"/>
              <a:ext cx="545659" cy="545715"/>
            </a:xfrm>
            <a:custGeom>
              <a:rect b="b" l="l" r="r" t="t"/>
              <a:pathLst>
                <a:path extrusionOk="0" h="9846" w="9845">
                  <a:moveTo>
                    <a:pt x="4927" y="1"/>
                  </a:moveTo>
                  <a:cubicBezTo>
                    <a:pt x="2203" y="1"/>
                    <a:pt x="0" y="2204"/>
                    <a:pt x="0" y="4918"/>
                  </a:cubicBezTo>
                  <a:cubicBezTo>
                    <a:pt x="0" y="7643"/>
                    <a:pt x="2203" y="9845"/>
                    <a:pt x="4927" y="9845"/>
                  </a:cubicBezTo>
                  <a:cubicBezTo>
                    <a:pt x="7642" y="9845"/>
                    <a:pt x="9845" y="7643"/>
                    <a:pt x="9845" y="4918"/>
                  </a:cubicBezTo>
                  <a:cubicBezTo>
                    <a:pt x="9845" y="2204"/>
                    <a:pt x="7642" y="1"/>
                    <a:pt x="49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39"/>
            <p:cNvSpPr/>
            <p:nvPr/>
          </p:nvSpPr>
          <p:spPr>
            <a:xfrm>
              <a:off x="3018779" y="2614483"/>
              <a:ext cx="545659" cy="545715"/>
            </a:xfrm>
            <a:custGeom>
              <a:rect b="b" l="l" r="r" t="t"/>
              <a:pathLst>
                <a:path extrusionOk="0" h="9846" w="9845">
                  <a:moveTo>
                    <a:pt x="4928" y="1"/>
                  </a:moveTo>
                  <a:cubicBezTo>
                    <a:pt x="2203" y="1"/>
                    <a:pt x="0" y="2204"/>
                    <a:pt x="0" y="4928"/>
                  </a:cubicBezTo>
                  <a:cubicBezTo>
                    <a:pt x="0" y="7643"/>
                    <a:pt x="2203" y="9846"/>
                    <a:pt x="4928" y="9846"/>
                  </a:cubicBezTo>
                  <a:cubicBezTo>
                    <a:pt x="7642" y="9846"/>
                    <a:pt x="9845" y="7643"/>
                    <a:pt x="9845" y="4928"/>
                  </a:cubicBezTo>
                  <a:cubicBezTo>
                    <a:pt x="9845" y="2204"/>
                    <a:pt x="7642" y="1"/>
                    <a:pt x="49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9"/>
            <p:cNvSpPr/>
            <p:nvPr/>
          </p:nvSpPr>
          <p:spPr>
            <a:xfrm>
              <a:off x="1785232" y="2424264"/>
              <a:ext cx="1100020" cy="1484891"/>
            </a:xfrm>
            <a:custGeom>
              <a:rect b="b" l="l" r="r" t="t"/>
              <a:pathLst>
                <a:path extrusionOk="0" fill="none" h="26791" w="19847">
                  <a:moveTo>
                    <a:pt x="19847" y="1"/>
                  </a:moveTo>
                  <a:lnTo>
                    <a:pt x="0" y="26790"/>
                  </a:lnTo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accent1"/>
              </a:solidFill>
              <a:prstDash val="solid"/>
              <a:miter lim="983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9"/>
            <p:cNvSpPr/>
            <p:nvPr/>
          </p:nvSpPr>
          <p:spPr>
            <a:xfrm>
              <a:off x="2599043" y="1173816"/>
              <a:ext cx="820955" cy="1185097"/>
            </a:xfrm>
            <a:custGeom>
              <a:rect b="b" l="l" r="r" t="t"/>
              <a:pathLst>
                <a:path extrusionOk="0" h="21382" w="14812">
                  <a:moveTo>
                    <a:pt x="2371" y="1"/>
                  </a:moveTo>
                  <a:cubicBezTo>
                    <a:pt x="2105" y="1"/>
                    <a:pt x="1840" y="178"/>
                    <a:pt x="1840" y="532"/>
                  </a:cubicBezTo>
                  <a:lnTo>
                    <a:pt x="1840" y="13248"/>
                  </a:lnTo>
                  <a:lnTo>
                    <a:pt x="20" y="13120"/>
                  </a:lnTo>
                  <a:lnTo>
                    <a:pt x="1" y="14418"/>
                  </a:lnTo>
                  <a:lnTo>
                    <a:pt x="1840" y="14891"/>
                  </a:lnTo>
                  <a:lnTo>
                    <a:pt x="1840" y="21381"/>
                  </a:lnTo>
                  <a:lnTo>
                    <a:pt x="2902" y="21381"/>
                  </a:lnTo>
                  <a:lnTo>
                    <a:pt x="2902" y="15156"/>
                  </a:lnTo>
                  <a:lnTo>
                    <a:pt x="12363" y="17556"/>
                  </a:lnTo>
                  <a:lnTo>
                    <a:pt x="14812" y="17556"/>
                  </a:lnTo>
                  <a:lnTo>
                    <a:pt x="14812" y="16326"/>
                  </a:lnTo>
                  <a:lnTo>
                    <a:pt x="2902" y="13494"/>
                  </a:lnTo>
                  <a:lnTo>
                    <a:pt x="2902" y="532"/>
                  </a:lnTo>
                  <a:cubicBezTo>
                    <a:pt x="2902" y="178"/>
                    <a:pt x="2636" y="1"/>
                    <a:pt x="23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9"/>
            <p:cNvSpPr/>
            <p:nvPr/>
          </p:nvSpPr>
          <p:spPr>
            <a:xfrm>
              <a:off x="1483774" y="1173816"/>
              <a:ext cx="713043" cy="1185097"/>
            </a:xfrm>
            <a:custGeom>
              <a:rect b="b" l="l" r="r" t="t"/>
              <a:pathLst>
                <a:path extrusionOk="0" h="21382" w="12865">
                  <a:moveTo>
                    <a:pt x="3462" y="1"/>
                  </a:moveTo>
                  <a:cubicBezTo>
                    <a:pt x="3197" y="1"/>
                    <a:pt x="2931" y="178"/>
                    <a:pt x="2931" y="532"/>
                  </a:cubicBezTo>
                  <a:lnTo>
                    <a:pt x="2931" y="13248"/>
                  </a:lnTo>
                  <a:lnTo>
                    <a:pt x="1604" y="12933"/>
                  </a:lnTo>
                  <a:lnTo>
                    <a:pt x="1" y="12815"/>
                  </a:lnTo>
                  <a:lnTo>
                    <a:pt x="1" y="14064"/>
                  </a:lnTo>
                  <a:lnTo>
                    <a:pt x="2931" y="14851"/>
                  </a:lnTo>
                  <a:lnTo>
                    <a:pt x="2931" y="21381"/>
                  </a:lnTo>
                  <a:lnTo>
                    <a:pt x="3994" y="21381"/>
                  </a:lnTo>
                  <a:lnTo>
                    <a:pt x="3994" y="15146"/>
                  </a:lnTo>
                  <a:lnTo>
                    <a:pt x="10789" y="16985"/>
                  </a:lnTo>
                  <a:lnTo>
                    <a:pt x="12864" y="16680"/>
                  </a:lnTo>
                  <a:lnTo>
                    <a:pt x="12864" y="15618"/>
                  </a:lnTo>
                  <a:lnTo>
                    <a:pt x="3994" y="13504"/>
                  </a:lnTo>
                  <a:lnTo>
                    <a:pt x="3994" y="532"/>
                  </a:lnTo>
                  <a:cubicBezTo>
                    <a:pt x="3994" y="178"/>
                    <a:pt x="3728" y="1"/>
                    <a:pt x="34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39"/>
            <p:cNvSpPr/>
            <p:nvPr/>
          </p:nvSpPr>
          <p:spPr>
            <a:xfrm>
              <a:off x="1538313" y="1257786"/>
              <a:ext cx="80699" cy="538066"/>
            </a:xfrm>
            <a:custGeom>
              <a:rect b="b" l="l" r="r" t="t"/>
              <a:pathLst>
                <a:path extrusionOk="0" h="9708" w="1456">
                  <a:moveTo>
                    <a:pt x="777" y="0"/>
                  </a:moveTo>
                  <a:cubicBezTo>
                    <a:pt x="344" y="0"/>
                    <a:pt x="0" y="345"/>
                    <a:pt x="0" y="777"/>
                  </a:cubicBezTo>
                  <a:lnTo>
                    <a:pt x="0" y="8930"/>
                  </a:lnTo>
                  <a:cubicBezTo>
                    <a:pt x="0" y="9363"/>
                    <a:pt x="344" y="9707"/>
                    <a:pt x="777" y="9707"/>
                  </a:cubicBezTo>
                  <a:lnTo>
                    <a:pt x="1456" y="9707"/>
                  </a:lnTo>
                  <a:lnTo>
                    <a:pt x="14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39"/>
            <p:cNvSpPr/>
            <p:nvPr/>
          </p:nvSpPr>
          <p:spPr>
            <a:xfrm>
              <a:off x="1483774" y="1876996"/>
              <a:ext cx="714650" cy="175586"/>
            </a:xfrm>
            <a:custGeom>
              <a:rect b="b" l="l" r="r" t="t"/>
              <a:pathLst>
                <a:path extrusionOk="0" h="3168" w="12894">
                  <a:moveTo>
                    <a:pt x="1427" y="1"/>
                  </a:moveTo>
                  <a:lnTo>
                    <a:pt x="1" y="138"/>
                  </a:lnTo>
                  <a:lnTo>
                    <a:pt x="11025" y="3167"/>
                  </a:lnTo>
                  <a:lnTo>
                    <a:pt x="12894" y="2951"/>
                  </a:lnTo>
                  <a:lnTo>
                    <a:pt x="14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39"/>
            <p:cNvSpPr/>
            <p:nvPr/>
          </p:nvSpPr>
          <p:spPr>
            <a:xfrm>
              <a:off x="1618956" y="2356700"/>
              <a:ext cx="1726378" cy="1725768"/>
            </a:xfrm>
            <a:custGeom>
              <a:rect b="b" l="l" r="r" t="t"/>
              <a:pathLst>
                <a:path extrusionOk="0" h="31137" w="31148">
                  <a:moveTo>
                    <a:pt x="29210" y="3796"/>
                  </a:moveTo>
                  <a:lnTo>
                    <a:pt x="18913" y="20152"/>
                  </a:lnTo>
                  <a:lnTo>
                    <a:pt x="8055" y="4052"/>
                  </a:lnTo>
                  <a:lnTo>
                    <a:pt x="29210" y="3796"/>
                  </a:lnTo>
                  <a:close/>
                  <a:moveTo>
                    <a:pt x="1328" y="1711"/>
                  </a:moveTo>
                  <a:lnTo>
                    <a:pt x="6934" y="4052"/>
                  </a:lnTo>
                  <a:lnTo>
                    <a:pt x="7436" y="4052"/>
                  </a:lnTo>
                  <a:lnTo>
                    <a:pt x="18608" y="20643"/>
                  </a:lnTo>
                  <a:lnTo>
                    <a:pt x="16415" y="24105"/>
                  </a:lnTo>
                  <a:lnTo>
                    <a:pt x="1328" y="1711"/>
                  </a:lnTo>
                  <a:close/>
                  <a:moveTo>
                    <a:pt x="1" y="0"/>
                  </a:moveTo>
                  <a:lnTo>
                    <a:pt x="1" y="1161"/>
                  </a:lnTo>
                  <a:lnTo>
                    <a:pt x="443" y="1348"/>
                  </a:lnTo>
                  <a:lnTo>
                    <a:pt x="16110" y="24587"/>
                  </a:lnTo>
                  <a:lnTo>
                    <a:pt x="12156" y="30862"/>
                  </a:lnTo>
                  <a:lnTo>
                    <a:pt x="12599" y="31137"/>
                  </a:lnTo>
                  <a:lnTo>
                    <a:pt x="16435" y="25059"/>
                  </a:lnTo>
                  <a:lnTo>
                    <a:pt x="18618" y="28295"/>
                  </a:lnTo>
                  <a:lnTo>
                    <a:pt x="19051" y="28009"/>
                  </a:lnTo>
                  <a:lnTo>
                    <a:pt x="16739" y="24577"/>
                  </a:lnTo>
                  <a:lnTo>
                    <a:pt x="18923" y="21105"/>
                  </a:lnTo>
                  <a:lnTo>
                    <a:pt x="25394" y="30704"/>
                  </a:lnTo>
                  <a:lnTo>
                    <a:pt x="25827" y="30419"/>
                  </a:lnTo>
                  <a:lnTo>
                    <a:pt x="19228" y="20624"/>
                  </a:lnTo>
                  <a:lnTo>
                    <a:pt x="29830" y="3787"/>
                  </a:lnTo>
                  <a:lnTo>
                    <a:pt x="31147" y="3767"/>
                  </a:lnTo>
                  <a:lnTo>
                    <a:pt x="31059" y="266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39"/>
            <p:cNvSpPr/>
            <p:nvPr/>
          </p:nvSpPr>
          <p:spPr>
            <a:xfrm>
              <a:off x="1618956" y="2346890"/>
              <a:ext cx="1721445" cy="161952"/>
            </a:xfrm>
            <a:custGeom>
              <a:rect b="b" l="l" r="r" t="t"/>
              <a:pathLst>
                <a:path extrusionOk="0" h="2922" w="31059">
                  <a:moveTo>
                    <a:pt x="20988" y="0"/>
                  </a:moveTo>
                  <a:lnTo>
                    <a:pt x="1" y="177"/>
                  </a:lnTo>
                  <a:lnTo>
                    <a:pt x="6924" y="2921"/>
                  </a:lnTo>
                  <a:lnTo>
                    <a:pt x="31059" y="2833"/>
                  </a:lnTo>
                  <a:lnTo>
                    <a:pt x="20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39"/>
            <p:cNvSpPr/>
            <p:nvPr/>
          </p:nvSpPr>
          <p:spPr>
            <a:xfrm>
              <a:off x="2600151" y="1892237"/>
              <a:ext cx="820955" cy="188112"/>
            </a:xfrm>
            <a:custGeom>
              <a:rect b="b" l="l" r="r" t="t"/>
              <a:pathLst>
                <a:path extrusionOk="0" h="3394" w="14812">
                  <a:moveTo>
                    <a:pt x="1633" y="1"/>
                  </a:moveTo>
                  <a:lnTo>
                    <a:pt x="0" y="158"/>
                  </a:lnTo>
                  <a:lnTo>
                    <a:pt x="12717" y="3374"/>
                  </a:lnTo>
                  <a:lnTo>
                    <a:pt x="14811" y="3394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9"/>
            <p:cNvSpPr/>
            <p:nvPr/>
          </p:nvSpPr>
          <p:spPr>
            <a:xfrm>
              <a:off x="1568242" y="1257786"/>
              <a:ext cx="1289795" cy="538066"/>
            </a:xfrm>
            <a:custGeom>
              <a:rect b="b" l="l" r="r" t="t"/>
              <a:pathLst>
                <a:path extrusionOk="0" h="9708" w="23271">
                  <a:moveTo>
                    <a:pt x="1073" y="0"/>
                  </a:moveTo>
                  <a:cubicBezTo>
                    <a:pt x="965" y="0"/>
                    <a:pt x="866" y="30"/>
                    <a:pt x="778" y="79"/>
                  </a:cubicBezTo>
                  <a:cubicBezTo>
                    <a:pt x="296" y="354"/>
                    <a:pt x="1" y="876"/>
                    <a:pt x="1" y="1426"/>
                  </a:cubicBezTo>
                  <a:lnTo>
                    <a:pt x="30" y="8684"/>
                  </a:lnTo>
                  <a:cubicBezTo>
                    <a:pt x="30" y="8852"/>
                    <a:pt x="99" y="9009"/>
                    <a:pt x="227" y="9117"/>
                  </a:cubicBezTo>
                  <a:lnTo>
                    <a:pt x="719" y="9560"/>
                  </a:lnTo>
                  <a:cubicBezTo>
                    <a:pt x="827" y="9658"/>
                    <a:pt x="965" y="9707"/>
                    <a:pt x="1112" y="9707"/>
                  </a:cubicBezTo>
                  <a:lnTo>
                    <a:pt x="22680" y="9707"/>
                  </a:lnTo>
                  <a:cubicBezTo>
                    <a:pt x="23014" y="9707"/>
                    <a:pt x="23270" y="9442"/>
                    <a:pt x="23270" y="9117"/>
                  </a:cubicBezTo>
                  <a:lnTo>
                    <a:pt x="23270" y="590"/>
                  </a:lnTo>
                  <a:cubicBezTo>
                    <a:pt x="23270" y="266"/>
                    <a:pt x="23005" y="0"/>
                    <a:pt x="226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9"/>
            <p:cNvSpPr/>
            <p:nvPr/>
          </p:nvSpPr>
          <p:spPr>
            <a:xfrm>
              <a:off x="3040007" y="2722451"/>
              <a:ext cx="575699" cy="1311078"/>
            </a:xfrm>
            <a:custGeom>
              <a:rect b="b" l="l" r="r" t="t"/>
              <a:pathLst>
                <a:path extrusionOk="0" h="23655" w="10387">
                  <a:moveTo>
                    <a:pt x="4171" y="0"/>
                  </a:moveTo>
                  <a:lnTo>
                    <a:pt x="1" y="22010"/>
                  </a:lnTo>
                  <a:cubicBezTo>
                    <a:pt x="1978" y="23220"/>
                    <a:pt x="3856" y="23623"/>
                    <a:pt x="5479" y="23653"/>
                  </a:cubicBezTo>
                  <a:cubicBezTo>
                    <a:pt x="5550" y="23654"/>
                    <a:pt x="5621" y="23655"/>
                    <a:pt x="5691" y="23655"/>
                  </a:cubicBezTo>
                  <a:cubicBezTo>
                    <a:pt x="8468" y="23655"/>
                    <a:pt x="10386" y="22541"/>
                    <a:pt x="10386" y="22541"/>
                  </a:cubicBezTo>
                  <a:lnTo>
                    <a:pt x="64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39"/>
            <p:cNvSpPr/>
            <p:nvPr/>
          </p:nvSpPr>
          <p:spPr>
            <a:xfrm>
              <a:off x="3040007" y="2722451"/>
              <a:ext cx="303674" cy="1310968"/>
            </a:xfrm>
            <a:custGeom>
              <a:rect b="b" l="l" r="r" t="t"/>
              <a:pathLst>
                <a:path extrusionOk="0" h="23653" w="5479">
                  <a:moveTo>
                    <a:pt x="4171" y="0"/>
                  </a:moveTo>
                  <a:lnTo>
                    <a:pt x="1" y="22010"/>
                  </a:lnTo>
                  <a:cubicBezTo>
                    <a:pt x="1978" y="23210"/>
                    <a:pt x="3856" y="23623"/>
                    <a:pt x="5479" y="23653"/>
                  </a:cubicBezTo>
                  <a:lnTo>
                    <a:pt x="4967" y="69"/>
                  </a:lnTo>
                  <a:lnTo>
                    <a:pt x="4967" y="0"/>
                  </a:lnTo>
                  <a:close/>
                </a:path>
              </a:pathLst>
            </a:custGeom>
            <a:solidFill>
              <a:srgbClr val="000000">
                <a:alpha val="13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39"/>
            <p:cNvSpPr/>
            <p:nvPr/>
          </p:nvSpPr>
          <p:spPr>
            <a:xfrm>
              <a:off x="3036238" y="3180318"/>
              <a:ext cx="181018" cy="351616"/>
            </a:xfrm>
            <a:custGeom>
              <a:rect b="b" l="l" r="r" t="t"/>
              <a:pathLst>
                <a:path extrusionOk="0" fill="none" h="6344" w="3266">
                  <a:moveTo>
                    <a:pt x="3265" y="0"/>
                  </a:moveTo>
                  <a:lnTo>
                    <a:pt x="2370" y="10"/>
                  </a:lnTo>
                  <a:cubicBezTo>
                    <a:pt x="1308" y="30"/>
                    <a:pt x="433" y="836"/>
                    <a:pt x="325" y="1889"/>
                  </a:cubicBezTo>
                  <a:lnTo>
                    <a:pt x="108" y="3993"/>
                  </a:lnTo>
                  <a:cubicBezTo>
                    <a:pt x="0" y="5154"/>
                    <a:pt x="856" y="6186"/>
                    <a:pt x="2026" y="6285"/>
                  </a:cubicBezTo>
                  <a:lnTo>
                    <a:pt x="2734" y="6344"/>
                  </a:ln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39"/>
            <p:cNvSpPr/>
            <p:nvPr/>
          </p:nvSpPr>
          <p:spPr>
            <a:xfrm>
              <a:off x="3047655" y="3895469"/>
              <a:ext cx="555525" cy="84024"/>
            </a:xfrm>
            <a:custGeom>
              <a:rect b="b" l="l" r="r" t="t"/>
              <a:pathLst>
                <a:path extrusionOk="0" fill="none" h="1516" w="10023">
                  <a:moveTo>
                    <a:pt x="1" y="1"/>
                  </a:moveTo>
                  <a:cubicBezTo>
                    <a:pt x="1" y="1"/>
                    <a:pt x="2440" y="1515"/>
                    <a:pt x="5282" y="1515"/>
                  </a:cubicBezTo>
                  <a:cubicBezTo>
                    <a:pt x="8075" y="1515"/>
                    <a:pt x="10022" y="443"/>
                    <a:pt x="10022" y="443"/>
                  </a:cubicBez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39"/>
            <p:cNvSpPr/>
            <p:nvPr/>
          </p:nvSpPr>
          <p:spPr>
            <a:xfrm>
              <a:off x="3432030" y="3475180"/>
              <a:ext cx="95386" cy="226855"/>
            </a:xfrm>
            <a:custGeom>
              <a:rect b="b" l="l" r="r" t="t"/>
              <a:pathLst>
                <a:path extrusionOk="0" h="4093" w="1721">
                  <a:moveTo>
                    <a:pt x="694" y="0"/>
                  </a:moveTo>
                  <a:cubicBezTo>
                    <a:pt x="306" y="0"/>
                    <a:pt x="0" y="337"/>
                    <a:pt x="38" y="729"/>
                  </a:cubicBezTo>
                  <a:lnTo>
                    <a:pt x="304" y="3492"/>
                  </a:lnTo>
                  <a:cubicBezTo>
                    <a:pt x="334" y="3827"/>
                    <a:pt x="619" y="4092"/>
                    <a:pt x="963" y="4092"/>
                  </a:cubicBezTo>
                  <a:lnTo>
                    <a:pt x="1012" y="4092"/>
                  </a:lnTo>
                  <a:cubicBezTo>
                    <a:pt x="1406" y="4092"/>
                    <a:pt x="1720" y="3748"/>
                    <a:pt x="1671" y="3355"/>
                  </a:cubicBezTo>
                  <a:lnTo>
                    <a:pt x="1356" y="591"/>
                  </a:lnTo>
                  <a:cubicBezTo>
                    <a:pt x="1317" y="267"/>
                    <a:pt x="1051" y="21"/>
                    <a:pt x="727" y="1"/>
                  </a:cubicBezTo>
                  <a:cubicBezTo>
                    <a:pt x="716" y="0"/>
                    <a:pt x="705" y="0"/>
                    <a:pt x="694" y="0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39"/>
            <p:cNvSpPr/>
            <p:nvPr/>
          </p:nvSpPr>
          <p:spPr>
            <a:xfrm>
              <a:off x="3421056" y="3305413"/>
              <a:ext cx="72995" cy="125759"/>
            </a:xfrm>
            <a:custGeom>
              <a:rect b="b" l="l" r="r" t="t"/>
              <a:pathLst>
                <a:path extrusionOk="0" h="2269" w="1317">
                  <a:moveTo>
                    <a:pt x="574" y="1"/>
                  </a:moveTo>
                  <a:cubicBezTo>
                    <a:pt x="550" y="1"/>
                    <a:pt x="526" y="2"/>
                    <a:pt x="502" y="5"/>
                  </a:cubicBezTo>
                  <a:cubicBezTo>
                    <a:pt x="207" y="45"/>
                    <a:pt x="0" y="291"/>
                    <a:pt x="10" y="576"/>
                  </a:cubicBezTo>
                  <a:lnTo>
                    <a:pt x="20" y="1707"/>
                  </a:lnTo>
                  <a:cubicBezTo>
                    <a:pt x="30" y="2002"/>
                    <a:pt x="266" y="2248"/>
                    <a:pt x="561" y="2258"/>
                  </a:cubicBezTo>
                  <a:lnTo>
                    <a:pt x="679" y="2267"/>
                  </a:lnTo>
                  <a:cubicBezTo>
                    <a:pt x="690" y="2268"/>
                    <a:pt x="701" y="2268"/>
                    <a:pt x="711" y="2268"/>
                  </a:cubicBezTo>
                  <a:cubicBezTo>
                    <a:pt x="1050" y="2268"/>
                    <a:pt x="1317" y="1971"/>
                    <a:pt x="1269" y="1628"/>
                  </a:cubicBezTo>
                  <a:lnTo>
                    <a:pt x="1131" y="497"/>
                  </a:lnTo>
                  <a:cubicBezTo>
                    <a:pt x="1095" y="207"/>
                    <a:pt x="850" y="1"/>
                    <a:pt x="574" y="1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39"/>
            <p:cNvSpPr/>
            <p:nvPr/>
          </p:nvSpPr>
          <p:spPr>
            <a:xfrm>
              <a:off x="1542081" y="3202100"/>
              <a:ext cx="1055902" cy="902208"/>
            </a:xfrm>
            <a:custGeom>
              <a:rect b="b" l="l" r="r" t="t"/>
              <a:pathLst>
                <a:path extrusionOk="0" h="16278" w="19051">
                  <a:moveTo>
                    <a:pt x="1" y="1"/>
                  </a:moveTo>
                  <a:lnTo>
                    <a:pt x="1368" y="15195"/>
                  </a:lnTo>
                  <a:lnTo>
                    <a:pt x="5046" y="15835"/>
                  </a:lnTo>
                  <a:lnTo>
                    <a:pt x="18166" y="16277"/>
                  </a:lnTo>
                  <a:lnTo>
                    <a:pt x="19051" y="630"/>
                  </a:lnTo>
                  <a:lnTo>
                    <a:pt x="11763" y="2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39"/>
            <p:cNvSpPr/>
            <p:nvPr/>
          </p:nvSpPr>
          <p:spPr>
            <a:xfrm>
              <a:off x="1460329" y="2821108"/>
              <a:ext cx="1027025" cy="375061"/>
            </a:xfrm>
            <a:custGeom>
              <a:rect b="b" l="l" r="r" t="t"/>
              <a:pathLst>
                <a:path extrusionOk="0" h="6767" w="18530">
                  <a:moveTo>
                    <a:pt x="18156" y="0"/>
                  </a:moveTo>
                  <a:lnTo>
                    <a:pt x="1643" y="4446"/>
                  </a:lnTo>
                  <a:lnTo>
                    <a:pt x="1" y="5183"/>
                  </a:lnTo>
                  <a:lnTo>
                    <a:pt x="355" y="6767"/>
                  </a:lnTo>
                  <a:lnTo>
                    <a:pt x="18529" y="1702"/>
                  </a:lnTo>
                  <a:lnTo>
                    <a:pt x="181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39"/>
            <p:cNvSpPr/>
            <p:nvPr/>
          </p:nvSpPr>
          <p:spPr>
            <a:xfrm>
              <a:off x="1393043" y="2849468"/>
              <a:ext cx="1057010" cy="357048"/>
            </a:xfrm>
            <a:custGeom>
              <a:rect b="b" l="l" r="r" t="t"/>
              <a:pathLst>
                <a:path extrusionOk="0" h="6442" w="19071">
                  <a:moveTo>
                    <a:pt x="17162" y="0"/>
                  </a:moveTo>
                  <a:lnTo>
                    <a:pt x="15363" y="472"/>
                  </a:lnTo>
                  <a:lnTo>
                    <a:pt x="14133" y="1151"/>
                  </a:lnTo>
                  <a:lnTo>
                    <a:pt x="13278" y="1033"/>
                  </a:lnTo>
                  <a:lnTo>
                    <a:pt x="11399" y="1525"/>
                  </a:lnTo>
                  <a:lnTo>
                    <a:pt x="10091" y="2262"/>
                  </a:lnTo>
                  <a:lnTo>
                    <a:pt x="9304" y="2075"/>
                  </a:lnTo>
                  <a:lnTo>
                    <a:pt x="7613" y="2518"/>
                  </a:lnTo>
                  <a:lnTo>
                    <a:pt x="6216" y="3256"/>
                  </a:lnTo>
                  <a:lnTo>
                    <a:pt x="5518" y="3069"/>
                  </a:lnTo>
                  <a:lnTo>
                    <a:pt x="89" y="4505"/>
                  </a:lnTo>
                  <a:lnTo>
                    <a:pt x="1" y="6147"/>
                  </a:lnTo>
                  <a:lnTo>
                    <a:pt x="905" y="6442"/>
                  </a:lnTo>
                  <a:lnTo>
                    <a:pt x="4171" y="5518"/>
                  </a:lnTo>
                  <a:lnTo>
                    <a:pt x="5626" y="4839"/>
                  </a:lnTo>
                  <a:lnTo>
                    <a:pt x="6305" y="4918"/>
                  </a:lnTo>
                  <a:lnTo>
                    <a:pt x="7996" y="4446"/>
                  </a:lnTo>
                  <a:lnTo>
                    <a:pt x="9472" y="3816"/>
                  </a:lnTo>
                  <a:lnTo>
                    <a:pt x="10131" y="3846"/>
                  </a:lnTo>
                  <a:lnTo>
                    <a:pt x="12009" y="3315"/>
                  </a:lnTo>
                  <a:lnTo>
                    <a:pt x="13710" y="2272"/>
                  </a:lnTo>
                  <a:lnTo>
                    <a:pt x="14143" y="2715"/>
                  </a:lnTo>
                  <a:lnTo>
                    <a:pt x="15943" y="2213"/>
                  </a:lnTo>
                  <a:lnTo>
                    <a:pt x="17231" y="1426"/>
                  </a:lnTo>
                  <a:lnTo>
                    <a:pt x="18077" y="1603"/>
                  </a:lnTo>
                  <a:lnTo>
                    <a:pt x="19070" y="1328"/>
                  </a:lnTo>
                  <a:lnTo>
                    <a:pt x="18815" y="256"/>
                  </a:lnTo>
                  <a:lnTo>
                    <a:pt x="17792" y="590"/>
                  </a:lnTo>
                  <a:lnTo>
                    <a:pt x="171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39"/>
            <p:cNvSpPr/>
            <p:nvPr/>
          </p:nvSpPr>
          <p:spPr>
            <a:xfrm>
              <a:off x="1336343" y="3181963"/>
              <a:ext cx="1197623" cy="922327"/>
            </a:xfrm>
            <a:custGeom>
              <a:rect b="b" l="l" r="r" t="t"/>
              <a:pathLst>
                <a:path extrusionOk="0" h="16641" w="21608">
                  <a:moveTo>
                    <a:pt x="1034" y="0"/>
                  </a:moveTo>
                  <a:lnTo>
                    <a:pt x="1" y="15815"/>
                  </a:lnTo>
                  <a:lnTo>
                    <a:pt x="20841" y="16641"/>
                  </a:lnTo>
                  <a:lnTo>
                    <a:pt x="21460" y="5036"/>
                  </a:lnTo>
                  <a:lnTo>
                    <a:pt x="21510" y="4013"/>
                  </a:lnTo>
                  <a:lnTo>
                    <a:pt x="21608" y="2312"/>
                  </a:lnTo>
                  <a:lnTo>
                    <a:pt x="21401" y="1299"/>
                  </a:lnTo>
                  <a:lnTo>
                    <a:pt x="20251" y="817"/>
                  </a:lnTo>
                  <a:lnTo>
                    <a:pt x="18559" y="748"/>
                  </a:lnTo>
                  <a:lnTo>
                    <a:pt x="18195" y="1466"/>
                  </a:lnTo>
                  <a:lnTo>
                    <a:pt x="16533" y="659"/>
                  </a:lnTo>
                  <a:lnTo>
                    <a:pt x="14851" y="591"/>
                  </a:lnTo>
                  <a:lnTo>
                    <a:pt x="14517" y="1240"/>
                  </a:lnTo>
                  <a:lnTo>
                    <a:pt x="12835" y="502"/>
                  </a:lnTo>
                  <a:lnTo>
                    <a:pt x="10888" y="414"/>
                  </a:lnTo>
                  <a:lnTo>
                    <a:pt x="10711" y="1348"/>
                  </a:lnTo>
                  <a:lnTo>
                    <a:pt x="8872" y="335"/>
                  </a:lnTo>
                  <a:lnTo>
                    <a:pt x="7023" y="256"/>
                  </a:lnTo>
                  <a:lnTo>
                    <a:pt x="6393" y="777"/>
                  </a:lnTo>
                  <a:lnTo>
                    <a:pt x="4997" y="168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39"/>
            <p:cNvSpPr/>
            <p:nvPr/>
          </p:nvSpPr>
          <p:spPr>
            <a:xfrm>
              <a:off x="1587996" y="3693236"/>
              <a:ext cx="60469" cy="61189"/>
            </a:xfrm>
            <a:custGeom>
              <a:rect b="b" l="l" r="r" t="t"/>
              <a:pathLst>
                <a:path extrusionOk="0" h="1104" w="1091">
                  <a:moveTo>
                    <a:pt x="158" y="109"/>
                  </a:moveTo>
                  <a:lnTo>
                    <a:pt x="483" y="119"/>
                  </a:lnTo>
                  <a:cubicBezTo>
                    <a:pt x="489" y="118"/>
                    <a:pt x="495" y="118"/>
                    <a:pt x="501" y="118"/>
                  </a:cubicBezTo>
                  <a:cubicBezTo>
                    <a:pt x="1090" y="118"/>
                    <a:pt x="1069" y="1007"/>
                    <a:pt x="506" y="1007"/>
                  </a:cubicBezTo>
                  <a:cubicBezTo>
                    <a:pt x="486" y="1007"/>
                    <a:pt x="465" y="1006"/>
                    <a:pt x="443" y="1004"/>
                  </a:cubicBezTo>
                  <a:lnTo>
                    <a:pt x="119" y="994"/>
                  </a:lnTo>
                  <a:lnTo>
                    <a:pt x="158" y="109"/>
                  </a:lnTo>
                  <a:close/>
                  <a:moveTo>
                    <a:pt x="50" y="1"/>
                  </a:moveTo>
                  <a:lnTo>
                    <a:pt x="1" y="1082"/>
                  </a:lnTo>
                  <a:lnTo>
                    <a:pt x="443" y="1102"/>
                  </a:lnTo>
                  <a:cubicBezTo>
                    <a:pt x="458" y="1103"/>
                    <a:pt x="473" y="1103"/>
                    <a:pt x="487" y="1103"/>
                  </a:cubicBezTo>
                  <a:cubicBezTo>
                    <a:pt x="817" y="1103"/>
                    <a:pt x="1034" y="892"/>
                    <a:pt x="1053" y="591"/>
                  </a:cubicBezTo>
                  <a:cubicBezTo>
                    <a:pt x="1063" y="266"/>
                    <a:pt x="837" y="30"/>
                    <a:pt x="492" y="20"/>
                  </a:cubicBezTo>
                  <a:lnTo>
                    <a:pt x="50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39"/>
            <p:cNvSpPr/>
            <p:nvPr/>
          </p:nvSpPr>
          <p:spPr>
            <a:xfrm>
              <a:off x="1665425" y="3696506"/>
              <a:ext cx="9311" cy="60025"/>
            </a:xfrm>
            <a:custGeom>
              <a:rect b="b" l="l" r="r" t="t"/>
              <a:pathLst>
                <a:path extrusionOk="0" h="1083" w="168">
                  <a:moveTo>
                    <a:pt x="49" y="1"/>
                  </a:moveTo>
                  <a:lnTo>
                    <a:pt x="0" y="1082"/>
                  </a:lnTo>
                  <a:lnTo>
                    <a:pt x="118" y="1082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39"/>
            <p:cNvSpPr/>
            <p:nvPr/>
          </p:nvSpPr>
          <p:spPr>
            <a:xfrm>
              <a:off x="1698126" y="3698169"/>
              <a:ext cx="49661" cy="62187"/>
            </a:xfrm>
            <a:custGeom>
              <a:rect b="b" l="l" r="r" t="t"/>
              <a:pathLst>
                <a:path extrusionOk="0" h="1122" w="896">
                  <a:moveTo>
                    <a:pt x="158" y="98"/>
                  </a:moveTo>
                  <a:lnTo>
                    <a:pt x="443" y="108"/>
                  </a:lnTo>
                  <a:cubicBezTo>
                    <a:pt x="659" y="118"/>
                    <a:pt x="777" y="226"/>
                    <a:pt x="767" y="393"/>
                  </a:cubicBezTo>
                  <a:cubicBezTo>
                    <a:pt x="758" y="556"/>
                    <a:pt x="659" y="652"/>
                    <a:pt x="476" y="652"/>
                  </a:cubicBezTo>
                  <a:cubicBezTo>
                    <a:pt x="459" y="652"/>
                    <a:pt x="442" y="651"/>
                    <a:pt x="423" y="649"/>
                  </a:cubicBezTo>
                  <a:lnTo>
                    <a:pt x="138" y="639"/>
                  </a:lnTo>
                  <a:lnTo>
                    <a:pt x="158" y="98"/>
                  </a:lnTo>
                  <a:close/>
                  <a:moveTo>
                    <a:pt x="49" y="0"/>
                  </a:moveTo>
                  <a:lnTo>
                    <a:pt x="0" y="1082"/>
                  </a:lnTo>
                  <a:lnTo>
                    <a:pt x="118" y="1082"/>
                  </a:lnTo>
                  <a:lnTo>
                    <a:pt x="128" y="738"/>
                  </a:lnTo>
                  <a:lnTo>
                    <a:pt x="423" y="747"/>
                  </a:lnTo>
                  <a:lnTo>
                    <a:pt x="512" y="747"/>
                  </a:lnTo>
                  <a:lnTo>
                    <a:pt x="748" y="1111"/>
                  </a:lnTo>
                  <a:lnTo>
                    <a:pt x="866" y="1121"/>
                  </a:lnTo>
                  <a:lnTo>
                    <a:pt x="620" y="738"/>
                  </a:lnTo>
                  <a:cubicBezTo>
                    <a:pt x="777" y="698"/>
                    <a:pt x="885" y="561"/>
                    <a:pt x="885" y="403"/>
                  </a:cubicBezTo>
                  <a:cubicBezTo>
                    <a:pt x="895" y="167"/>
                    <a:pt x="728" y="30"/>
                    <a:pt x="453" y="10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39"/>
            <p:cNvSpPr/>
            <p:nvPr/>
          </p:nvSpPr>
          <p:spPr>
            <a:xfrm>
              <a:off x="1766798" y="3700330"/>
              <a:ext cx="43675" cy="62187"/>
            </a:xfrm>
            <a:custGeom>
              <a:rect b="b" l="l" r="r" t="t"/>
              <a:pathLst>
                <a:path extrusionOk="0" h="1122" w="788">
                  <a:moveTo>
                    <a:pt x="50" y="0"/>
                  </a:moveTo>
                  <a:lnTo>
                    <a:pt x="1" y="1092"/>
                  </a:lnTo>
                  <a:lnTo>
                    <a:pt x="768" y="1122"/>
                  </a:lnTo>
                  <a:lnTo>
                    <a:pt x="768" y="1023"/>
                  </a:lnTo>
                  <a:lnTo>
                    <a:pt x="119" y="994"/>
                  </a:lnTo>
                  <a:lnTo>
                    <a:pt x="138" y="590"/>
                  </a:lnTo>
                  <a:lnTo>
                    <a:pt x="699" y="610"/>
                  </a:lnTo>
                  <a:lnTo>
                    <a:pt x="699" y="522"/>
                  </a:lnTo>
                  <a:lnTo>
                    <a:pt x="138" y="492"/>
                  </a:lnTo>
                  <a:lnTo>
                    <a:pt x="158" y="109"/>
                  </a:lnTo>
                  <a:lnTo>
                    <a:pt x="787" y="138"/>
                  </a:lnTo>
                  <a:lnTo>
                    <a:pt x="787" y="4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39"/>
            <p:cNvSpPr/>
            <p:nvPr/>
          </p:nvSpPr>
          <p:spPr>
            <a:xfrm>
              <a:off x="1823997" y="3703545"/>
              <a:ext cx="56755" cy="61245"/>
            </a:xfrm>
            <a:custGeom>
              <a:rect b="b" l="l" r="r" t="t"/>
              <a:pathLst>
                <a:path extrusionOk="0" h="1105" w="1024">
                  <a:moveTo>
                    <a:pt x="594" y="0"/>
                  </a:moveTo>
                  <a:cubicBezTo>
                    <a:pt x="296" y="0"/>
                    <a:pt x="50" y="230"/>
                    <a:pt x="41" y="532"/>
                  </a:cubicBezTo>
                  <a:cubicBezTo>
                    <a:pt x="21" y="847"/>
                    <a:pt x="277" y="1103"/>
                    <a:pt x="581" y="1103"/>
                  </a:cubicBezTo>
                  <a:cubicBezTo>
                    <a:pt x="595" y="1104"/>
                    <a:pt x="608" y="1104"/>
                    <a:pt x="620" y="1104"/>
                  </a:cubicBezTo>
                  <a:cubicBezTo>
                    <a:pt x="762" y="1104"/>
                    <a:pt x="885" y="1055"/>
                    <a:pt x="985" y="955"/>
                  </a:cubicBezTo>
                  <a:lnTo>
                    <a:pt x="916" y="887"/>
                  </a:lnTo>
                  <a:cubicBezTo>
                    <a:pt x="844" y="959"/>
                    <a:pt x="739" y="1006"/>
                    <a:pt x="624" y="1006"/>
                  </a:cubicBezTo>
                  <a:cubicBezTo>
                    <a:pt x="613" y="1006"/>
                    <a:pt x="602" y="1005"/>
                    <a:pt x="591" y="1005"/>
                  </a:cubicBezTo>
                  <a:cubicBezTo>
                    <a:pt x="1" y="985"/>
                    <a:pt x="30" y="109"/>
                    <a:pt x="602" y="109"/>
                  </a:cubicBezTo>
                  <a:cubicBezTo>
                    <a:pt x="611" y="109"/>
                    <a:pt x="621" y="109"/>
                    <a:pt x="631" y="110"/>
                  </a:cubicBezTo>
                  <a:cubicBezTo>
                    <a:pt x="749" y="110"/>
                    <a:pt x="867" y="159"/>
                    <a:pt x="945" y="247"/>
                  </a:cubicBezTo>
                  <a:lnTo>
                    <a:pt x="1024" y="178"/>
                  </a:lnTo>
                  <a:cubicBezTo>
                    <a:pt x="926" y="70"/>
                    <a:pt x="778" y="1"/>
                    <a:pt x="631" y="1"/>
                  </a:cubicBezTo>
                  <a:cubicBezTo>
                    <a:pt x="618" y="1"/>
                    <a:pt x="606" y="0"/>
                    <a:pt x="594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39"/>
            <p:cNvSpPr/>
            <p:nvPr/>
          </p:nvSpPr>
          <p:spPr>
            <a:xfrm>
              <a:off x="1890563" y="3705762"/>
              <a:ext cx="48552" cy="61134"/>
            </a:xfrm>
            <a:custGeom>
              <a:rect b="b" l="l" r="r" t="t"/>
              <a:pathLst>
                <a:path extrusionOk="0" h="1103" w="876">
                  <a:moveTo>
                    <a:pt x="0" y="1"/>
                  </a:moveTo>
                  <a:lnTo>
                    <a:pt x="0" y="99"/>
                  </a:lnTo>
                  <a:lnTo>
                    <a:pt x="384" y="109"/>
                  </a:lnTo>
                  <a:lnTo>
                    <a:pt x="344" y="1102"/>
                  </a:lnTo>
                  <a:lnTo>
                    <a:pt x="452" y="1102"/>
                  </a:lnTo>
                  <a:lnTo>
                    <a:pt x="492" y="119"/>
                  </a:lnTo>
                  <a:lnTo>
                    <a:pt x="875" y="129"/>
                  </a:lnTo>
                  <a:lnTo>
                    <a:pt x="875" y="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39"/>
            <p:cNvSpPr/>
            <p:nvPr/>
          </p:nvSpPr>
          <p:spPr>
            <a:xfrm>
              <a:off x="1946654" y="3706704"/>
              <a:ext cx="75544" cy="63462"/>
            </a:xfrm>
            <a:custGeom>
              <a:rect b="b" l="l" r="r" t="t"/>
              <a:pathLst>
                <a:path extrusionOk="0" h="1145" w="1363">
                  <a:moveTo>
                    <a:pt x="605" y="128"/>
                  </a:moveTo>
                  <a:cubicBezTo>
                    <a:pt x="848" y="128"/>
                    <a:pt x="1077" y="323"/>
                    <a:pt x="1063" y="603"/>
                  </a:cubicBezTo>
                  <a:cubicBezTo>
                    <a:pt x="1054" y="847"/>
                    <a:pt x="857" y="1037"/>
                    <a:pt x="625" y="1037"/>
                  </a:cubicBezTo>
                  <a:cubicBezTo>
                    <a:pt x="614" y="1037"/>
                    <a:pt x="602" y="1037"/>
                    <a:pt x="591" y="1036"/>
                  </a:cubicBezTo>
                  <a:cubicBezTo>
                    <a:pt x="178" y="1026"/>
                    <a:pt x="1" y="525"/>
                    <a:pt x="296" y="249"/>
                  </a:cubicBezTo>
                  <a:cubicBezTo>
                    <a:pt x="389" y="165"/>
                    <a:pt x="498" y="128"/>
                    <a:pt x="605" y="128"/>
                  </a:cubicBezTo>
                  <a:close/>
                  <a:moveTo>
                    <a:pt x="611" y="0"/>
                  </a:moveTo>
                  <a:cubicBezTo>
                    <a:pt x="320" y="0"/>
                    <a:pt x="40" y="223"/>
                    <a:pt x="40" y="564"/>
                  </a:cubicBezTo>
                  <a:cubicBezTo>
                    <a:pt x="21" y="879"/>
                    <a:pt x="267" y="1144"/>
                    <a:pt x="581" y="1144"/>
                  </a:cubicBezTo>
                  <a:cubicBezTo>
                    <a:pt x="589" y="1145"/>
                    <a:pt x="597" y="1145"/>
                    <a:pt x="605" y="1145"/>
                  </a:cubicBezTo>
                  <a:cubicBezTo>
                    <a:pt x="1101" y="1145"/>
                    <a:pt x="1363" y="539"/>
                    <a:pt x="1024" y="180"/>
                  </a:cubicBezTo>
                  <a:cubicBezTo>
                    <a:pt x="906" y="56"/>
                    <a:pt x="757" y="0"/>
                    <a:pt x="611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39"/>
            <p:cNvSpPr/>
            <p:nvPr/>
          </p:nvSpPr>
          <p:spPr>
            <a:xfrm>
              <a:off x="2031177" y="3711748"/>
              <a:ext cx="49661" cy="62242"/>
            </a:xfrm>
            <a:custGeom>
              <a:rect b="b" l="l" r="r" t="t"/>
              <a:pathLst>
                <a:path extrusionOk="0" h="1123" w="896">
                  <a:moveTo>
                    <a:pt x="158" y="99"/>
                  </a:moveTo>
                  <a:lnTo>
                    <a:pt x="443" y="109"/>
                  </a:lnTo>
                  <a:cubicBezTo>
                    <a:pt x="659" y="119"/>
                    <a:pt x="767" y="227"/>
                    <a:pt x="767" y="394"/>
                  </a:cubicBezTo>
                  <a:cubicBezTo>
                    <a:pt x="758" y="556"/>
                    <a:pt x="659" y="652"/>
                    <a:pt x="476" y="652"/>
                  </a:cubicBezTo>
                  <a:cubicBezTo>
                    <a:pt x="459" y="652"/>
                    <a:pt x="442" y="652"/>
                    <a:pt x="423" y="650"/>
                  </a:cubicBezTo>
                  <a:lnTo>
                    <a:pt x="138" y="640"/>
                  </a:lnTo>
                  <a:lnTo>
                    <a:pt x="158" y="99"/>
                  </a:lnTo>
                  <a:close/>
                  <a:moveTo>
                    <a:pt x="50" y="1"/>
                  </a:moveTo>
                  <a:lnTo>
                    <a:pt x="0" y="1083"/>
                  </a:lnTo>
                  <a:lnTo>
                    <a:pt x="118" y="1083"/>
                  </a:lnTo>
                  <a:lnTo>
                    <a:pt x="138" y="739"/>
                  </a:lnTo>
                  <a:lnTo>
                    <a:pt x="423" y="748"/>
                  </a:lnTo>
                  <a:lnTo>
                    <a:pt x="512" y="748"/>
                  </a:lnTo>
                  <a:lnTo>
                    <a:pt x="748" y="1112"/>
                  </a:lnTo>
                  <a:lnTo>
                    <a:pt x="866" y="1122"/>
                  </a:lnTo>
                  <a:lnTo>
                    <a:pt x="866" y="1122"/>
                  </a:lnTo>
                  <a:lnTo>
                    <a:pt x="620" y="739"/>
                  </a:lnTo>
                  <a:cubicBezTo>
                    <a:pt x="777" y="699"/>
                    <a:pt x="886" y="562"/>
                    <a:pt x="886" y="404"/>
                  </a:cubicBezTo>
                  <a:cubicBezTo>
                    <a:pt x="895" y="168"/>
                    <a:pt x="728" y="30"/>
                    <a:pt x="453" y="11"/>
                  </a:cubicBezTo>
                  <a:lnTo>
                    <a:pt x="50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39"/>
            <p:cNvSpPr/>
            <p:nvPr/>
          </p:nvSpPr>
          <p:spPr>
            <a:xfrm>
              <a:off x="1477788" y="3435939"/>
              <a:ext cx="933800" cy="32756"/>
            </a:xfrm>
            <a:custGeom>
              <a:rect b="b" l="l" r="r" t="t"/>
              <a:pathLst>
                <a:path extrusionOk="0" fill="none" h="591" w="16848">
                  <a:moveTo>
                    <a:pt x="0" y="1"/>
                  </a:moveTo>
                  <a:lnTo>
                    <a:pt x="16847" y="591"/>
                  </a:lnTo>
                </a:path>
              </a:pathLst>
            </a:custGeom>
            <a:noFill/>
            <a:ln cap="rnd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39"/>
            <p:cNvSpPr/>
            <p:nvPr/>
          </p:nvSpPr>
          <p:spPr>
            <a:xfrm>
              <a:off x="1475072" y="3614187"/>
              <a:ext cx="957245" cy="34973"/>
            </a:xfrm>
            <a:custGeom>
              <a:rect b="b" l="l" r="r" t="t"/>
              <a:pathLst>
                <a:path extrusionOk="0" fill="none" h="631" w="17271">
                  <a:moveTo>
                    <a:pt x="0" y="1"/>
                  </a:moveTo>
                  <a:lnTo>
                    <a:pt x="17270" y="630"/>
                  </a:lnTo>
                </a:path>
              </a:pathLst>
            </a:custGeom>
            <a:noFill/>
            <a:ln cap="rnd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39"/>
            <p:cNvSpPr/>
            <p:nvPr/>
          </p:nvSpPr>
          <p:spPr>
            <a:xfrm>
              <a:off x="1803744" y="3449574"/>
              <a:ext cx="9866" cy="178302"/>
            </a:xfrm>
            <a:custGeom>
              <a:rect b="b" l="l" r="r" t="t"/>
              <a:pathLst>
                <a:path extrusionOk="0" fill="none" h="3217" w="178">
                  <a:moveTo>
                    <a:pt x="178" y="1"/>
                  </a:moveTo>
                  <a:lnTo>
                    <a:pt x="1" y="3217"/>
                  </a:lnTo>
                </a:path>
              </a:pathLst>
            </a:custGeom>
            <a:noFill/>
            <a:ln cap="rnd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39"/>
            <p:cNvSpPr/>
            <p:nvPr/>
          </p:nvSpPr>
          <p:spPr>
            <a:xfrm>
              <a:off x="2174429" y="3463208"/>
              <a:ext cx="8757" cy="177194"/>
            </a:xfrm>
            <a:custGeom>
              <a:rect b="b" l="l" r="r" t="t"/>
              <a:pathLst>
                <a:path extrusionOk="0" fill="none" h="3197" w="158">
                  <a:moveTo>
                    <a:pt x="158" y="1"/>
                  </a:moveTo>
                  <a:lnTo>
                    <a:pt x="0" y="3197"/>
                  </a:lnTo>
                </a:path>
              </a:pathLst>
            </a:custGeom>
            <a:noFill/>
            <a:ln cap="rnd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39"/>
            <p:cNvSpPr/>
            <p:nvPr/>
          </p:nvSpPr>
          <p:spPr>
            <a:xfrm>
              <a:off x="1461992" y="3816433"/>
              <a:ext cx="949042" cy="35472"/>
            </a:xfrm>
            <a:custGeom>
              <a:rect b="b" l="l" r="r" t="t"/>
              <a:pathLst>
                <a:path extrusionOk="0" fill="none" h="640" w="17123">
                  <a:moveTo>
                    <a:pt x="0" y="1"/>
                  </a:moveTo>
                  <a:lnTo>
                    <a:pt x="17123" y="640"/>
                  </a:lnTo>
                </a:path>
              </a:pathLst>
            </a:custGeom>
            <a:noFill/>
            <a:ln cap="rnd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39"/>
            <p:cNvSpPr/>
            <p:nvPr/>
          </p:nvSpPr>
          <p:spPr>
            <a:xfrm>
              <a:off x="1471802" y="3328581"/>
              <a:ext cx="1061333" cy="42566"/>
            </a:xfrm>
            <a:custGeom>
              <a:rect b="b" l="l" r="r" t="t"/>
              <a:pathLst>
                <a:path extrusionOk="0" fill="none" h="768" w="19149">
                  <a:moveTo>
                    <a:pt x="0" y="0"/>
                  </a:moveTo>
                  <a:lnTo>
                    <a:pt x="5036" y="197"/>
                  </a:lnTo>
                  <a:lnTo>
                    <a:pt x="7052" y="276"/>
                  </a:lnTo>
                  <a:lnTo>
                    <a:pt x="8901" y="355"/>
                  </a:lnTo>
                  <a:lnTo>
                    <a:pt x="10907" y="433"/>
                  </a:lnTo>
                  <a:lnTo>
                    <a:pt x="10907" y="433"/>
                  </a:lnTo>
                  <a:lnTo>
                    <a:pt x="12854" y="512"/>
                  </a:lnTo>
                  <a:lnTo>
                    <a:pt x="14861" y="591"/>
                  </a:lnTo>
                  <a:lnTo>
                    <a:pt x="16542" y="659"/>
                  </a:lnTo>
                  <a:lnTo>
                    <a:pt x="18558" y="738"/>
                  </a:lnTo>
                  <a:lnTo>
                    <a:pt x="19149" y="768"/>
                  </a:lnTo>
                </a:path>
              </a:pathLst>
            </a:custGeom>
            <a:noFill/>
            <a:ln cap="rnd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39"/>
            <p:cNvSpPr/>
            <p:nvPr/>
          </p:nvSpPr>
          <p:spPr>
            <a:xfrm>
              <a:off x="1617848" y="3192844"/>
              <a:ext cx="244812" cy="151033"/>
            </a:xfrm>
            <a:custGeom>
              <a:rect b="b" l="l" r="r" t="t"/>
              <a:pathLst>
                <a:path extrusionOk="0" h="2725" w="4417">
                  <a:moveTo>
                    <a:pt x="1" y="1"/>
                  </a:moveTo>
                  <a:lnTo>
                    <a:pt x="2401" y="2646"/>
                  </a:lnTo>
                  <a:lnTo>
                    <a:pt x="4417" y="2725"/>
                  </a:lnTo>
                  <a:lnTo>
                    <a:pt x="2027" y="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39"/>
            <p:cNvSpPr/>
            <p:nvPr/>
          </p:nvSpPr>
          <p:spPr>
            <a:xfrm>
              <a:off x="1832621" y="3202100"/>
              <a:ext cx="243704" cy="150534"/>
            </a:xfrm>
            <a:custGeom>
              <a:rect b="b" l="l" r="r" t="t"/>
              <a:pathLst>
                <a:path extrusionOk="0" h="2716" w="4397">
                  <a:moveTo>
                    <a:pt x="1" y="1"/>
                  </a:moveTo>
                  <a:lnTo>
                    <a:pt x="2391" y="2637"/>
                  </a:lnTo>
                  <a:lnTo>
                    <a:pt x="4397" y="2715"/>
                  </a:lnTo>
                  <a:lnTo>
                    <a:pt x="4397" y="2715"/>
                  </a:lnTo>
                  <a:lnTo>
                    <a:pt x="2017" y="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39"/>
            <p:cNvSpPr/>
            <p:nvPr/>
          </p:nvSpPr>
          <p:spPr>
            <a:xfrm>
              <a:off x="2052327" y="3211412"/>
              <a:ext cx="243149" cy="149925"/>
            </a:xfrm>
            <a:custGeom>
              <a:rect b="b" l="l" r="r" t="t"/>
              <a:pathLst>
                <a:path extrusionOk="0" h="2705" w="4387">
                  <a:moveTo>
                    <a:pt x="0" y="0"/>
                  </a:moveTo>
                  <a:lnTo>
                    <a:pt x="2380" y="2626"/>
                  </a:lnTo>
                  <a:lnTo>
                    <a:pt x="4387" y="2705"/>
                  </a:lnTo>
                  <a:lnTo>
                    <a:pt x="2016" y="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39"/>
            <p:cNvSpPr/>
            <p:nvPr/>
          </p:nvSpPr>
          <p:spPr>
            <a:xfrm>
              <a:off x="2257290" y="3220114"/>
              <a:ext cx="243149" cy="149426"/>
            </a:xfrm>
            <a:custGeom>
              <a:rect b="b" l="l" r="r" t="t"/>
              <a:pathLst>
                <a:path extrusionOk="0" h="2696" w="4387">
                  <a:moveTo>
                    <a:pt x="0" y="0"/>
                  </a:moveTo>
                  <a:lnTo>
                    <a:pt x="2370" y="2616"/>
                  </a:lnTo>
                  <a:lnTo>
                    <a:pt x="4386" y="2695"/>
                  </a:lnTo>
                  <a:lnTo>
                    <a:pt x="4386" y="2695"/>
                  </a:lnTo>
                  <a:lnTo>
                    <a:pt x="2026" y="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39"/>
            <p:cNvSpPr/>
            <p:nvPr/>
          </p:nvSpPr>
          <p:spPr>
            <a:xfrm>
              <a:off x="2463306" y="3228815"/>
              <a:ext cx="79091" cy="82916"/>
            </a:xfrm>
            <a:custGeom>
              <a:rect b="b" l="l" r="r" t="t"/>
              <a:pathLst>
                <a:path extrusionOk="0" h="1496" w="1427">
                  <a:moveTo>
                    <a:pt x="1" y="1"/>
                  </a:moveTo>
                  <a:lnTo>
                    <a:pt x="1358" y="1496"/>
                  </a:lnTo>
                  <a:lnTo>
                    <a:pt x="1427" y="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39"/>
            <p:cNvSpPr/>
            <p:nvPr/>
          </p:nvSpPr>
          <p:spPr>
            <a:xfrm>
              <a:off x="1628767" y="2990598"/>
              <a:ext cx="190828" cy="166330"/>
            </a:xfrm>
            <a:custGeom>
              <a:rect b="b" l="l" r="r" t="t"/>
              <a:pathLst>
                <a:path extrusionOk="0" h="3001" w="3443">
                  <a:moveTo>
                    <a:pt x="3443" y="1"/>
                  </a:moveTo>
                  <a:lnTo>
                    <a:pt x="1348" y="552"/>
                  </a:lnTo>
                  <a:lnTo>
                    <a:pt x="1" y="3001"/>
                  </a:lnTo>
                  <a:lnTo>
                    <a:pt x="2135" y="2401"/>
                  </a:lnTo>
                  <a:lnTo>
                    <a:pt x="344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39"/>
            <p:cNvSpPr/>
            <p:nvPr/>
          </p:nvSpPr>
          <p:spPr>
            <a:xfrm>
              <a:off x="1840824" y="2935561"/>
              <a:ext cx="188667" cy="161952"/>
            </a:xfrm>
            <a:custGeom>
              <a:rect b="b" l="l" r="r" t="t"/>
              <a:pathLst>
                <a:path extrusionOk="0" h="2922" w="3404">
                  <a:moveTo>
                    <a:pt x="3403" y="1"/>
                  </a:moveTo>
                  <a:lnTo>
                    <a:pt x="1308" y="551"/>
                  </a:lnTo>
                  <a:lnTo>
                    <a:pt x="0" y="2922"/>
                  </a:lnTo>
                  <a:lnTo>
                    <a:pt x="0" y="2922"/>
                  </a:lnTo>
                  <a:lnTo>
                    <a:pt x="2135" y="2322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39"/>
            <p:cNvSpPr/>
            <p:nvPr/>
          </p:nvSpPr>
          <p:spPr>
            <a:xfrm>
              <a:off x="2063191" y="2877254"/>
              <a:ext cx="185951" cy="157573"/>
            </a:xfrm>
            <a:custGeom>
              <a:rect b="b" l="l" r="r" t="t"/>
              <a:pathLst>
                <a:path extrusionOk="0" h="2843" w="3355">
                  <a:moveTo>
                    <a:pt x="3355" y="0"/>
                  </a:moveTo>
                  <a:lnTo>
                    <a:pt x="1270" y="561"/>
                  </a:lnTo>
                  <a:lnTo>
                    <a:pt x="1" y="2843"/>
                  </a:lnTo>
                  <a:lnTo>
                    <a:pt x="1" y="2843"/>
                  </a:lnTo>
                  <a:lnTo>
                    <a:pt x="2135" y="2243"/>
                  </a:lnTo>
                  <a:lnTo>
                    <a:pt x="33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39"/>
            <p:cNvSpPr/>
            <p:nvPr/>
          </p:nvSpPr>
          <p:spPr>
            <a:xfrm>
              <a:off x="2281234" y="2829255"/>
              <a:ext cx="159236" cy="144548"/>
            </a:xfrm>
            <a:custGeom>
              <a:rect b="b" l="l" r="r" t="t"/>
              <a:pathLst>
                <a:path extrusionOk="0" h="2608" w="2873">
                  <a:moveTo>
                    <a:pt x="2715" y="1"/>
                  </a:moveTo>
                  <a:lnTo>
                    <a:pt x="1220" y="394"/>
                  </a:lnTo>
                  <a:lnTo>
                    <a:pt x="1" y="2607"/>
                  </a:lnTo>
                  <a:lnTo>
                    <a:pt x="2135" y="1997"/>
                  </a:lnTo>
                  <a:lnTo>
                    <a:pt x="2873" y="650"/>
                  </a:lnTo>
                  <a:lnTo>
                    <a:pt x="2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39"/>
            <p:cNvSpPr/>
            <p:nvPr/>
          </p:nvSpPr>
          <p:spPr>
            <a:xfrm>
              <a:off x="1563498" y="3493206"/>
              <a:ext cx="40349" cy="51268"/>
            </a:xfrm>
            <a:custGeom>
              <a:rect b="b" l="l" r="r" t="t"/>
              <a:pathLst>
                <a:path extrusionOk="0" h="925" w="728">
                  <a:moveTo>
                    <a:pt x="128" y="89"/>
                  </a:moveTo>
                  <a:lnTo>
                    <a:pt x="364" y="99"/>
                  </a:lnTo>
                  <a:cubicBezTo>
                    <a:pt x="541" y="99"/>
                    <a:pt x="630" y="187"/>
                    <a:pt x="630" y="335"/>
                  </a:cubicBezTo>
                  <a:cubicBezTo>
                    <a:pt x="620" y="465"/>
                    <a:pt x="532" y="542"/>
                    <a:pt x="373" y="542"/>
                  </a:cubicBezTo>
                  <a:cubicBezTo>
                    <a:pt x="364" y="542"/>
                    <a:pt x="354" y="542"/>
                    <a:pt x="344" y="541"/>
                  </a:cubicBezTo>
                  <a:lnTo>
                    <a:pt x="108" y="531"/>
                  </a:lnTo>
                  <a:lnTo>
                    <a:pt x="128" y="89"/>
                  </a:lnTo>
                  <a:close/>
                  <a:moveTo>
                    <a:pt x="39" y="0"/>
                  </a:moveTo>
                  <a:lnTo>
                    <a:pt x="0" y="895"/>
                  </a:lnTo>
                  <a:lnTo>
                    <a:pt x="89" y="895"/>
                  </a:lnTo>
                  <a:lnTo>
                    <a:pt x="108" y="610"/>
                  </a:lnTo>
                  <a:lnTo>
                    <a:pt x="344" y="620"/>
                  </a:lnTo>
                  <a:lnTo>
                    <a:pt x="413" y="620"/>
                  </a:lnTo>
                  <a:lnTo>
                    <a:pt x="610" y="915"/>
                  </a:lnTo>
                  <a:lnTo>
                    <a:pt x="718" y="925"/>
                  </a:lnTo>
                  <a:lnTo>
                    <a:pt x="502" y="610"/>
                  </a:lnTo>
                  <a:cubicBezTo>
                    <a:pt x="630" y="580"/>
                    <a:pt x="718" y="462"/>
                    <a:pt x="718" y="335"/>
                  </a:cubicBezTo>
                  <a:cubicBezTo>
                    <a:pt x="728" y="138"/>
                    <a:pt x="590" y="30"/>
                    <a:pt x="364" y="2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39"/>
            <p:cNvSpPr/>
            <p:nvPr/>
          </p:nvSpPr>
          <p:spPr>
            <a:xfrm>
              <a:off x="1614711" y="3494259"/>
              <a:ext cx="61522" cy="51878"/>
            </a:xfrm>
            <a:custGeom>
              <a:rect b="b" l="l" r="r" t="t"/>
              <a:pathLst>
                <a:path extrusionOk="0" h="936" w="1110">
                  <a:moveTo>
                    <a:pt x="493" y="113"/>
                  </a:moveTo>
                  <a:cubicBezTo>
                    <a:pt x="688" y="113"/>
                    <a:pt x="873" y="269"/>
                    <a:pt x="866" y="502"/>
                  </a:cubicBezTo>
                  <a:cubicBezTo>
                    <a:pt x="857" y="697"/>
                    <a:pt x="699" y="848"/>
                    <a:pt x="516" y="848"/>
                  </a:cubicBezTo>
                  <a:cubicBezTo>
                    <a:pt x="505" y="848"/>
                    <a:pt x="494" y="848"/>
                    <a:pt x="483" y="847"/>
                  </a:cubicBezTo>
                  <a:cubicBezTo>
                    <a:pt x="148" y="837"/>
                    <a:pt x="1" y="434"/>
                    <a:pt x="246" y="207"/>
                  </a:cubicBezTo>
                  <a:cubicBezTo>
                    <a:pt x="321" y="142"/>
                    <a:pt x="408" y="113"/>
                    <a:pt x="493" y="113"/>
                  </a:cubicBezTo>
                  <a:close/>
                  <a:moveTo>
                    <a:pt x="492" y="0"/>
                  </a:moveTo>
                  <a:cubicBezTo>
                    <a:pt x="256" y="0"/>
                    <a:pt x="30" y="182"/>
                    <a:pt x="30" y="463"/>
                  </a:cubicBezTo>
                  <a:cubicBezTo>
                    <a:pt x="10" y="719"/>
                    <a:pt x="217" y="935"/>
                    <a:pt x="473" y="935"/>
                  </a:cubicBezTo>
                  <a:cubicBezTo>
                    <a:pt x="477" y="935"/>
                    <a:pt x="481" y="935"/>
                    <a:pt x="485" y="935"/>
                  </a:cubicBezTo>
                  <a:cubicBezTo>
                    <a:pt x="900" y="935"/>
                    <a:pt x="1109" y="450"/>
                    <a:pt x="827" y="148"/>
                  </a:cubicBezTo>
                  <a:cubicBezTo>
                    <a:pt x="731" y="46"/>
                    <a:pt x="610" y="0"/>
                    <a:pt x="492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39"/>
            <p:cNvSpPr/>
            <p:nvPr/>
          </p:nvSpPr>
          <p:spPr>
            <a:xfrm>
              <a:off x="1683383" y="3498084"/>
              <a:ext cx="32756" cy="50215"/>
            </a:xfrm>
            <a:custGeom>
              <a:rect b="b" l="l" r="r" t="t"/>
              <a:pathLst>
                <a:path extrusionOk="0" h="906" w="591">
                  <a:moveTo>
                    <a:pt x="40" y="1"/>
                  </a:moveTo>
                  <a:lnTo>
                    <a:pt x="1" y="886"/>
                  </a:lnTo>
                  <a:lnTo>
                    <a:pt x="591" y="906"/>
                  </a:lnTo>
                  <a:lnTo>
                    <a:pt x="591" y="827"/>
                  </a:lnTo>
                  <a:lnTo>
                    <a:pt x="99" y="807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39"/>
            <p:cNvSpPr/>
            <p:nvPr/>
          </p:nvSpPr>
          <p:spPr>
            <a:xfrm>
              <a:off x="1730273" y="3500301"/>
              <a:ext cx="32756" cy="50160"/>
            </a:xfrm>
            <a:custGeom>
              <a:rect b="b" l="l" r="r" t="t"/>
              <a:pathLst>
                <a:path extrusionOk="0" h="905" w="591">
                  <a:moveTo>
                    <a:pt x="40" y="0"/>
                  </a:moveTo>
                  <a:lnTo>
                    <a:pt x="1" y="875"/>
                  </a:lnTo>
                  <a:lnTo>
                    <a:pt x="591" y="905"/>
                  </a:lnTo>
                  <a:lnTo>
                    <a:pt x="591" y="826"/>
                  </a:lnTo>
                  <a:lnTo>
                    <a:pt x="99" y="806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39"/>
            <p:cNvSpPr/>
            <p:nvPr/>
          </p:nvSpPr>
          <p:spPr>
            <a:xfrm>
              <a:off x="1844228" y="3507229"/>
              <a:ext cx="37079" cy="49827"/>
            </a:xfrm>
            <a:custGeom>
              <a:rect b="b" l="l" r="r" t="t"/>
              <a:pathLst>
                <a:path extrusionOk="0" h="899" w="669">
                  <a:moveTo>
                    <a:pt x="335" y="1"/>
                  </a:moveTo>
                  <a:cubicBezTo>
                    <a:pt x="141" y="1"/>
                    <a:pt x="39" y="111"/>
                    <a:pt x="39" y="229"/>
                  </a:cubicBezTo>
                  <a:cubicBezTo>
                    <a:pt x="30" y="554"/>
                    <a:pt x="580" y="426"/>
                    <a:pt x="570" y="672"/>
                  </a:cubicBezTo>
                  <a:cubicBezTo>
                    <a:pt x="570" y="760"/>
                    <a:pt x="492" y="819"/>
                    <a:pt x="325" y="819"/>
                  </a:cubicBezTo>
                  <a:cubicBezTo>
                    <a:pt x="216" y="819"/>
                    <a:pt x="118" y="770"/>
                    <a:pt x="39" y="701"/>
                  </a:cubicBezTo>
                  <a:lnTo>
                    <a:pt x="0" y="770"/>
                  </a:lnTo>
                  <a:cubicBezTo>
                    <a:pt x="79" y="849"/>
                    <a:pt x="197" y="898"/>
                    <a:pt x="315" y="898"/>
                  </a:cubicBezTo>
                  <a:cubicBezTo>
                    <a:pt x="324" y="898"/>
                    <a:pt x="334" y="898"/>
                    <a:pt x="343" y="898"/>
                  </a:cubicBezTo>
                  <a:cubicBezTo>
                    <a:pt x="551" y="898"/>
                    <a:pt x="659" y="794"/>
                    <a:pt x="659" y="672"/>
                  </a:cubicBezTo>
                  <a:cubicBezTo>
                    <a:pt x="669" y="357"/>
                    <a:pt x="118" y="475"/>
                    <a:pt x="128" y="229"/>
                  </a:cubicBezTo>
                  <a:cubicBezTo>
                    <a:pt x="137" y="146"/>
                    <a:pt x="198" y="81"/>
                    <a:pt x="343" y="81"/>
                  </a:cubicBezTo>
                  <a:cubicBezTo>
                    <a:pt x="353" y="81"/>
                    <a:pt x="363" y="81"/>
                    <a:pt x="374" y="82"/>
                  </a:cubicBezTo>
                  <a:cubicBezTo>
                    <a:pt x="462" y="82"/>
                    <a:pt x="541" y="111"/>
                    <a:pt x="620" y="160"/>
                  </a:cubicBezTo>
                  <a:lnTo>
                    <a:pt x="649" y="91"/>
                  </a:lnTo>
                  <a:cubicBezTo>
                    <a:pt x="570" y="32"/>
                    <a:pt x="482" y="3"/>
                    <a:pt x="384" y="3"/>
                  </a:cubicBezTo>
                  <a:cubicBezTo>
                    <a:pt x="367" y="1"/>
                    <a:pt x="351" y="1"/>
                    <a:pt x="335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39"/>
            <p:cNvSpPr/>
            <p:nvPr/>
          </p:nvSpPr>
          <p:spPr>
            <a:xfrm>
              <a:off x="1892004" y="3508947"/>
              <a:ext cx="46003" cy="50326"/>
            </a:xfrm>
            <a:custGeom>
              <a:rect b="b" l="l" r="r" t="t"/>
              <a:pathLst>
                <a:path extrusionOk="0" h="908" w="830">
                  <a:moveTo>
                    <a:pt x="480" y="0"/>
                  </a:moveTo>
                  <a:cubicBezTo>
                    <a:pt x="239" y="0"/>
                    <a:pt x="33" y="190"/>
                    <a:pt x="33" y="434"/>
                  </a:cubicBezTo>
                  <a:cubicBezTo>
                    <a:pt x="13" y="690"/>
                    <a:pt x="220" y="906"/>
                    <a:pt x="476" y="906"/>
                  </a:cubicBezTo>
                  <a:cubicBezTo>
                    <a:pt x="487" y="907"/>
                    <a:pt x="499" y="908"/>
                    <a:pt x="511" y="908"/>
                  </a:cubicBezTo>
                  <a:cubicBezTo>
                    <a:pt x="619" y="908"/>
                    <a:pt x="730" y="868"/>
                    <a:pt x="810" y="788"/>
                  </a:cubicBezTo>
                  <a:lnTo>
                    <a:pt x="751" y="729"/>
                  </a:lnTo>
                  <a:cubicBezTo>
                    <a:pt x="689" y="782"/>
                    <a:pt x="604" y="819"/>
                    <a:pt x="516" y="819"/>
                  </a:cubicBezTo>
                  <a:cubicBezTo>
                    <a:pt x="506" y="819"/>
                    <a:pt x="496" y="819"/>
                    <a:pt x="485" y="818"/>
                  </a:cubicBezTo>
                  <a:cubicBezTo>
                    <a:pt x="0" y="798"/>
                    <a:pt x="22" y="80"/>
                    <a:pt x="496" y="80"/>
                  </a:cubicBezTo>
                  <a:cubicBezTo>
                    <a:pt x="502" y="80"/>
                    <a:pt x="508" y="80"/>
                    <a:pt x="515" y="80"/>
                  </a:cubicBezTo>
                  <a:cubicBezTo>
                    <a:pt x="613" y="80"/>
                    <a:pt x="702" y="129"/>
                    <a:pt x="771" y="208"/>
                  </a:cubicBezTo>
                  <a:lnTo>
                    <a:pt x="830" y="149"/>
                  </a:lnTo>
                  <a:cubicBezTo>
                    <a:pt x="751" y="60"/>
                    <a:pt x="633" y="1"/>
                    <a:pt x="515" y="1"/>
                  </a:cubicBezTo>
                  <a:cubicBezTo>
                    <a:pt x="503" y="0"/>
                    <a:pt x="491" y="0"/>
                    <a:pt x="480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39"/>
            <p:cNvSpPr/>
            <p:nvPr/>
          </p:nvSpPr>
          <p:spPr>
            <a:xfrm>
              <a:off x="1953249" y="3511164"/>
              <a:ext cx="36026" cy="50769"/>
            </a:xfrm>
            <a:custGeom>
              <a:rect b="b" l="l" r="r" t="t"/>
              <a:pathLst>
                <a:path extrusionOk="0" h="916" w="650">
                  <a:moveTo>
                    <a:pt x="30" y="1"/>
                  </a:moveTo>
                  <a:lnTo>
                    <a:pt x="0" y="886"/>
                  </a:lnTo>
                  <a:lnTo>
                    <a:pt x="620" y="915"/>
                  </a:lnTo>
                  <a:lnTo>
                    <a:pt x="620" y="827"/>
                  </a:lnTo>
                  <a:lnTo>
                    <a:pt x="108" y="807"/>
                  </a:lnTo>
                  <a:lnTo>
                    <a:pt x="118" y="483"/>
                  </a:lnTo>
                  <a:lnTo>
                    <a:pt x="580" y="502"/>
                  </a:lnTo>
                  <a:lnTo>
                    <a:pt x="580" y="414"/>
                  </a:lnTo>
                  <a:lnTo>
                    <a:pt x="118" y="404"/>
                  </a:lnTo>
                  <a:lnTo>
                    <a:pt x="128" y="79"/>
                  </a:lnTo>
                  <a:lnTo>
                    <a:pt x="649" y="99"/>
                  </a:lnTo>
                  <a:lnTo>
                    <a:pt x="649" y="20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39"/>
            <p:cNvSpPr/>
            <p:nvPr/>
          </p:nvSpPr>
          <p:spPr>
            <a:xfrm>
              <a:off x="2005017" y="3513880"/>
              <a:ext cx="43121" cy="50215"/>
            </a:xfrm>
            <a:custGeom>
              <a:rect b="b" l="l" r="r" t="t"/>
              <a:pathLst>
                <a:path extrusionOk="0" h="906" w="778">
                  <a:moveTo>
                    <a:pt x="40" y="1"/>
                  </a:moveTo>
                  <a:lnTo>
                    <a:pt x="0" y="886"/>
                  </a:lnTo>
                  <a:lnTo>
                    <a:pt x="99" y="886"/>
                  </a:lnTo>
                  <a:lnTo>
                    <a:pt x="128" y="168"/>
                  </a:lnTo>
                  <a:lnTo>
                    <a:pt x="669" y="906"/>
                  </a:lnTo>
                  <a:lnTo>
                    <a:pt x="738" y="906"/>
                  </a:lnTo>
                  <a:lnTo>
                    <a:pt x="777" y="21"/>
                  </a:lnTo>
                  <a:lnTo>
                    <a:pt x="689" y="21"/>
                  </a:lnTo>
                  <a:lnTo>
                    <a:pt x="659" y="739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39"/>
            <p:cNvSpPr/>
            <p:nvPr/>
          </p:nvSpPr>
          <p:spPr>
            <a:xfrm>
              <a:off x="2067703" y="3515543"/>
              <a:ext cx="35472" cy="50769"/>
            </a:xfrm>
            <a:custGeom>
              <a:rect b="b" l="l" r="r" t="t"/>
              <a:pathLst>
                <a:path extrusionOk="0" h="916" w="640">
                  <a:moveTo>
                    <a:pt x="30" y="0"/>
                  </a:moveTo>
                  <a:lnTo>
                    <a:pt x="0" y="895"/>
                  </a:lnTo>
                  <a:lnTo>
                    <a:pt x="630" y="915"/>
                  </a:lnTo>
                  <a:lnTo>
                    <a:pt x="630" y="836"/>
                  </a:lnTo>
                  <a:lnTo>
                    <a:pt x="99" y="817"/>
                  </a:lnTo>
                  <a:lnTo>
                    <a:pt x="118" y="482"/>
                  </a:lnTo>
                  <a:lnTo>
                    <a:pt x="571" y="502"/>
                  </a:lnTo>
                  <a:lnTo>
                    <a:pt x="571" y="423"/>
                  </a:lnTo>
                  <a:lnTo>
                    <a:pt x="118" y="404"/>
                  </a:lnTo>
                  <a:lnTo>
                    <a:pt x="128" y="89"/>
                  </a:lnTo>
                  <a:lnTo>
                    <a:pt x="640" y="109"/>
                  </a:lnTo>
                  <a:lnTo>
                    <a:pt x="640" y="3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39"/>
            <p:cNvSpPr/>
            <p:nvPr/>
          </p:nvSpPr>
          <p:spPr>
            <a:xfrm>
              <a:off x="2210478" y="3513270"/>
              <a:ext cx="46391" cy="50381"/>
            </a:xfrm>
            <a:custGeom>
              <a:rect b="b" l="l" r="r" t="t"/>
              <a:pathLst>
                <a:path extrusionOk="0" h="909" w="837">
                  <a:moveTo>
                    <a:pt x="478" y="1"/>
                  </a:moveTo>
                  <a:cubicBezTo>
                    <a:pt x="246" y="1"/>
                    <a:pt x="40" y="191"/>
                    <a:pt x="31" y="435"/>
                  </a:cubicBezTo>
                  <a:cubicBezTo>
                    <a:pt x="21" y="691"/>
                    <a:pt x="227" y="907"/>
                    <a:pt x="483" y="907"/>
                  </a:cubicBezTo>
                  <a:cubicBezTo>
                    <a:pt x="495" y="908"/>
                    <a:pt x="507" y="908"/>
                    <a:pt x="518" y="908"/>
                  </a:cubicBezTo>
                  <a:cubicBezTo>
                    <a:pt x="624" y="908"/>
                    <a:pt x="728" y="869"/>
                    <a:pt x="807" y="789"/>
                  </a:cubicBezTo>
                  <a:lnTo>
                    <a:pt x="748" y="730"/>
                  </a:lnTo>
                  <a:cubicBezTo>
                    <a:pt x="680" y="799"/>
                    <a:pt x="581" y="828"/>
                    <a:pt x="483" y="828"/>
                  </a:cubicBezTo>
                  <a:cubicBezTo>
                    <a:pt x="1" y="799"/>
                    <a:pt x="29" y="90"/>
                    <a:pt x="485" y="90"/>
                  </a:cubicBezTo>
                  <a:cubicBezTo>
                    <a:pt x="494" y="90"/>
                    <a:pt x="503" y="90"/>
                    <a:pt x="512" y="91"/>
                  </a:cubicBezTo>
                  <a:cubicBezTo>
                    <a:pt x="611" y="91"/>
                    <a:pt x="709" y="130"/>
                    <a:pt x="778" y="199"/>
                  </a:cubicBezTo>
                  <a:lnTo>
                    <a:pt x="837" y="150"/>
                  </a:lnTo>
                  <a:cubicBezTo>
                    <a:pt x="758" y="51"/>
                    <a:pt x="640" y="2"/>
                    <a:pt x="512" y="2"/>
                  </a:cubicBezTo>
                  <a:cubicBezTo>
                    <a:pt x="501" y="1"/>
                    <a:pt x="490" y="1"/>
                    <a:pt x="478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39"/>
            <p:cNvSpPr/>
            <p:nvPr/>
          </p:nvSpPr>
          <p:spPr>
            <a:xfrm>
              <a:off x="2271003" y="3514988"/>
              <a:ext cx="42566" cy="49716"/>
            </a:xfrm>
            <a:custGeom>
              <a:rect b="b" l="l" r="r" t="t"/>
              <a:pathLst>
                <a:path extrusionOk="0" h="897" w="768">
                  <a:moveTo>
                    <a:pt x="40" y="1"/>
                  </a:moveTo>
                  <a:lnTo>
                    <a:pt x="11" y="502"/>
                  </a:lnTo>
                  <a:cubicBezTo>
                    <a:pt x="1" y="758"/>
                    <a:pt x="138" y="886"/>
                    <a:pt x="365" y="896"/>
                  </a:cubicBezTo>
                  <a:cubicBezTo>
                    <a:pt x="373" y="896"/>
                    <a:pt x="382" y="896"/>
                    <a:pt x="390" y="896"/>
                  </a:cubicBezTo>
                  <a:cubicBezTo>
                    <a:pt x="601" y="896"/>
                    <a:pt x="729" y="778"/>
                    <a:pt x="748" y="532"/>
                  </a:cubicBezTo>
                  <a:lnTo>
                    <a:pt x="768" y="20"/>
                  </a:lnTo>
                  <a:lnTo>
                    <a:pt x="669" y="20"/>
                  </a:lnTo>
                  <a:lnTo>
                    <a:pt x="650" y="522"/>
                  </a:lnTo>
                  <a:cubicBezTo>
                    <a:pt x="640" y="727"/>
                    <a:pt x="551" y="818"/>
                    <a:pt x="390" y="818"/>
                  </a:cubicBezTo>
                  <a:cubicBezTo>
                    <a:pt x="382" y="818"/>
                    <a:pt x="373" y="817"/>
                    <a:pt x="365" y="817"/>
                  </a:cubicBezTo>
                  <a:cubicBezTo>
                    <a:pt x="197" y="817"/>
                    <a:pt x="99" y="709"/>
                    <a:pt x="109" y="502"/>
                  </a:cubicBezTo>
                  <a:lnTo>
                    <a:pt x="129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39"/>
            <p:cNvSpPr/>
            <p:nvPr/>
          </p:nvSpPr>
          <p:spPr>
            <a:xfrm>
              <a:off x="2325541" y="3517150"/>
              <a:ext cx="39851" cy="50215"/>
            </a:xfrm>
            <a:custGeom>
              <a:rect b="b" l="l" r="r" t="t"/>
              <a:pathLst>
                <a:path extrusionOk="0" h="906" w="719">
                  <a:moveTo>
                    <a:pt x="0" y="1"/>
                  </a:moveTo>
                  <a:lnTo>
                    <a:pt x="0" y="80"/>
                  </a:lnTo>
                  <a:lnTo>
                    <a:pt x="305" y="89"/>
                  </a:lnTo>
                  <a:lnTo>
                    <a:pt x="276" y="906"/>
                  </a:lnTo>
                  <a:lnTo>
                    <a:pt x="374" y="906"/>
                  </a:lnTo>
                  <a:lnTo>
                    <a:pt x="403" y="99"/>
                  </a:lnTo>
                  <a:lnTo>
                    <a:pt x="718" y="109"/>
                  </a:lnTo>
                  <a:lnTo>
                    <a:pt x="718" y="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39"/>
            <p:cNvSpPr/>
            <p:nvPr/>
          </p:nvSpPr>
          <p:spPr>
            <a:xfrm>
              <a:off x="2748968" y="1467847"/>
              <a:ext cx="63240" cy="181406"/>
            </a:xfrm>
            <a:custGeom>
              <a:rect b="b" l="l" r="r" t="t"/>
              <a:pathLst>
                <a:path extrusionOk="0" h="3273" w="1141">
                  <a:moveTo>
                    <a:pt x="527" y="0"/>
                  </a:moveTo>
                  <a:cubicBezTo>
                    <a:pt x="238" y="0"/>
                    <a:pt x="0" y="232"/>
                    <a:pt x="0" y="538"/>
                  </a:cubicBezTo>
                  <a:lnTo>
                    <a:pt x="30" y="2750"/>
                  </a:lnTo>
                  <a:cubicBezTo>
                    <a:pt x="30" y="3026"/>
                    <a:pt x="246" y="3252"/>
                    <a:pt x="521" y="3272"/>
                  </a:cubicBezTo>
                  <a:lnTo>
                    <a:pt x="561" y="3272"/>
                  </a:lnTo>
                  <a:cubicBezTo>
                    <a:pt x="573" y="3272"/>
                    <a:pt x="584" y="3273"/>
                    <a:pt x="596" y="3273"/>
                  </a:cubicBezTo>
                  <a:cubicBezTo>
                    <a:pt x="895" y="3273"/>
                    <a:pt x="1141" y="3033"/>
                    <a:pt x="1131" y="2721"/>
                  </a:cubicBezTo>
                  <a:lnTo>
                    <a:pt x="1072" y="508"/>
                  </a:lnTo>
                  <a:cubicBezTo>
                    <a:pt x="1062" y="252"/>
                    <a:pt x="866" y="36"/>
                    <a:pt x="610" y="7"/>
                  </a:cubicBezTo>
                  <a:cubicBezTo>
                    <a:pt x="582" y="2"/>
                    <a:pt x="554" y="0"/>
                    <a:pt x="527" y="0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39"/>
            <p:cNvSpPr/>
            <p:nvPr/>
          </p:nvSpPr>
          <p:spPr>
            <a:xfrm>
              <a:off x="2752737" y="1343307"/>
              <a:ext cx="56755" cy="100541"/>
            </a:xfrm>
            <a:custGeom>
              <a:rect b="b" l="l" r="r" t="t"/>
              <a:pathLst>
                <a:path extrusionOk="0" h="1814" w="1024">
                  <a:moveTo>
                    <a:pt x="531" y="1"/>
                  </a:moveTo>
                  <a:cubicBezTo>
                    <a:pt x="525" y="1"/>
                    <a:pt x="519" y="1"/>
                    <a:pt x="512" y="1"/>
                  </a:cubicBezTo>
                  <a:cubicBezTo>
                    <a:pt x="276" y="11"/>
                    <a:pt x="89" y="188"/>
                    <a:pt x="80" y="414"/>
                  </a:cubicBezTo>
                  <a:lnTo>
                    <a:pt x="11" y="1319"/>
                  </a:lnTo>
                  <a:cubicBezTo>
                    <a:pt x="1" y="1555"/>
                    <a:pt x="168" y="1762"/>
                    <a:pt x="404" y="1791"/>
                  </a:cubicBezTo>
                  <a:lnTo>
                    <a:pt x="503" y="1811"/>
                  </a:lnTo>
                  <a:cubicBezTo>
                    <a:pt x="519" y="1813"/>
                    <a:pt x="536" y="1814"/>
                    <a:pt x="553" y="1814"/>
                  </a:cubicBezTo>
                  <a:cubicBezTo>
                    <a:pt x="807" y="1814"/>
                    <a:pt x="1023" y="1607"/>
                    <a:pt x="1014" y="1339"/>
                  </a:cubicBezTo>
                  <a:lnTo>
                    <a:pt x="984" y="434"/>
                  </a:lnTo>
                  <a:cubicBezTo>
                    <a:pt x="975" y="185"/>
                    <a:pt x="769" y="1"/>
                    <a:pt x="531" y="1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39"/>
            <p:cNvSpPr/>
            <p:nvPr/>
          </p:nvSpPr>
          <p:spPr>
            <a:xfrm>
              <a:off x="3238429" y="1509471"/>
              <a:ext cx="467233" cy="694642"/>
            </a:xfrm>
            <a:custGeom>
              <a:rect b="b" l="l" r="r" t="t"/>
              <a:pathLst>
                <a:path extrusionOk="0" h="12533" w="8430">
                  <a:moveTo>
                    <a:pt x="3035" y="3504"/>
                  </a:moveTo>
                  <a:cubicBezTo>
                    <a:pt x="3407" y="3505"/>
                    <a:pt x="3769" y="3593"/>
                    <a:pt x="4102" y="3750"/>
                  </a:cubicBezTo>
                  <a:cubicBezTo>
                    <a:pt x="4063" y="3907"/>
                    <a:pt x="4013" y="4055"/>
                    <a:pt x="3954" y="4202"/>
                  </a:cubicBezTo>
                  <a:cubicBezTo>
                    <a:pt x="3650" y="4901"/>
                    <a:pt x="2951" y="5392"/>
                    <a:pt x="2253" y="5392"/>
                  </a:cubicBezTo>
                  <a:lnTo>
                    <a:pt x="2243" y="5392"/>
                  </a:lnTo>
                  <a:cubicBezTo>
                    <a:pt x="2228" y="5393"/>
                    <a:pt x="2213" y="5394"/>
                    <a:pt x="2198" y="5394"/>
                  </a:cubicBezTo>
                  <a:cubicBezTo>
                    <a:pt x="2036" y="5394"/>
                    <a:pt x="1876" y="5346"/>
                    <a:pt x="1732" y="5265"/>
                  </a:cubicBezTo>
                  <a:cubicBezTo>
                    <a:pt x="1456" y="5078"/>
                    <a:pt x="1358" y="4635"/>
                    <a:pt x="1525" y="4291"/>
                  </a:cubicBezTo>
                  <a:cubicBezTo>
                    <a:pt x="1673" y="3966"/>
                    <a:pt x="2007" y="3711"/>
                    <a:pt x="2440" y="3593"/>
                  </a:cubicBezTo>
                  <a:cubicBezTo>
                    <a:pt x="2625" y="3534"/>
                    <a:pt x="2830" y="3505"/>
                    <a:pt x="3035" y="3504"/>
                  </a:cubicBezTo>
                  <a:close/>
                  <a:moveTo>
                    <a:pt x="4959" y="7260"/>
                  </a:moveTo>
                  <a:cubicBezTo>
                    <a:pt x="4981" y="7260"/>
                    <a:pt x="5004" y="7260"/>
                    <a:pt x="5026" y="7261"/>
                  </a:cubicBezTo>
                  <a:lnTo>
                    <a:pt x="5017" y="7261"/>
                  </a:lnTo>
                  <a:cubicBezTo>
                    <a:pt x="5312" y="7261"/>
                    <a:pt x="5607" y="7300"/>
                    <a:pt x="5882" y="7399"/>
                  </a:cubicBezTo>
                  <a:cubicBezTo>
                    <a:pt x="5872" y="7487"/>
                    <a:pt x="5862" y="7586"/>
                    <a:pt x="5843" y="7684"/>
                  </a:cubicBezTo>
                  <a:cubicBezTo>
                    <a:pt x="5764" y="8244"/>
                    <a:pt x="5538" y="9012"/>
                    <a:pt x="4948" y="9444"/>
                  </a:cubicBezTo>
                  <a:cubicBezTo>
                    <a:pt x="4711" y="9604"/>
                    <a:pt x="4428" y="9694"/>
                    <a:pt x="4143" y="9694"/>
                  </a:cubicBezTo>
                  <a:cubicBezTo>
                    <a:pt x="4060" y="9694"/>
                    <a:pt x="3977" y="9686"/>
                    <a:pt x="3895" y="9671"/>
                  </a:cubicBezTo>
                  <a:cubicBezTo>
                    <a:pt x="3640" y="9631"/>
                    <a:pt x="3404" y="9484"/>
                    <a:pt x="3256" y="9267"/>
                  </a:cubicBezTo>
                  <a:cubicBezTo>
                    <a:pt x="3109" y="9021"/>
                    <a:pt x="3079" y="8717"/>
                    <a:pt x="3187" y="8441"/>
                  </a:cubicBezTo>
                  <a:cubicBezTo>
                    <a:pt x="3364" y="7949"/>
                    <a:pt x="3748" y="7576"/>
                    <a:pt x="4240" y="7389"/>
                  </a:cubicBezTo>
                  <a:cubicBezTo>
                    <a:pt x="4465" y="7308"/>
                    <a:pt x="4714" y="7260"/>
                    <a:pt x="4959" y="7260"/>
                  </a:cubicBezTo>
                  <a:close/>
                  <a:moveTo>
                    <a:pt x="1551" y="1"/>
                  </a:moveTo>
                  <a:cubicBezTo>
                    <a:pt x="1043" y="1"/>
                    <a:pt x="548" y="152"/>
                    <a:pt x="158" y="446"/>
                  </a:cubicBezTo>
                  <a:cubicBezTo>
                    <a:pt x="0" y="548"/>
                    <a:pt x="109" y="752"/>
                    <a:pt x="249" y="752"/>
                  </a:cubicBezTo>
                  <a:cubicBezTo>
                    <a:pt x="284" y="752"/>
                    <a:pt x="320" y="740"/>
                    <a:pt x="355" y="711"/>
                  </a:cubicBezTo>
                  <a:cubicBezTo>
                    <a:pt x="690" y="460"/>
                    <a:pt x="1116" y="329"/>
                    <a:pt x="1553" y="329"/>
                  </a:cubicBezTo>
                  <a:cubicBezTo>
                    <a:pt x="1835" y="329"/>
                    <a:pt x="2121" y="383"/>
                    <a:pt x="2391" y="495"/>
                  </a:cubicBezTo>
                  <a:cubicBezTo>
                    <a:pt x="3059" y="790"/>
                    <a:pt x="3590" y="1340"/>
                    <a:pt x="3876" y="2019"/>
                  </a:cubicBezTo>
                  <a:cubicBezTo>
                    <a:pt x="4072" y="2452"/>
                    <a:pt x="4161" y="2934"/>
                    <a:pt x="4141" y="3416"/>
                  </a:cubicBezTo>
                  <a:cubicBezTo>
                    <a:pt x="3795" y="3260"/>
                    <a:pt x="3423" y="3185"/>
                    <a:pt x="3052" y="3185"/>
                  </a:cubicBezTo>
                  <a:cubicBezTo>
                    <a:pt x="2812" y="3185"/>
                    <a:pt x="2573" y="3216"/>
                    <a:pt x="2341" y="3278"/>
                  </a:cubicBezTo>
                  <a:cubicBezTo>
                    <a:pt x="1820" y="3425"/>
                    <a:pt x="1407" y="3750"/>
                    <a:pt x="1220" y="4153"/>
                  </a:cubicBezTo>
                  <a:cubicBezTo>
                    <a:pt x="984" y="4655"/>
                    <a:pt x="1132" y="5265"/>
                    <a:pt x="1545" y="5540"/>
                  </a:cubicBezTo>
                  <a:cubicBezTo>
                    <a:pt x="1738" y="5660"/>
                    <a:pt x="1966" y="5728"/>
                    <a:pt x="2189" y="5728"/>
                  </a:cubicBezTo>
                  <a:cubicBezTo>
                    <a:pt x="2204" y="5728"/>
                    <a:pt x="2218" y="5727"/>
                    <a:pt x="2233" y="5727"/>
                  </a:cubicBezTo>
                  <a:lnTo>
                    <a:pt x="2243" y="5727"/>
                  </a:lnTo>
                  <a:cubicBezTo>
                    <a:pt x="3069" y="5727"/>
                    <a:pt x="3895" y="5156"/>
                    <a:pt x="4249" y="4340"/>
                  </a:cubicBezTo>
                  <a:cubicBezTo>
                    <a:pt x="4308" y="4202"/>
                    <a:pt x="4358" y="4055"/>
                    <a:pt x="4397" y="3907"/>
                  </a:cubicBezTo>
                  <a:cubicBezTo>
                    <a:pt x="4702" y="4094"/>
                    <a:pt x="4967" y="4340"/>
                    <a:pt x="5184" y="4635"/>
                  </a:cubicBezTo>
                  <a:cubicBezTo>
                    <a:pt x="5675" y="5274"/>
                    <a:pt x="5921" y="6140"/>
                    <a:pt x="5892" y="7064"/>
                  </a:cubicBezTo>
                  <a:cubicBezTo>
                    <a:pt x="5609" y="6978"/>
                    <a:pt x="5318" y="6934"/>
                    <a:pt x="5027" y="6934"/>
                  </a:cubicBezTo>
                  <a:cubicBezTo>
                    <a:pt x="4720" y="6934"/>
                    <a:pt x="4414" y="6983"/>
                    <a:pt x="4122" y="7084"/>
                  </a:cubicBezTo>
                  <a:cubicBezTo>
                    <a:pt x="3541" y="7300"/>
                    <a:pt x="3079" y="7763"/>
                    <a:pt x="2863" y="8343"/>
                  </a:cubicBezTo>
                  <a:cubicBezTo>
                    <a:pt x="2725" y="8707"/>
                    <a:pt x="2774" y="9110"/>
                    <a:pt x="2971" y="9444"/>
                  </a:cubicBezTo>
                  <a:cubicBezTo>
                    <a:pt x="3177" y="9739"/>
                    <a:pt x="3482" y="9936"/>
                    <a:pt x="3836" y="9995"/>
                  </a:cubicBezTo>
                  <a:cubicBezTo>
                    <a:pt x="3938" y="10013"/>
                    <a:pt x="4040" y="10021"/>
                    <a:pt x="4141" y="10021"/>
                  </a:cubicBezTo>
                  <a:cubicBezTo>
                    <a:pt x="4495" y="10021"/>
                    <a:pt x="4844" y="9916"/>
                    <a:pt x="5135" y="9710"/>
                  </a:cubicBezTo>
                  <a:cubicBezTo>
                    <a:pt x="5823" y="9218"/>
                    <a:pt x="6079" y="8362"/>
                    <a:pt x="6167" y="7733"/>
                  </a:cubicBezTo>
                  <a:cubicBezTo>
                    <a:pt x="6177" y="7654"/>
                    <a:pt x="6187" y="7586"/>
                    <a:pt x="6197" y="7517"/>
                  </a:cubicBezTo>
                  <a:cubicBezTo>
                    <a:pt x="6738" y="7763"/>
                    <a:pt x="7180" y="8166"/>
                    <a:pt x="7475" y="8677"/>
                  </a:cubicBezTo>
                  <a:cubicBezTo>
                    <a:pt x="8085" y="9749"/>
                    <a:pt x="7947" y="11224"/>
                    <a:pt x="7141" y="12267"/>
                  </a:cubicBezTo>
                  <a:cubicBezTo>
                    <a:pt x="7082" y="12336"/>
                    <a:pt x="7092" y="12434"/>
                    <a:pt x="7170" y="12493"/>
                  </a:cubicBezTo>
                  <a:cubicBezTo>
                    <a:pt x="7200" y="12513"/>
                    <a:pt x="7229" y="12532"/>
                    <a:pt x="7269" y="12532"/>
                  </a:cubicBezTo>
                  <a:cubicBezTo>
                    <a:pt x="7318" y="12523"/>
                    <a:pt x="7357" y="12503"/>
                    <a:pt x="7387" y="12473"/>
                  </a:cubicBezTo>
                  <a:cubicBezTo>
                    <a:pt x="8282" y="11333"/>
                    <a:pt x="8429" y="9700"/>
                    <a:pt x="7751" y="8510"/>
                  </a:cubicBezTo>
                  <a:cubicBezTo>
                    <a:pt x="7406" y="7910"/>
                    <a:pt x="6865" y="7438"/>
                    <a:pt x="6216" y="7182"/>
                  </a:cubicBezTo>
                  <a:cubicBezTo>
                    <a:pt x="6266" y="6140"/>
                    <a:pt x="6000" y="5166"/>
                    <a:pt x="5449" y="4438"/>
                  </a:cubicBezTo>
                  <a:cubicBezTo>
                    <a:pt x="5184" y="4075"/>
                    <a:pt x="4840" y="3779"/>
                    <a:pt x="4456" y="3563"/>
                  </a:cubicBezTo>
                  <a:cubicBezTo>
                    <a:pt x="4515" y="2993"/>
                    <a:pt x="4417" y="2412"/>
                    <a:pt x="4181" y="1881"/>
                  </a:cubicBezTo>
                  <a:cubicBezTo>
                    <a:pt x="3856" y="1124"/>
                    <a:pt x="3266" y="524"/>
                    <a:pt x="2518" y="190"/>
                  </a:cubicBezTo>
                  <a:cubicBezTo>
                    <a:pt x="2207" y="63"/>
                    <a:pt x="1876" y="1"/>
                    <a:pt x="15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39"/>
            <p:cNvSpPr/>
            <p:nvPr/>
          </p:nvSpPr>
          <p:spPr>
            <a:xfrm>
              <a:off x="1309905" y="2164486"/>
              <a:ext cx="247528" cy="448998"/>
            </a:xfrm>
            <a:custGeom>
              <a:rect b="b" l="l" r="r" t="t"/>
              <a:pathLst>
                <a:path extrusionOk="0" h="8101" w="4466">
                  <a:moveTo>
                    <a:pt x="2502" y="3105"/>
                  </a:moveTo>
                  <a:cubicBezTo>
                    <a:pt x="2559" y="3105"/>
                    <a:pt x="2614" y="3117"/>
                    <a:pt x="2666" y="3144"/>
                  </a:cubicBezTo>
                  <a:cubicBezTo>
                    <a:pt x="2852" y="3252"/>
                    <a:pt x="2931" y="3478"/>
                    <a:pt x="2862" y="3685"/>
                  </a:cubicBezTo>
                  <a:cubicBezTo>
                    <a:pt x="2784" y="3911"/>
                    <a:pt x="2597" y="4088"/>
                    <a:pt x="2370" y="4166"/>
                  </a:cubicBezTo>
                  <a:cubicBezTo>
                    <a:pt x="2243" y="4216"/>
                    <a:pt x="2105" y="4240"/>
                    <a:pt x="1967" y="4240"/>
                  </a:cubicBezTo>
                  <a:cubicBezTo>
                    <a:pt x="1830" y="4240"/>
                    <a:pt x="1692" y="4216"/>
                    <a:pt x="1564" y="4166"/>
                  </a:cubicBezTo>
                  <a:cubicBezTo>
                    <a:pt x="1633" y="3921"/>
                    <a:pt x="1741" y="3694"/>
                    <a:pt x="1889" y="3498"/>
                  </a:cubicBezTo>
                  <a:cubicBezTo>
                    <a:pt x="2044" y="3280"/>
                    <a:pt x="2286" y="3105"/>
                    <a:pt x="2502" y="3105"/>
                  </a:cubicBezTo>
                  <a:close/>
                  <a:moveTo>
                    <a:pt x="2419" y="1"/>
                  </a:moveTo>
                  <a:cubicBezTo>
                    <a:pt x="1959" y="1"/>
                    <a:pt x="1464" y="234"/>
                    <a:pt x="1033" y="665"/>
                  </a:cubicBezTo>
                  <a:cubicBezTo>
                    <a:pt x="315" y="1373"/>
                    <a:pt x="0" y="2376"/>
                    <a:pt x="236" y="3212"/>
                  </a:cubicBezTo>
                  <a:cubicBezTo>
                    <a:pt x="384" y="3694"/>
                    <a:pt x="718" y="4107"/>
                    <a:pt x="1171" y="4343"/>
                  </a:cubicBezTo>
                  <a:cubicBezTo>
                    <a:pt x="1141" y="4511"/>
                    <a:pt x="1112" y="4668"/>
                    <a:pt x="1102" y="4835"/>
                  </a:cubicBezTo>
                  <a:cubicBezTo>
                    <a:pt x="1033" y="5789"/>
                    <a:pt x="1318" y="6684"/>
                    <a:pt x="1879" y="7294"/>
                  </a:cubicBezTo>
                  <a:cubicBezTo>
                    <a:pt x="2341" y="7795"/>
                    <a:pt x="2980" y="8090"/>
                    <a:pt x="3669" y="8100"/>
                  </a:cubicBezTo>
                  <a:cubicBezTo>
                    <a:pt x="3895" y="8100"/>
                    <a:pt x="4121" y="8061"/>
                    <a:pt x="4337" y="7982"/>
                  </a:cubicBezTo>
                  <a:cubicBezTo>
                    <a:pt x="4426" y="7953"/>
                    <a:pt x="4465" y="7854"/>
                    <a:pt x="4436" y="7776"/>
                  </a:cubicBezTo>
                  <a:cubicBezTo>
                    <a:pt x="4412" y="7705"/>
                    <a:pt x="4350" y="7659"/>
                    <a:pt x="4281" y="7659"/>
                  </a:cubicBezTo>
                  <a:cubicBezTo>
                    <a:pt x="4264" y="7659"/>
                    <a:pt x="4247" y="7662"/>
                    <a:pt x="4229" y="7668"/>
                  </a:cubicBezTo>
                  <a:cubicBezTo>
                    <a:pt x="4051" y="7731"/>
                    <a:pt x="3860" y="7762"/>
                    <a:pt x="3666" y="7762"/>
                  </a:cubicBezTo>
                  <a:cubicBezTo>
                    <a:pt x="3113" y="7762"/>
                    <a:pt x="2532" y="7512"/>
                    <a:pt x="2125" y="7068"/>
                  </a:cubicBezTo>
                  <a:cubicBezTo>
                    <a:pt x="1623" y="6517"/>
                    <a:pt x="1377" y="5720"/>
                    <a:pt x="1436" y="4855"/>
                  </a:cubicBezTo>
                  <a:cubicBezTo>
                    <a:pt x="1446" y="4727"/>
                    <a:pt x="1456" y="4599"/>
                    <a:pt x="1485" y="4481"/>
                  </a:cubicBezTo>
                  <a:cubicBezTo>
                    <a:pt x="1641" y="4533"/>
                    <a:pt x="1805" y="4560"/>
                    <a:pt x="1970" y="4560"/>
                  </a:cubicBezTo>
                  <a:cubicBezTo>
                    <a:pt x="2150" y="4560"/>
                    <a:pt x="2329" y="4528"/>
                    <a:pt x="2498" y="4461"/>
                  </a:cubicBezTo>
                  <a:cubicBezTo>
                    <a:pt x="2823" y="4343"/>
                    <a:pt x="3069" y="4098"/>
                    <a:pt x="3187" y="3773"/>
                  </a:cubicBezTo>
                  <a:cubicBezTo>
                    <a:pt x="3305" y="3409"/>
                    <a:pt x="3147" y="3016"/>
                    <a:pt x="2813" y="2839"/>
                  </a:cubicBezTo>
                  <a:cubicBezTo>
                    <a:pt x="2713" y="2789"/>
                    <a:pt x="2610" y="2767"/>
                    <a:pt x="2508" y="2767"/>
                  </a:cubicBezTo>
                  <a:cubicBezTo>
                    <a:pt x="2169" y="2767"/>
                    <a:pt x="1837" y="3011"/>
                    <a:pt x="1633" y="3291"/>
                  </a:cubicBezTo>
                  <a:cubicBezTo>
                    <a:pt x="1466" y="3507"/>
                    <a:pt x="1348" y="3753"/>
                    <a:pt x="1259" y="4019"/>
                  </a:cubicBezTo>
                  <a:cubicBezTo>
                    <a:pt x="925" y="3812"/>
                    <a:pt x="669" y="3498"/>
                    <a:pt x="561" y="3124"/>
                  </a:cubicBezTo>
                  <a:cubicBezTo>
                    <a:pt x="354" y="2406"/>
                    <a:pt x="630" y="1531"/>
                    <a:pt x="1269" y="891"/>
                  </a:cubicBezTo>
                  <a:cubicBezTo>
                    <a:pt x="1568" y="600"/>
                    <a:pt x="2007" y="329"/>
                    <a:pt x="2443" y="329"/>
                  </a:cubicBezTo>
                  <a:cubicBezTo>
                    <a:pt x="2537" y="329"/>
                    <a:pt x="2632" y="342"/>
                    <a:pt x="2725" y="370"/>
                  </a:cubicBezTo>
                  <a:cubicBezTo>
                    <a:pt x="2745" y="377"/>
                    <a:pt x="2764" y="380"/>
                    <a:pt x="2782" y="380"/>
                  </a:cubicBezTo>
                  <a:cubicBezTo>
                    <a:pt x="2947" y="380"/>
                    <a:pt x="3009" y="119"/>
                    <a:pt x="2823" y="65"/>
                  </a:cubicBezTo>
                  <a:cubicBezTo>
                    <a:pt x="2693" y="22"/>
                    <a:pt x="2558" y="1"/>
                    <a:pt x="24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39"/>
            <p:cNvSpPr/>
            <p:nvPr/>
          </p:nvSpPr>
          <p:spPr>
            <a:xfrm>
              <a:off x="2665609" y="2704549"/>
              <a:ext cx="318306" cy="302454"/>
            </a:xfrm>
            <a:custGeom>
              <a:rect b="b" l="l" r="r" t="t"/>
              <a:pathLst>
                <a:path extrusionOk="0" h="5457" w="5743">
                  <a:moveTo>
                    <a:pt x="2429" y="1612"/>
                  </a:moveTo>
                  <a:cubicBezTo>
                    <a:pt x="2743" y="1621"/>
                    <a:pt x="3038" y="1769"/>
                    <a:pt x="3225" y="2015"/>
                  </a:cubicBezTo>
                  <a:cubicBezTo>
                    <a:pt x="3451" y="2339"/>
                    <a:pt x="3540" y="2733"/>
                    <a:pt x="3471" y="3126"/>
                  </a:cubicBezTo>
                  <a:cubicBezTo>
                    <a:pt x="3309" y="3164"/>
                    <a:pt x="3142" y="3184"/>
                    <a:pt x="2975" y="3184"/>
                  </a:cubicBezTo>
                  <a:cubicBezTo>
                    <a:pt x="2798" y="3184"/>
                    <a:pt x="2620" y="3162"/>
                    <a:pt x="2448" y="3116"/>
                  </a:cubicBezTo>
                  <a:cubicBezTo>
                    <a:pt x="2134" y="3028"/>
                    <a:pt x="1770" y="2802"/>
                    <a:pt x="1681" y="2467"/>
                  </a:cubicBezTo>
                  <a:cubicBezTo>
                    <a:pt x="1602" y="2133"/>
                    <a:pt x="1858" y="1739"/>
                    <a:pt x="2212" y="1641"/>
                  </a:cubicBezTo>
                  <a:cubicBezTo>
                    <a:pt x="2281" y="1621"/>
                    <a:pt x="2360" y="1612"/>
                    <a:pt x="2429" y="1612"/>
                  </a:cubicBezTo>
                  <a:close/>
                  <a:moveTo>
                    <a:pt x="5417" y="1"/>
                  </a:moveTo>
                  <a:cubicBezTo>
                    <a:pt x="5324" y="1"/>
                    <a:pt x="5229" y="73"/>
                    <a:pt x="5251" y="195"/>
                  </a:cubicBezTo>
                  <a:cubicBezTo>
                    <a:pt x="5399" y="1002"/>
                    <a:pt x="5173" y="1838"/>
                    <a:pt x="4632" y="2448"/>
                  </a:cubicBezTo>
                  <a:cubicBezTo>
                    <a:pt x="4396" y="2693"/>
                    <a:pt x="4120" y="2890"/>
                    <a:pt x="3815" y="3008"/>
                  </a:cubicBezTo>
                  <a:cubicBezTo>
                    <a:pt x="3845" y="2585"/>
                    <a:pt x="3727" y="2162"/>
                    <a:pt x="3481" y="1818"/>
                  </a:cubicBezTo>
                  <a:cubicBezTo>
                    <a:pt x="3227" y="1485"/>
                    <a:pt x="2832" y="1293"/>
                    <a:pt x="2421" y="1293"/>
                  </a:cubicBezTo>
                  <a:cubicBezTo>
                    <a:pt x="2322" y="1293"/>
                    <a:pt x="2223" y="1304"/>
                    <a:pt x="2124" y="1326"/>
                  </a:cubicBezTo>
                  <a:cubicBezTo>
                    <a:pt x="1602" y="1474"/>
                    <a:pt x="1248" y="2044"/>
                    <a:pt x="1366" y="2546"/>
                  </a:cubicBezTo>
                  <a:cubicBezTo>
                    <a:pt x="1465" y="2959"/>
                    <a:pt x="1839" y="3284"/>
                    <a:pt x="2370" y="3431"/>
                  </a:cubicBezTo>
                  <a:cubicBezTo>
                    <a:pt x="2559" y="3483"/>
                    <a:pt x="2759" y="3508"/>
                    <a:pt x="2958" y="3508"/>
                  </a:cubicBezTo>
                  <a:cubicBezTo>
                    <a:pt x="3101" y="3508"/>
                    <a:pt x="3243" y="3495"/>
                    <a:pt x="3383" y="3470"/>
                  </a:cubicBezTo>
                  <a:lnTo>
                    <a:pt x="3383" y="3470"/>
                  </a:lnTo>
                  <a:cubicBezTo>
                    <a:pt x="3284" y="3765"/>
                    <a:pt x="3127" y="4041"/>
                    <a:pt x="2940" y="4296"/>
                  </a:cubicBezTo>
                  <a:cubicBezTo>
                    <a:pt x="2745" y="4547"/>
                    <a:pt x="2246" y="5120"/>
                    <a:pt x="1629" y="5120"/>
                  </a:cubicBezTo>
                  <a:cubicBezTo>
                    <a:pt x="1591" y="5120"/>
                    <a:pt x="1553" y="5117"/>
                    <a:pt x="1514" y="5113"/>
                  </a:cubicBezTo>
                  <a:cubicBezTo>
                    <a:pt x="944" y="5054"/>
                    <a:pt x="540" y="4493"/>
                    <a:pt x="353" y="4159"/>
                  </a:cubicBezTo>
                  <a:cubicBezTo>
                    <a:pt x="320" y="4104"/>
                    <a:pt x="271" y="4081"/>
                    <a:pt x="222" y="4081"/>
                  </a:cubicBezTo>
                  <a:cubicBezTo>
                    <a:pt x="111" y="4081"/>
                    <a:pt x="0" y="4197"/>
                    <a:pt x="68" y="4326"/>
                  </a:cubicBezTo>
                  <a:cubicBezTo>
                    <a:pt x="442" y="4985"/>
                    <a:pt x="944" y="5388"/>
                    <a:pt x="1475" y="5447"/>
                  </a:cubicBezTo>
                  <a:cubicBezTo>
                    <a:pt x="1524" y="5447"/>
                    <a:pt x="1573" y="5457"/>
                    <a:pt x="1622" y="5457"/>
                  </a:cubicBezTo>
                  <a:cubicBezTo>
                    <a:pt x="2173" y="5457"/>
                    <a:pt x="2733" y="5103"/>
                    <a:pt x="3196" y="4483"/>
                  </a:cubicBezTo>
                  <a:cubicBezTo>
                    <a:pt x="3451" y="4159"/>
                    <a:pt x="3638" y="3785"/>
                    <a:pt x="3756" y="3382"/>
                  </a:cubicBezTo>
                  <a:cubicBezTo>
                    <a:pt x="4179" y="3244"/>
                    <a:pt x="4563" y="2998"/>
                    <a:pt x="4868" y="2674"/>
                  </a:cubicBezTo>
                  <a:cubicBezTo>
                    <a:pt x="5477" y="1975"/>
                    <a:pt x="5743" y="1041"/>
                    <a:pt x="5576" y="136"/>
                  </a:cubicBezTo>
                  <a:cubicBezTo>
                    <a:pt x="5559" y="43"/>
                    <a:pt x="5488" y="1"/>
                    <a:pt x="5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44" name="Google Shape;1844;p39"/>
          <p:cNvGrpSpPr/>
          <p:nvPr/>
        </p:nvGrpSpPr>
        <p:grpSpPr>
          <a:xfrm rot="-2168336">
            <a:off x="340929" y="483154"/>
            <a:ext cx="825790" cy="701108"/>
            <a:chOff x="3502275" y="3218775"/>
            <a:chExt cx="1175775" cy="998250"/>
          </a:xfrm>
        </p:grpSpPr>
        <p:sp>
          <p:nvSpPr>
            <p:cNvPr id="1845" name="Google Shape;1845;p39"/>
            <p:cNvSpPr/>
            <p:nvPr/>
          </p:nvSpPr>
          <p:spPr>
            <a:xfrm>
              <a:off x="3503750" y="3218775"/>
              <a:ext cx="1174300" cy="997175"/>
            </a:xfrm>
            <a:custGeom>
              <a:rect b="b" l="l" r="r" t="t"/>
              <a:pathLst>
                <a:path extrusionOk="0" h="39887" w="46972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22925">
              <a:solidFill>
                <a:schemeClr val="accent6"/>
              </a:solidFill>
              <a:prstDash val="solid"/>
              <a:miter lim="9834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39"/>
            <p:cNvSpPr/>
            <p:nvPr/>
          </p:nvSpPr>
          <p:spPr>
            <a:xfrm>
              <a:off x="3502275" y="3292450"/>
              <a:ext cx="1155375" cy="924575"/>
            </a:xfrm>
            <a:custGeom>
              <a:rect b="b" l="l" r="r" t="t"/>
              <a:pathLst>
                <a:path extrusionOk="0" h="36983" w="46215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39"/>
            <p:cNvSpPr/>
            <p:nvPr/>
          </p:nvSpPr>
          <p:spPr>
            <a:xfrm>
              <a:off x="3520975" y="3219525"/>
              <a:ext cx="1155350" cy="924475"/>
            </a:xfrm>
            <a:custGeom>
              <a:rect b="b" l="l" r="r" t="t"/>
              <a:pathLst>
                <a:path extrusionOk="0" h="36979" w="46214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39"/>
            <p:cNvSpPr/>
            <p:nvPr/>
          </p:nvSpPr>
          <p:spPr>
            <a:xfrm>
              <a:off x="3520975" y="3219525"/>
              <a:ext cx="1155350" cy="924475"/>
            </a:xfrm>
            <a:custGeom>
              <a:rect b="b" l="l" r="r" t="t"/>
              <a:pathLst>
                <a:path extrusionOk="0" h="36979" w="46214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39"/>
            <p:cNvSpPr/>
            <p:nvPr/>
          </p:nvSpPr>
          <p:spPr>
            <a:xfrm>
              <a:off x="3937225" y="3272500"/>
              <a:ext cx="241475" cy="223800"/>
            </a:xfrm>
            <a:custGeom>
              <a:rect b="b" l="l" r="r" t="t"/>
              <a:pathLst>
                <a:path extrusionOk="0" h="8952" w="9659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39"/>
            <p:cNvSpPr/>
            <p:nvPr/>
          </p:nvSpPr>
          <p:spPr>
            <a:xfrm>
              <a:off x="3672925" y="3396275"/>
              <a:ext cx="267525" cy="219150"/>
            </a:xfrm>
            <a:custGeom>
              <a:rect b="b" l="l" r="r" t="t"/>
              <a:pathLst>
                <a:path extrusionOk="0" h="8766" w="10701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39"/>
            <p:cNvSpPr/>
            <p:nvPr/>
          </p:nvSpPr>
          <p:spPr>
            <a:xfrm>
              <a:off x="3693700" y="3683175"/>
              <a:ext cx="296650" cy="243675"/>
            </a:xfrm>
            <a:custGeom>
              <a:rect b="b" l="l" r="r" t="t"/>
              <a:pathLst>
                <a:path extrusionOk="0" h="9747" w="11866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39"/>
            <p:cNvSpPr/>
            <p:nvPr/>
          </p:nvSpPr>
          <p:spPr>
            <a:xfrm>
              <a:off x="4051550" y="3806075"/>
              <a:ext cx="278725" cy="279350"/>
            </a:xfrm>
            <a:custGeom>
              <a:rect b="b" l="l" r="r" t="t"/>
              <a:pathLst>
                <a:path extrusionOk="0" h="11174" w="11149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39"/>
            <p:cNvSpPr/>
            <p:nvPr/>
          </p:nvSpPr>
          <p:spPr>
            <a:xfrm>
              <a:off x="4311675" y="3673800"/>
              <a:ext cx="296825" cy="258700"/>
            </a:xfrm>
            <a:custGeom>
              <a:rect b="b" l="l" r="r" t="t"/>
              <a:pathLst>
                <a:path extrusionOk="0" h="10348" w="11873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39"/>
            <p:cNvSpPr/>
            <p:nvPr/>
          </p:nvSpPr>
          <p:spPr>
            <a:xfrm>
              <a:off x="4234725" y="3403275"/>
              <a:ext cx="267050" cy="221800"/>
            </a:xfrm>
            <a:custGeom>
              <a:rect b="b" l="l" r="r" t="t"/>
              <a:pathLst>
                <a:path extrusionOk="0" h="8872" w="10682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39"/>
            <p:cNvSpPr/>
            <p:nvPr/>
          </p:nvSpPr>
          <p:spPr>
            <a:xfrm>
              <a:off x="4027700" y="3566800"/>
              <a:ext cx="189350" cy="161850"/>
            </a:xfrm>
            <a:custGeom>
              <a:rect b="b" l="l" r="r" t="t"/>
              <a:pathLst>
                <a:path extrusionOk="0" h="6474" w="7574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39"/>
            <p:cNvSpPr/>
            <p:nvPr/>
          </p:nvSpPr>
          <p:spPr>
            <a:xfrm>
              <a:off x="3796600" y="3346750"/>
              <a:ext cx="638775" cy="639525"/>
            </a:xfrm>
            <a:custGeom>
              <a:rect b="b" l="l" r="r" t="t"/>
              <a:pathLst>
                <a:path extrusionOk="0" h="25581" w="25551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57" name="Google Shape;1857;p39"/>
          <p:cNvSpPr/>
          <p:nvPr/>
        </p:nvSpPr>
        <p:spPr>
          <a:xfrm rot="3391622">
            <a:off x="8780552" y="4920052"/>
            <a:ext cx="246675" cy="155422"/>
          </a:xfrm>
          <a:custGeom>
            <a:rect b="b" l="l" r="r" t="t"/>
            <a:pathLst>
              <a:path extrusionOk="0" h="4103" w="6512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58" name="Google Shape;1858;p39"/>
          <p:cNvGrpSpPr/>
          <p:nvPr/>
        </p:nvGrpSpPr>
        <p:grpSpPr>
          <a:xfrm>
            <a:off x="7339468" y="308176"/>
            <a:ext cx="1431589" cy="840949"/>
            <a:chOff x="3285175" y="1554625"/>
            <a:chExt cx="1458275" cy="856625"/>
          </a:xfrm>
        </p:grpSpPr>
        <p:sp>
          <p:nvSpPr>
            <p:cNvPr id="1859" name="Google Shape;1859;p39"/>
            <p:cNvSpPr/>
            <p:nvPr/>
          </p:nvSpPr>
          <p:spPr>
            <a:xfrm>
              <a:off x="3285175" y="1554625"/>
              <a:ext cx="1458275" cy="856625"/>
            </a:xfrm>
            <a:custGeom>
              <a:rect b="b" l="l" r="r" t="t"/>
              <a:pathLst>
                <a:path extrusionOk="0" h="34265" w="58331">
                  <a:moveTo>
                    <a:pt x="49735" y="0"/>
                  </a:moveTo>
                  <a:cubicBezTo>
                    <a:pt x="49686" y="0"/>
                    <a:pt x="49637" y="10"/>
                    <a:pt x="49578" y="20"/>
                  </a:cubicBezTo>
                  <a:lnTo>
                    <a:pt x="12766" y="5331"/>
                  </a:lnTo>
                  <a:cubicBezTo>
                    <a:pt x="12166" y="5419"/>
                    <a:pt x="11743" y="5980"/>
                    <a:pt x="11832" y="6589"/>
                  </a:cubicBezTo>
                  <a:lnTo>
                    <a:pt x="12432" y="10691"/>
                  </a:lnTo>
                  <a:lnTo>
                    <a:pt x="4102" y="11645"/>
                  </a:lnTo>
                  <a:cubicBezTo>
                    <a:pt x="3512" y="11704"/>
                    <a:pt x="3079" y="12215"/>
                    <a:pt x="3118" y="12805"/>
                  </a:cubicBezTo>
                  <a:cubicBezTo>
                    <a:pt x="3118" y="12844"/>
                    <a:pt x="3315" y="16621"/>
                    <a:pt x="925" y="17300"/>
                  </a:cubicBezTo>
                  <a:cubicBezTo>
                    <a:pt x="345" y="17457"/>
                    <a:pt x="1" y="18047"/>
                    <a:pt x="148" y="18627"/>
                  </a:cubicBezTo>
                  <a:lnTo>
                    <a:pt x="3069" y="30331"/>
                  </a:lnTo>
                  <a:cubicBezTo>
                    <a:pt x="3196" y="30836"/>
                    <a:pt x="3647" y="31176"/>
                    <a:pt x="4145" y="31176"/>
                  </a:cubicBezTo>
                  <a:cubicBezTo>
                    <a:pt x="4228" y="31176"/>
                    <a:pt x="4312" y="31167"/>
                    <a:pt x="4397" y="31147"/>
                  </a:cubicBezTo>
                  <a:cubicBezTo>
                    <a:pt x="4646" y="31095"/>
                    <a:pt x="4895" y="31066"/>
                    <a:pt x="5144" y="31066"/>
                  </a:cubicBezTo>
                  <a:cubicBezTo>
                    <a:pt x="5180" y="31066"/>
                    <a:pt x="5216" y="31067"/>
                    <a:pt x="5252" y="31068"/>
                  </a:cubicBezTo>
                  <a:cubicBezTo>
                    <a:pt x="6954" y="31068"/>
                    <a:pt x="8095" y="31894"/>
                    <a:pt x="8645" y="33507"/>
                  </a:cubicBezTo>
                  <a:cubicBezTo>
                    <a:pt x="8793" y="33960"/>
                    <a:pt x="9216" y="34255"/>
                    <a:pt x="9688" y="34264"/>
                  </a:cubicBezTo>
                  <a:cubicBezTo>
                    <a:pt x="9747" y="34255"/>
                    <a:pt x="9796" y="34255"/>
                    <a:pt x="9855" y="34245"/>
                  </a:cubicBezTo>
                  <a:lnTo>
                    <a:pt x="46893" y="28619"/>
                  </a:lnTo>
                  <a:cubicBezTo>
                    <a:pt x="47473" y="28531"/>
                    <a:pt x="47886" y="28010"/>
                    <a:pt x="47827" y="27419"/>
                  </a:cubicBezTo>
                  <a:cubicBezTo>
                    <a:pt x="47817" y="27311"/>
                    <a:pt x="47601" y="24715"/>
                    <a:pt x="50158" y="23830"/>
                  </a:cubicBezTo>
                  <a:cubicBezTo>
                    <a:pt x="50247" y="23849"/>
                    <a:pt x="50335" y="23859"/>
                    <a:pt x="50424" y="23859"/>
                  </a:cubicBezTo>
                  <a:cubicBezTo>
                    <a:pt x="50522" y="23859"/>
                    <a:pt x="50620" y="23849"/>
                    <a:pt x="50719" y="23820"/>
                  </a:cubicBezTo>
                  <a:cubicBezTo>
                    <a:pt x="51397" y="23663"/>
                    <a:pt x="51810" y="22984"/>
                    <a:pt x="51653" y="22305"/>
                  </a:cubicBezTo>
                  <a:lnTo>
                    <a:pt x="51407" y="21312"/>
                  </a:lnTo>
                  <a:lnTo>
                    <a:pt x="54574" y="20437"/>
                  </a:lnTo>
                  <a:cubicBezTo>
                    <a:pt x="55125" y="20279"/>
                    <a:pt x="55459" y="19739"/>
                    <a:pt x="55371" y="19178"/>
                  </a:cubicBezTo>
                  <a:cubicBezTo>
                    <a:pt x="55282" y="18539"/>
                    <a:pt x="55302" y="17899"/>
                    <a:pt x="55439" y="17280"/>
                  </a:cubicBezTo>
                  <a:cubicBezTo>
                    <a:pt x="55705" y="16149"/>
                    <a:pt x="56344" y="15470"/>
                    <a:pt x="57406" y="15205"/>
                  </a:cubicBezTo>
                  <a:cubicBezTo>
                    <a:pt x="57967" y="15057"/>
                    <a:pt x="58331" y="14497"/>
                    <a:pt x="58223" y="13926"/>
                  </a:cubicBezTo>
                  <a:lnTo>
                    <a:pt x="56216" y="3364"/>
                  </a:lnTo>
                  <a:cubicBezTo>
                    <a:pt x="56113" y="2839"/>
                    <a:pt x="55656" y="2465"/>
                    <a:pt x="55142" y="2465"/>
                  </a:cubicBezTo>
                  <a:cubicBezTo>
                    <a:pt x="55068" y="2465"/>
                    <a:pt x="54993" y="2472"/>
                    <a:pt x="54918" y="2488"/>
                  </a:cubicBezTo>
                  <a:cubicBezTo>
                    <a:pt x="54603" y="2538"/>
                    <a:pt x="54279" y="2557"/>
                    <a:pt x="53954" y="2557"/>
                  </a:cubicBezTo>
                  <a:cubicBezTo>
                    <a:pt x="52273" y="2557"/>
                    <a:pt x="51201" y="1947"/>
                    <a:pt x="50788" y="738"/>
                  </a:cubicBezTo>
                  <a:cubicBezTo>
                    <a:pt x="50630" y="295"/>
                    <a:pt x="50207" y="0"/>
                    <a:pt x="49735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762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39"/>
            <p:cNvSpPr/>
            <p:nvPr/>
          </p:nvSpPr>
          <p:spPr>
            <a:xfrm>
              <a:off x="3306325" y="1580675"/>
              <a:ext cx="1397800" cy="800825"/>
            </a:xfrm>
            <a:custGeom>
              <a:rect b="b" l="l" r="r" t="t"/>
              <a:pathLst>
                <a:path extrusionOk="0" h="32033" w="55912">
                  <a:moveTo>
                    <a:pt x="48515" y="1"/>
                  </a:moveTo>
                  <a:lnTo>
                    <a:pt x="11704" y="5311"/>
                  </a:lnTo>
                  <a:lnTo>
                    <a:pt x="12481" y="10553"/>
                  </a:lnTo>
                  <a:lnTo>
                    <a:pt x="3000" y="11625"/>
                  </a:lnTo>
                  <a:cubicBezTo>
                    <a:pt x="3000" y="11625"/>
                    <a:pt x="3315" y="16326"/>
                    <a:pt x="0" y="17251"/>
                  </a:cubicBezTo>
                  <a:lnTo>
                    <a:pt x="2931" y="28954"/>
                  </a:lnTo>
                  <a:cubicBezTo>
                    <a:pt x="2931" y="28954"/>
                    <a:pt x="3382" y="28845"/>
                    <a:pt x="4036" y="28845"/>
                  </a:cubicBezTo>
                  <a:cubicBezTo>
                    <a:pt x="5367" y="28845"/>
                    <a:pt x="7538" y="29296"/>
                    <a:pt x="8468" y="32032"/>
                  </a:cubicBezTo>
                  <a:lnTo>
                    <a:pt x="45516" y="26417"/>
                  </a:lnTo>
                  <a:cubicBezTo>
                    <a:pt x="45516" y="26417"/>
                    <a:pt x="45132" y="22414"/>
                    <a:pt x="49214" y="21490"/>
                  </a:cubicBezTo>
                  <a:lnTo>
                    <a:pt x="48899" y="19405"/>
                  </a:lnTo>
                  <a:lnTo>
                    <a:pt x="53059" y="18254"/>
                  </a:lnTo>
                  <a:cubicBezTo>
                    <a:pt x="53059" y="18254"/>
                    <a:pt x="52292" y="13937"/>
                    <a:pt x="55911" y="13012"/>
                  </a:cubicBezTo>
                  <a:lnTo>
                    <a:pt x="53905" y="2459"/>
                  </a:lnTo>
                  <a:cubicBezTo>
                    <a:pt x="53905" y="2459"/>
                    <a:pt x="53415" y="2559"/>
                    <a:pt x="52722" y="2559"/>
                  </a:cubicBezTo>
                  <a:cubicBezTo>
                    <a:pt x="51381" y="2559"/>
                    <a:pt x="49281" y="2186"/>
                    <a:pt x="485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39"/>
            <p:cNvSpPr/>
            <p:nvPr/>
          </p:nvSpPr>
          <p:spPr>
            <a:xfrm>
              <a:off x="3598900" y="1713450"/>
              <a:ext cx="730500" cy="131075"/>
            </a:xfrm>
            <a:custGeom>
              <a:rect b="b" l="l" r="r" t="t"/>
              <a:pathLst>
                <a:path extrusionOk="0" h="5243" w="29220">
                  <a:moveTo>
                    <a:pt x="1" y="0"/>
                  </a:moveTo>
                  <a:lnTo>
                    <a:pt x="778" y="5242"/>
                  </a:lnTo>
                  <a:lnTo>
                    <a:pt x="29220" y="1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39"/>
            <p:cNvSpPr/>
            <p:nvPr/>
          </p:nvSpPr>
          <p:spPr>
            <a:xfrm>
              <a:off x="4326650" y="1740200"/>
              <a:ext cx="213975" cy="381425"/>
            </a:xfrm>
            <a:custGeom>
              <a:rect b="b" l="l" r="r" t="t"/>
              <a:pathLst>
                <a:path extrusionOk="0" h="15257" w="8559">
                  <a:moveTo>
                    <a:pt x="164" y="1"/>
                  </a:moveTo>
                  <a:cubicBezTo>
                    <a:pt x="83" y="1"/>
                    <a:pt x="0" y="63"/>
                    <a:pt x="12" y="170"/>
                  </a:cubicBezTo>
                  <a:cubicBezTo>
                    <a:pt x="228" y="1084"/>
                    <a:pt x="779" y="1891"/>
                    <a:pt x="1556" y="2432"/>
                  </a:cubicBezTo>
                  <a:cubicBezTo>
                    <a:pt x="2232" y="2887"/>
                    <a:pt x="3059" y="3115"/>
                    <a:pt x="4027" y="3115"/>
                  </a:cubicBezTo>
                  <a:cubicBezTo>
                    <a:pt x="4437" y="3115"/>
                    <a:pt x="4872" y="3074"/>
                    <a:pt x="5332" y="2992"/>
                  </a:cubicBezTo>
                  <a:lnTo>
                    <a:pt x="8253" y="15138"/>
                  </a:lnTo>
                  <a:cubicBezTo>
                    <a:pt x="8263" y="15207"/>
                    <a:pt x="8332" y="15256"/>
                    <a:pt x="8401" y="15256"/>
                  </a:cubicBezTo>
                  <a:lnTo>
                    <a:pt x="8430" y="15256"/>
                  </a:lnTo>
                  <a:cubicBezTo>
                    <a:pt x="8509" y="15227"/>
                    <a:pt x="8558" y="15148"/>
                    <a:pt x="8538" y="15069"/>
                  </a:cubicBezTo>
                  <a:lnTo>
                    <a:pt x="5588" y="2776"/>
                  </a:lnTo>
                  <a:cubicBezTo>
                    <a:pt x="5571" y="2709"/>
                    <a:pt x="5512" y="2663"/>
                    <a:pt x="5446" y="2663"/>
                  </a:cubicBezTo>
                  <a:cubicBezTo>
                    <a:pt x="5434" y="2663"/>
                    <a:pt x="5423" y="2665"/>
                    <a:pt x="5411" y="2668"/>
                  </a:cubicBezTo>
                  <a:cubicBezTo>
                    <a:pt x="4919" y="2767"/>
                    <a:pt x="4454" y="2816"/>
                    <a:pt x="4020" y="2816"/>
                  </a:cubicBezTo>
                  <a:cubicBezTo>
                    <a:pt x="3119" y="2816"/>
                    <a:pt x="2347" y="2604"/>
                    <a:pt x="1723" y="2186"/>
                  </a:cubicBezTo>
                  <a:cubicBezTo>
                    <a:pt x="1015" y="1684"/>
                    <a:pt x="513" y="956"/>
                    <a:pt x="307" y="111"/>
                  </a:cubicBezTo>
                  <a:cubicBezTo>
                    <a:pt x="286" y="35"/>
                    <a:pt x="225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39"/>
            <p:cNvSpPr/>
            <p:nvPr/>
          </p:nvSpPr>
          <p:spPr>
            <a:xfrm>
              <a:off x="4491900" y="1673375"/>
              <a:ext cx="108700" cy="259900"/>
            </a:xfrm>
            <a:custGeom>
              <a:rect b="b" l="l" r="r" t="t"/>
              <a:pathLst>
                <a:path extrusionOk="0" h="10396" w="4348">
                  <a:moveTo>
                    <a:pt x="2273" y="0"/>
                  </a:moveTo>
                  <a:lnTo>
                    <a:pt x="1" y="305"/>
                  </a:lnTo>
                  <a:lnTo>
                    <a:pt x="2155" y="10396"/>
                  </a:lnTo>
                  <a:lnTo>
                    <a:pt x="4348" y="10091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39"/>
            <p:cNvSpPr/>
            <p:nvPr/>
          </p:nvSpPr>
          <p:spPr>
            <a:xfrm>
              <a:off x="3392875" y="1985875"/>
              <a:ext cx="108950" cy="259900"/>
            </a:xfrm>
            <a:custGeom>
              <a:rect b="b" l="l" r="r" t="t"/>
              <a:pathLst>
                <a:path extrusionOk="0" h="10396" w="4358">
                  <a:moveTo>
                    <a:pt x="2272" y="0"/>
                  </a:moveTo>
                  <a:lnTo>
                    <a:pt x="0" y="315"/>
                  </a:lnTo>
                  <a:lnTo>
                    <a:pt x="2164" y="10396"/>
                  </a:lnTo>
                  <a:lnTo>
                    <a:pt x="4357" y="10091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39"/>
            <p:cNvSpPr/>
            <p:nvPr/>
          </p:nvSpPr>
          <p:spPr>
            <a:xfrm>
              <a:off x="4281450" y="1864650"/>
              <a:ext cx="108950" cy="259925"/>
            </a:xfrm>
            <a:custGeom>
              <a:rect b="b" l="l" r="r" t="t"/>
              <a:pathLst>
                <a:path extrusionOk="0" h="10397" w="4358">
                  <a:moveTo>
                    <a:pt x="2272" y="1"/>
                  </a:moveTo>
                  <a:lnTo>
                    <a:pt x="0" y="306"/>
                  </a:lnTo>
                  <a:lnTo>
                    <a:pt x="2154" y="10396"/>
                  </a:lnTo>
                  <a:lnTo>
                    <a:pt x="4357" y="10091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39"/>
            <p:cNvSpPr/>
            <p:nvPr/>
          </p:nvSpPr>
          <p:spPr>
            <a:xfrm>
              <a:off x="3574825" y="2023375"/>
              <a:ext cx="98125" cy="122575"/>
            </a:xfrm>
            <a:custGeom>
              <a:rect b="b" l="l" r="r" t="t"/>
              <a:pathLst>
                <a:path extrusionOk="0" h="4903" w="3925">
                  <a:moveTo>
                    <a:pt x="2173" y="1"/>
                  </a:moveTo>
                  <a:cubicBezTo>
                    <a:pt x="2102" y="1"/>
                    <a:pt x="2029" y="5"/>
                    <a:pt x="1957" y="15"/>
                  </a:cubicBezTo>
                  <a:cubicBezTo>
                    <a:pt x="462" y="221"/>
                    <a:pt x="0" y="1638"/>
                    <a:pt x="157" y="2818"/>
                  </a:cubicBezTo>
                  <a:cubicBezTo>
                    <a:pt x="301" y="3885"/>
                    <a:pt x="779" y="4903"/>
                    <a:pt x="2115" y="4903"/>
                  </a:cubicBezTo>
                  <a:cubicBezTo>
                    <a:pt x="2244" y="4903"/>
                    <a:pt x="2382" y="4893"/>
                    <a:pt x="2528" y="4873"/>
                  </a:cubicBezTo>
                  <a:cubicBezTo>
                    <a:pt x="3305" y="4765"/>
                    <a:pt x="3727" y="4273"/>
                    <a:pt x="3924" y="3526"/>
                  </a:cubicBezTo>
                  <a:lnTo>
                    <a:pt x="3767" y="3467"/>
                  </a:lnTo>
                  <a:cubicBezTo>
                    <a:pt x="3609" y="4027"/>
                    <a:pt x="3216" y="4539"/>
                    <a:pt x="2567" y="4627"/>
                  </a:cubicBezTo>
                  <a:cubicBezTo>
                    <a:pt x="2520" y="4634"/>
                    <a:pt x="2474" y="4637"/>
                    <a:pt x="2429" y="4637"/>
                  </a:cubicBezTo>
                  <a:cubicBezTo>
                    <a:pt x="1618" y="4637"/>
                    <a:pt x="1143" y="3654"/>
                    <a:pt x="1003" y="2601"/>
                  </a:cubicBezTo>
                  <a:cubicBezTo>
                    <a:pt x="816" y="1244"/>
                    <a:pt x="1269" y="290"/>
                    <a:pt x="2046" y="192"/>
                  </a:cubicBezTo>
                  <a:cubicBezTo>
                    <a:pt x="2102" y="185"/>
                    <a:pt x="2157" y="181"/>
                    <a:pt x="2208" y="181"/>
                  </a:cubicBezTo>
                  <a:cubicBezTo>
                    <a:pt x="2579" y="181"/>
                    <a:pt x="2820" y="348"/>
                    <a:pt x="2872" y="408"/>
                  </a:cubicBezTo>
                  <a:lnTo>
                    <a:pt x="2872" y="418"/>
                  </a:lnTo>
                  <a:lnTo>
                    <a:pt x="2813" y="418"/>
                  </a:lnTo>
                  <a:cubicBezTo>
                    <a:pt x="2577" y="457"/>
                    <a:pt x="2419" y="684"/>
                    <a:pt x="2459" y="920"/>
                  </a:cubicBezTo>
                  <a:cubicBezTo>
                    <a:pt x="2485" y="1145"/>
                    <a:pt x="2672" y="1302"/>
                    <a:pt x="2884" y="1302"/>
                  </a:cubicBezTo>
                  <a:cubicBezTo>
                    <a:pt x="2912" y="1302"/>
                    <a:pt x="2941" y="1299"/>
                    <a:pt x="2970" y="1293"/>
                  </a:cubicBezTo>
                  <a:cubicBezTo>
                    <a:pt x="3226" y="1274"/>
                    <a:pt x="3413" y="1028"/>
                    <a:pt x="3364" y="772"/>
                  </a:cubicBezTo>
                  <a:cubicBezTo>
                    <a:pt x="3302" y="316"/>
                    <a:pt x="2763" y="1"/>
                    <a:pt x="2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39"/>
            <p:cNvSpPr/>
            <p:nvPr/>
          </p:nvSpPr>
          <p:spPr>
            <a:xfrm>
              <a:off x="3676850" y="2013175"/>
              <a:ext cx="61500" cy="121475"/>
            </a:xfrm>
            <a:custGeom>
              <a:rect b="b" l="l" r="r" t="t"/>
              <a:pathLst>
                <a:path extrusionOk="0" h="4859" w="2460">
                  <a:moveTo>
                    <a:pt x="1830" y="0"/>
                  </a:moveTo>
                  <a:lnTo>
                    <a:pt x="0" y="246"/>
                  </a:lnTo>
                  <a:lnTo>
                    <a:pt x="20" y="384"/>
                  </a:lnTo>
                  <a:lnTo>
                    <a:pt x="522" y="354"/>
                  </a:lnTo>
                  <a:lnTo>
                    <a:pt x="1102" y="4613"/>
                  </a:lnTo>
                  <a:lnTo>
                    <a:pt x="610" y="4711"/>
                  </a:lnTo>
                  <a:lnTo>
                    <a:pt x="630" y="4858"/>
                  </a:lnTo>
                  <a:lnTo>
                    <a:pt x="2459" y="4613"/>
                  </a:lnTo>
                  <a:lnTo>
                    <a:pt x="2439" y="4465"/>
                  </a:lnTo>
                  <a:lnTo>
                    <a:pt x="1938" y="4504"/>
                  </a:lnTo>
                  <a:lnTo>
                    <a:pt x="1358" y="236"/>
                  </a:lnTo>
                  <a:lnTo>
                    <a:pt x="1849" y="13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39"/>
            <p:cNvSpPr/>
            <p:nvPr/>
          </p:nvSpPr>
          <p:spPr>
            <a:xfrm>
              <a:off x="3742250" y="1996200"/>
              <a:ext cx="107950" cy="129350"/>
            </a:xfrm>
            <a:custGeom>
              <a:rect b="b" l="l" r="r" t="t"/>
              <a:pathLst>
                <a:path extrusionOk="0" h="5174" w="4318">
                  <a:moveTo>
                    <a:pt x="4131" y="0"/>
                  </a:moveTo>
                  <a:lnTo>
                    <a:pt x="2941" y="168"/>
                  </a:lnTo>
                  <a:lnTo>
                    <a:pt x="2961" y="305"/>
                  </a:lnTo>
                  <a:lnTo>
                    <a:pt x="3453" y="276"/>
                  </a:lnTo>
                  <a:lnTo>
                    <a:pt x="3934" y="3452"/>
                  </a:lnTo>
                  <a:lnTo>
                    <a:pt x="699" y="472"/>
                  </a:lnTo>
                  <a:lnTo>
                    <a:pt x="1" y="561"/>
                  </a:lnTo>
                  <a:lnTo>
                    <a:pt x="20" y="709"/>
                  </a:lnTo>
                  <a:lnTo>
                    <a:pt x="522" y="679"/>
                  </a:lnTo>
                  <a:lnTo>
                    <a:pt x="1132" y="4928"/>
                  </a:lnTo>
                  <a:lnTo>
                    <a:pt x="640" y="5036"/>
                  </a:lnTo>
                  <a:lnTo>
                    <a:pt x="669" y="5173"/>
                  </a:lnTo>
                  <a:lnTo>
                    <a:pt x="1859" y="5016"/>
                  </a:lnTo>
                  <a:lnTo>
                    <a:pt x="1840" y="4869"/>
                  </a:lnTo>
                  <a:lnTo>
                    <a:pt x="1348" y="4908"/>
                  </a:lnTo>
                  <a:lnTo>
                    <a:pt x="876" y="1780"/>
                  </a:lnTo>
                  <a:lnTo>
                    <a:pt x="876" y="1780"/>
                  </a:lnTo>
                  <a:lnTo>
                    <a:pt x="4111" y="4770"/>
                  </a:lnTo>
                  <a:lnTo>
                    <a:pt x="4318" y="4751"/>
                  </a:lnTo>
                  <a:lnTo>
                    <a:pt x="3659" y="246"/>
                  </a:lnTo>
                  <a:lnTo>
                    <a:pt x="4151" y="148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39"/>
            <p:cNvSpPr/>
            <p:nvPr/>
          </p:nvSpPr>
          <p:spPr>
            <a:xfrm>
              <a:off x="3865425" y="1982675"/>
              <a:ext cx="98875" cy="126400"/>
            </a:xfrm>
            <a:custGeom>
              <a:rect b="b" l="l" r="r" t="t"/>
              <a:pathLst>
                <a:path extrusionOk="0" h="5056" w="3955">
                  <a:moveTo>
                    <a:pt x="3187" y="0"/>
                  </a:moveTo>
                  <a:lnTo>
                    <a:pt x="1" y="433"/>
                  </a:lnTo>
                  <a:lnTo>
                    <a:pt x="20" y="581"/>
                  </a:lnTo>
                  <a:lnTo>
                    <a:pt x="522" y="541"/>
                  </a:lnTo>
                  <a:lnTo>
                    <a:pt x="1102" y="4810"/>
                  </a:lnTo>
                  <a:lnTo>
                    <a:pt x="611" y="4908"/>
                  </a:lnTo>
                  <a:lnTo>
                    <a:pt x="630" y="5056"/>
                  </a:lnTo>
                  <a:lnTo>
                    <a:pt x="3954" y="4603"/>
                  </a:lnTo>
                  <a:lnTo>
                    <a:pt x="3807" y="3275"/>
                  </a:lnTo>
                  <a:lnTo>
                    <a:pt x="3669" y="3295"/>
                  </a:lnTo>
                  <a:cubicBezTo>
                    <a:pt x="3630" y="4052"/>
                    <a:pt x="3522" y="4475"/>
                    <a:pt x="2754" y="4583"/>
                  </a:cubicBezTo>
                  <a:cubicBezTo>
                    <a:pt x="2518" y="4613"/>
                    <a:pt x="2174" y="4642"/>
                    <a:pt x="1928" y="4662"/>
                  </a:cubicBezTo>
                  <a:lnTo>
                    <a:pt x="1643" y="2587"/>
                  </a:lnTo>
                  <a:cubicBezTo>
                    <a:pt x="1751" y="2558"/>
                    <a:pt x="1938" y="2528"/>
                    <a:pt x="1997" y="2528"/>
                  </a:cubicBezTo>
                  <a:cubicBezTo>
                    <a:pt x="2053" y="2520"/>
                    <a:pt x="2104" y="2516"/>
                    <a:pt x="2153" y="2516"/>
                  </a:cubicBezTo>
                  <a:cubicBezTo>
                    <a:pt x="2485" y="2516"/>
                    <a:pt x="2666" y="2703"/>
                    <a:pt x="2735" y="3226"/>
                  </a:cubicBezTo>
                  <a:lnTo>
                    <a:pt x="2912" y="3197"/>
                  </a:lnTo>
                  <a:lnTo>
                    <a:pt x="2676" y="1466"/>
                  </a:lnTo>
                  <a:lnTo>
                    <a:pt x="2499" y="1486"/>
                  </a:lnTo>
                  <a:cubicBezTo>
                    <a:pt x="2587" y="2095"/>
                    <a:pt x="2410" y="2292"/>
                    <a:pt x="1968" y="2351"/>
                  </a:cubicBezTo>
                  <a:cubicBezTo>
                    <a:pt x="1879" y="2361"/>
                    <a:pt x="1712" y="2390"/>
                    <a:pt x="1614" y="2390"/>
                  </a:cubicBezTo>
                  <a:lnTo>
                    <a:pt x="1348" y="463"/>
                  </a:lnTo>
                  <a:cubicBezTo>
                    <a:pt x="1594" y="404"/>
                    <a:pt x="1830" y="364"/>
                    <a:pt x="2037" y="335"/>
                  </a:cubicBezTo>
                  <a:cubicBezTo>
                    <a:pt x="2113" y="324"/>
                    <a:pt x="2184" y="319"/>
                    <a:pt x="2251" y="319"/>
                  </a:cubicBezTo>
                  <a:cubicBezTo>
                    <a:pt x="2852" y="319"/>
                    <a:pt x="3071" y="744"/>
                    <a:pt x="3266" y="1328"/>
                  </a:cubicBezTo>
                  <a:lnTo>
                    <a:pt x="3394" y="1309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39"/>
            <p:cNvSpPr/>
            <p:nvPr/>
          </p:nvSpPr>
          <p:spPr>
            <a:xfrm>
              <a:off x="3971400" y="1960800"/>
              <a:ext cx="149525" cy="133525"/>
            </a:xfrm>
            <a:custGeom>
              <a:rect b="b" l="l" r="r" t="t"/>
              <a:pathLst>
                <a:path extrusionOk="0" h="5341" w="5981">
                  <a:moveTo>
                    <a:pt x="5341" y="0"/>
                  </a:moveTo>
                  <a:lnTo>
                    <a:pt x="4013" y="177"/>
                  </a:lnTo>
                  <a:lnTo>
                    <a:pt x="3217" y="3796"/>
                  </a:lnTo>
                  <a:lnTo>
                    <a:pt x="3207" y="3796"/>
                  </a:lnTo>
                  <a:lnTo>
                    <a:pt x="1387" y="541"/>
                  </a:lnTo>
                  <a:lnTo>
                    <a:pt x="1" y="728"/>
                  </a:lnTo>
                  <a:lnTo>
                    <a:pt x="20" y="875"/>
                  </a:lnTo>
                  <a:lnTo>
                    <a:pt x="532" y="836"/>
                  </a:lnTo>
                  <a:lnTo>
                    <a:pt x="1122" y="5095"/>
                  </a:lnTo>
                  <a:lnTo>
                    <a:pt x="630" y="5193"/>
                  </a:lnTo>
                  <a:lnTo>
                    <a:pt x="650" y="5340"/>
                  </a:lnTo>
                  <a:lnTo>
                    <a:pt x="1820" y="5183"/>
                  </a:lnTo>
                  <a:lnTo>
                    <a:pt x="1800" y="5036"/>
                  </a:lnTo>
                  <a:lnTo>
                    <a:pt x="1309" y="5075"/>
                  </a:lnTo>
                  <a:lnTo>
                    <a:pt x="699" y="964"/>
                  </a:lnTo>
                  <a:lnTo>
                    <a:pt x="3000" y="5085"/>
                  </a:lnTo>
                  <a:lnTo>
                    <a:pt x="3128" y="5065"/>
                  </a:lnTo>
                  <a:lnTo>
                    <a:pt x="4092" y="659"/>
                  </a:lnTo>
                  <a:lnTo>
                    <a:pt x="4623" y="4613"/>
                  </a:lnTo>
                  <a:lnTo>
                    <a:pt x="4131" y="4711"/>
                  </a:lnTo>
                  <a:lnTo>
                    <a:pt x="4151" y="4859"/>
                  </a:lnTo>
                  <a:lnTo>
                    <a:pt x="5980" y="4613"/>
                  </a:lnTo>
                  <a:lnTo>
                    <a:pt x="5960" y="4475"/>
                  </a:lnTo>
                  <a:lnTo>
                    <a:pt x="5459" y="4505"/>
                  </a:lnTo>
                  <a:lnTo>
                    <a:pt x="4869" y="246"/>
                  </a:lnTo>
                  <a:lnTo>
                    <a:pt x="5361" y="148"/>
                  </a:lnTo>
                  <a:lnTo>
                    <a:pt x="5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39"/>
            <p:cNvSpPr/>
            <p:nvPr/>
          </p:nvSpPr>
          <p:spPr>
            <a:xfrm>
              <a:off x="4134175" y="1948500"/>
              <a:ext cx="102550" cy="125900"/>
            </a:xfrm>
            <a:custGeom>
              <a:rect b="b" l="l" r="r" t="t"/>
              <a:pathLst>
                <a:path extrusionOk="0" h="5036" w="4102">
                  <a:moveTo>
                    <a:pt x="1220" y="1259"/>
                  </a:moveTo>
                  <a:lnTo>
                    <a:pt x="2134" y="3157"/>
                  </a:lnTo>
                  <a:lnTo>
                    <a:pt x="816" y="3364"/>
                  </a:lnTo>
                  <a:lnTo>
                    <a:pt x="1200" y="1259"/>
                  </a:lnTo>
                  <a:close/>
                  <a:moveTo>
                    <a:pt x="1436" y="0"/>
                  </a:moveTo>
                  <a:lnTo>
                    <a:pt x="1289" y="20"/>
                  </a:lnTo>
                  <a:lnTo>
                    <a:pt x="384" y="4800"/>
                  </a:lnTo>
                  <a:lnTo>
                    <a:pt x="0" y="4888"/>
                  </a:lnTo>
                  <a:lnTo>
                    <a:pt x="20" y="5036"/>
                  </a:lnTo>
                  <a:lnTo>
                    <a:pt x="1033" y="4898"/>
                  </a:lnTo>
                  <a:lnTo>
                    <a:pt x="1013" y="4751"/>
                  </a:lnTo>
                  <a:lnTo>
                    <a:pt x="571" y="4780"/>
                  </a:lnTo>
                  <a:lnTo>
                    <a:pt x="787" y="3561"/>
                  </a:lnTo>
                  <a:lnTo>
                    <a:pt x="2233" y="3364"/>
                  </a:lnTo>
                  <a:lnTo>
                    <a:pt x="2783" y="4475"/>
                  </a:lnTo>
                  <a:lnTo>
                    <a:pt x="2351" y="4564"/>
                  </a:lnTo>
                  <a:lnTo>
                    <a:pt x="2370" y="4711"/>
                  </a:lnTo>
                  <a:lnTo>
                    <a:pt x="4101" y="4475"/>
                  </a:lnTo>
                  <a:lnTo>
                    <a:pt x="4082" y="4328"/>
                  </a:lnTo>
                  <a:lnTo>
                    <a:pt x="3649" y="4357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39"/>
            <p:cNvSpPr/>
            <p:nvPr/>
          </p:nvSpPr>
          <p:spPr>
            <a:xfrm>
              <a:off x="3581700" y="2119825"/>
              <a:ext cx="697075" cy="167500"/>
            </a:xfrm>
            <a:custGeom>
              <a:rect b="b" l="l" r="r" t="t"/>
              <a:pathLst>
                <a:path extrusionOk="0" h="6700" w="27883">
                  <a:moveTo>
                    <a:pt x="27203" y="160"/>
                  </a:moveTo>
                  <a:lnTo>
                    <a:pt x="27705" y="2323"/>
                  </a:lnTo>
                  <a:lnTo>
                    <a:pt x="522" y="6533"/>
                  </a:lnTo>
                  <a:lnTo>
                    <a:pt x="158" y="4369"/>
                  </a:lnTo>
                  <a:lnTo>
                    <a:pt x="27203" y="160"/>
                  </a:lnTo>
                  <a:close/>
                  <a:moveTo>
                    <a:pt x="27265" y="0"/>
                  </a:moveTo>
                  <a:cubicBezTo>
                    <a:pt x="27261" y="0"/>
                    <a:pt x="27256" y="1"/>
                    <a:pt x="27253" y="2"/>
                  </a:cubicBezTo>
                  <a:lnTo>
                    <a:pt x="59" y="4231"/>
                  </a:lnTo>
                  <a:cubicBezTo>
                    <a:pt x="40" y="4241"/>
                    <a:pt x="30" y="4251"/>
                    <a:pt x="10" y="4261"/>
                  </a:cubicBezTo>
                  <a:cubicBezTo>
                    <a:pt x="0" y="4280"/>
                    <a:pt x="0" y="4300"/>
                    <a:pt x="0" y="4320"/>
                  </a:cubicBezTo>
                  <a:lnTo>
                    <a:pt x="384" y="6631"/>
                  </a:lnTo>
                  <a:cubicBezTo>
                    <a:pt x="394" y="6670"/>
                    <a:pt x="423" y="6690"/>
                    <a:pt x="463" y="6700"/>
                  </a:cubicBezTo>
                  <a:lnTo>
                    <a:pt x="472" y="6690"/>
                  </a:lnTo>
                  <a:lnTo>
                    <a:pt x="27813" y="2461"/>
                  </a:lnTo>
                  <a:cubicBezTo>
                    <a:pt x="27833" y="2451"/>
                    <a:pt x="27853" y="2441"/>
                    <a:pt x="27862" y="2422"/>
                  </a:cubicBezTo>
                  <a:cubicBezTo>
                    <a:pt x="27872" y="2412"/>
                    <a:pt x="27882" y="2382"/>
                    <a:pt x="27872" y="2363"/>
                  </a:cubicBezTo>
                  <a:lnTo>
                    <a:pt x="27331" y="61"/>
                  </a:lnTo>
                  <a:cubicBezTo>
                    <a:pt x="27323" y="27"/>
                    <a:pt x="27292" y="0"/>
                    <a:pt x="27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39"/>
            <p:cNvSpPr/>
            <p:nvPr/>
          </p:nvSpPr>
          <p:spPr>
            <a:xfrm>
              <a:off x="3523925" y="1815475"/>
              <a:ext cx="696825" cy="167475"/>
            </a:xfrm>
            <a:custGeom>
              <a:rect b="b" l="l" r="r" t="t"/>
              <a:pathLst>
                <a:path extrusionOk="0" h="6699" w="27873">
                  <a:moveTo>
                    <a:pt x="27203" y="168"/>
                  </a:moveTo>
                  <a:lnTo>
                    <a:pt x="27705" y="2332"/>
                  </a:lnTo>
                  <a:lnTo>
                    <a:pt x="521" y="6541"/>
                  </a:lnTo>
                  <a:lnTo>
                    <a:pt x="158" y="4377"/>
                  </a:lnTo>
                  <a:lnTo>
                    <a:pt x="27203" y="168"/>
                  </a:lnTo>
                  <a:close/>
                  <a:moveTo>
                    <a:pt x="27252" y="1"/>
                  </a:moveTo>
                  <a:lnTo>
                    <a:pt x="59" y="4240"/>
                  </a:lnTo>
                  <a:cubicBezTo>
                    <a:pt x="40" y="4240"/>
                    <a:pt x="30" y="4249"/>
                    <a:pt x="10" y="4269"/>
                  </a:cubicBezTo>
                  <a:cubicBezTo>
                    <a:pt x="0" y="4289"/>
                    <a:pt x="0" y="4308"/>
                    <a:pt x="0" y="4328"/>
                  </a:cubicBezTo>
                  <a:lnTo>
                    <a:pt x="384" y="6639"/>
                  </a:lnTo>
                  <a:cubicBezTo>
                    <a:pt x="394" y="6679"/>
                    <a:pt x="423" y="6698"/>
                    <a:pt x="462" y="6698"/>
                  </a:cubicBezTo>
                  <a:lnTo>
                    <a:pt x="482" y="6698"/>
                  </a:lnTo>
                  <a:lnTo>
                    <a:pt x="27813" y="2469"/>
                  </a:lnTo>
                  <a:cubicBezTo>
                    <a:pt x="27833" y="2460"/>
                    <a:pt x="27852" y="2450"/>
                    <a:pt x="27862" y="2430"/>
                  </a:cubicBezTo>
                  <a:cubicBezTo>
                    <a:pt x="27872" y="2410"/>
                    <a:pt x="27872" y="2391"/>
                    <a:pt x="27872" y="2371"/>
                  </a:cubicBezTo>
                  <a:lnTo>
                    <a:pt x="27331" y="60"/>
                  </a:lnTo>
                  <a:cubicBezTo>
                    <a:pt x="27321" y="21"/>
                    <a:pt x="27292" y="1"/>
                    <a:pt x="27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7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p40"/>
          <p:cNvSpPr txBox="1"/>
          <p:nvPr>
            <p:ph idx="1" type="body"/>
          </p:nvPr>
        </p:nvSpPr>
        <p:spPr>
          <a:xfrm>
            <a:off x="720000" y="1785925"/>
            <a:ext cx="3512400" cy="20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Cast and Crew</a:t>
            </a:r>
            <a:r>
              <a:rPr b="1" lang="en" sz="1700"/>
              <a:t> 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Production Budget 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Advertising</a:t>
            </a:r>
            <a:endParaRPr b="1"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879" name="Google Shape;1879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880" name="Google Shape;1880;p40"/>
          <p:cNvGrpSpPr/>
          <p:nvPr/>
        </p:nvGrpSpPr>
        <p:grpSpPr>
          <a:xfrm>
            <a:off x="257577" y="4164479"/>
            <a:ext cx="1299031" cy="763082"/>
            <a:chOff x="3285175" y="1554625"/>
            <a:chExt cx="1458275" cy="856625"/>
          </a:xfrm>
        </p:grpSpPr>
        <p:sp>
          <p:nvSpPr>
            <p:cNvPr id="1881" name="Google Shape;1881;p40"/>
            <p:cNvSpPr/>
            <p:nvPr/>
          </p:nvSpPr>
          <p:spPr>
            <a:xfrm>
              <a:off x="3285175" y="1554625"/>
              <a:ext cx="1458275" cy="856625"/>
            </a:xfrm>
            <a:custGeom>
              <a:rect b="b" l="l" r="r" t="t"/>
              <a:pathLst>
                <a:path extrusionOk="0" h="34265" w="58331">
                  <a:moveTo>
                    <a:pt x="49735" y="0"/>
                  </a:moveTo>
                  <a:cubicBezTo>
                    <a:pt x="49686" y="0"/>
                    <a:pt x="49637" y="10"/>
                    <a:pt x="49578" y="20"/>
                  </a:cubicBezTo>
                  <a:lnTo>
                    <a:pt x="12766" y="5331"/>
                  </a:lnTo>
                  <a:cubicBezTo>
                    <a:pt x="12166" y="5419"/>
                    <a:pt x="11743" y="5980"/>
                    <a:pt x="11832" y="6589"/>
                  </a:cubicBezTo>
                  <a:lnTo>
                    <a:pt x="12432" y="10691"/>
                  </a:lnTo>
                  <a:lnTo>
                    <a:pt x="4102" y="11645"/>
                  </a:lnTo>
                  <a:cubicBezTo>
                    <a:pt x="3512" y="11704"/>
                    <a:pt x="3079" y="12215"/>
                    <a:pt x="3118" y="12805"/>
                  </a:cubicBezTo>
                  <a:cubicBezTo>
                    <a:pt x="3118" y="12844"/>
                    <a:pt x="3315" y="16621"/>
                    <a:pt x="925" y="17300"/>
                  </a:cubicBezTo>
                  <a:cubicBezTo>
                    <a:pt x="345" y="17457"/>
                    <a:pt x="1" y="18047"/>
                    <a:pt x="148" y="18627"/>
                  </a:cubicBezTo>
                  <a:lnTo>
                    <a:pt x="3069" y="30331"/>
                  </a:lnTo>
                  <a:cubicBezTo>
                    <a:pt x="3196" y="30836"/>
                    <a:pt x="3647" y="31176"/>
                    <a:pt x="4145" y="31176"/>
                  </a:cubicBezTo>
                  <a:cubicBezTo>
                    <a:pt x="4228" y="31176"/>
                    <a:pt x="4312" y="31167"/>
                    <a:pt x="4397" y="31147"/>
                  </a:cubicBezTo>
                  <a:cubicBezTo>
                    <a:pt x="4646" y="31095"/>
                    <a:pt x="4895" y="31066"/>
                    <a:pt x="5144" y="31066"/>
                  </a:cubicBezTo>
                  <a:cubicBezTo>
                    <a:pt x="5180" y="31066"/>
                    <a:pt x="5216" y="31067"/>
                    <a:pt x="5252" y="31068"/>
                  </a:cubicBezTo>
                  <a:cubicBezTo>
                    <a:pt x="6954" y="31068"/>
                    <a:pt x="8095" y="31894"/>
                    <a:pt x="8645" y="33507"/>
                  </a:cubicBezTo>
                  <a:cubicBezTo>
                    <a:pt x="8793" y="33960"/>
                    <a:pt x="9216" y="34255"/>
                    <a:pt x="9688" y="34264"/>
                  </a:cubicBezTo>
                  <a:cubicBezTo>
                    <a:pt x="9747" y="34255"/>
                    <a:pt x="9796" y="34255"/>
                    <a:pt x="9855" y="34245"/>
                  </a:cubicBezTo>
                  <a:lnTo>
                    <a:pt x="46893" y="28619"/>
                  </a:lnTo>
                  <a:cubicBezTo>
                    <a:pt x="47473" y="28531"/>
                    <a:pt x="47886" y="28010"/>
                    <a:pt x="47827" y="27419"/>
                  </a:cubicBezTo>
                  <a:cubicBezTo>
                    <a:pt x="47817" y="27311"/>
                    <a:pt x="47601" y="24715"/>
                    <a:pt x="50158" y="23830"/>
                  </a:cubicBezTo>
                  <a:cubicBezTo>
                    <a:pt x="50247" y="23849"/>
                    <a:pt x="50335" y="23859"/>
                    <a:pt x="50424" y="23859"/>
                  </a:cubicBezTo>
                  <a:cubicBezTo>
                    <a:pt x="50522" y="23859"/>
                    <a:pt x="50620" y="23849"/>
                    <a:pt x="50719" y="23820"/>
                  </a:cubicBezTo>
                  <a:cubicBezTo>
                    <a:pt x="51397" y="23663"/>
                    <a:pt x="51810" y="22984"/>
                    <a:pt x="51653" y="22305"/>
                  </a:cubicBezTo>
                  <a:lnTo>
                    <a:pt x="51407" y="21312"/>
                  </a:lnTo>
                  <a:lnTo>
                    <a:pt x="54574" y="20437"/>
                  </a:lnTo>
                  <a:cubicBezTo>
                    <a:pt x="55125" y="20279"/>
                    <a:pt x="55459" y="19739"/>
                    <a:pt x="55371" y="19178"/>
                  </a:cubicBezTo>
                  <a:cubicBezTo>
                    <a:pt x="55282" y="18539"/>
                    <a:pt x="55302" y="17899"/>
                    <a:pt x="55439" y="17280"/>
                  </a:cubicBezTo>
                  <a:cubicBezTo>
                    <a:pt x="55705" y="16149"/>
                    <a:pt x="56344" y="15470"/>
                    <a:pt x="57406" y="15205"/>
                  </a:cubicBezTo>
                  <a:cubicBezTo>
                    <a:pt x="57967" y="15057"/>
                    <a:pt x="58331" y="14497"/>
                    <a:pt x="58223" y="13926"/>
                  </a:cubicBezTo>
                  <a:lnTo>
                    <a:pt x="56216" y="3364"/>
                  </a:lnTo>
                  <a:cubicBezTo>
                    <a:pt x="56113" y="2839"/>
                    <a:pt x="55656" y="2465"/>
                    <a:pt x="55142" y="2465"/>
                  </a:cubicBezTo>
                  <a:cubicBezTo>
                    <a:pt x="55068" y="2465"/>
                    <a:pt x="54993" y="2472"/>
                    <a:pt x="54918" y="2488"/>
                  </a:cubicBezTo>
                  <a:cubicBezTo>
                    <a:pt x="54603" y="2538"/>
                    <a:pt x="54279" y="2557"/>
                    <a:pt x="53954" y="2557"/>
                  </a:cubicBezTo>
                  <a:cubicBezTo>
                    <a:pt x="52273" y="2557"/>
                    <a:pt x="51201" y="1947"/>
                    <a:pt x="50788" y="738"/>
                  </a:cubicBezTo>
                  <a:cubicBezTo>
                    <a:pt x="50630" y="295"/>
                    <a:pt x="50207" y="0"/>
                    <a:pt x="49735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762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40"/>
            <p:cNvSpPr/>
            <p:nvPr/>
          </p:nvSpPr>
          <p:spPr>
            <a:xfrm>
              <a:off x="3306325" y="1580675"/>
              <a:ext cx="1397800" cy="800825"/>
            </a:xfrm>
            <a:custGeom>
              <a:rect b="b" l="l" r="r" t="t"/>
              <a:pathLst>
                <a:path extrusionOk="0" h="32033" w="55912">
                  <a:moveTo>
                    <a:pt x="48515" y="1"/>
                  </a:moveTo>
                  <a:lnTo>
                    <a:pt x="11704" y="5311"/>
                  </a:lnTo>
                  <a:lnTo>
                    <a:pt x="12481" y="10553"/>
                  </a:lnTo>
                  <a:lnTo>
                    <a:pt x="3000" y="11625"/>
                  </a:lnTo>
                  <a:cubicBezTo>
                    <a:pt x="3000" y="11625"/>
                    <a:pt x="3315" y="16326"/>
                    <a:pt x="0" y="17251"/>
                  </a:cubicBezTo>
                  <a:lnTo>
                    <a:pt x="2931" y="28954"/>
                  </a:lnTo>
                  <a:cubicBezTo>
                    <a:pt x="2931" y="28954"/>
                    <a:pt x="3382" y="28845"/>
                    <a:pt x="4036" y="28845"/>
                  </a:cubicBezTo>
                  <a:cubicBezTo>
                    <a:pt x="5367" y="28845"/>
                    <a:pt x="7538" y="29296"/>
                    <a:pt x="8468" y="32032"/>
                  </a:cubicBezTo>
                  <a:lnTo>
                    <a:pt x="45516" y="26417"/>
                  </a:lnTo>
                  <a:cubicBezTo>
                    <a:pt x="45516" y="26417"/>
                    <a:pt x="45132" y="22414"/>
                    <a:pt x="49214" y="21490"/>
                  </a:cubicBezTo>
                  <a:lnTo>
                    <a:pt x="48899" y="19405"/>
                  </a:lnTo>
                  <a:lnTo>
                    <a:pt x="53059" y="18254"/>
                  </a:lnTo>
                  <a:cubicBezTo>
                    <a:pt x="53059" y="18254"/>
                    <a:pt x="52292" y="13937"/>
                    <a:pt x="55911" y="13012"/>
                  </a:cubicBezTo>
                  <a:lnTo>
                    <a:pt x="53905" y="2459"/>
                  </a:lnTo>
                  <a:cubicBezTo>
                    <a:pt x="53905" y="2459"/>
                    <a:pt x="53415" y="2559"/>
                    <a:pt x="52722" y="2559"/>
                  </a:cubicBezTo>
                  <a:cubicBezTo>
                    <a:pt x="51381" y="2559"/>
                    <a:pt x="49281" y="2186"/>
                    <a:pt x="485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40"/>
            <p:cNvSpPr/>
            <p:nvPr/>
          </p:nvSpPr>
          <p:spPr>
            <a:xfrm>
              <a:off x="3598900" y="1713450"/>
              <a:ext cx="730500" cy="131075"/>
            </a:xfrm>
            <a:custGeom>
              <a:rect b="b" l="l" r="r" t="t"/>
              <a:pathLst>
                <a:path extrusionOk="0" h="5243" w="29220">
                  <a:moveTo>
                    <a:pt x="1" y="0"/>
                  </a:moveTo>
                  <a:lnTo>
                    <a:pt x="778" y="5242"/>
                  </a:lnTo>
                  <a:lnTo>
                    <a:pt x="29220" y="1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40"/>
            <p:cNvSpPr/>
            <p:nvPr/>
          </p:nvSpPr>
          <p:spPr>
            <a:xfrm>
              <a:off x="4326650" y="1740200"/>
              <a:ext cx="213975" cy="381425"/>
            </a:xfrm>
            <a:custGeom>
              <a:rect b="b" l="l" r="r" t="t"/>
              <a:pathLst>
                <a:path extrusionOk="0" h="15257" w="8559">
                  <a:moveTo>
                    <a:pt x="164" y="1"/>
                  </a:moveTo>
                  <a:cubicBezTo>
                    <a:pt x="83" y="1"/>
                    <a:pt x="0" y="63"/>
                    <a:pt x="12" y="170"/>
                  </a:cubicBezTo>
                  <a:cubicBezTo>
                    <a:pt x="228" y="1084"/>
                    <a:pt x="779" y="1891"/>
                    <a:pt x="1556" y="2432"/>
                  </a:cubicBezTo>
                  <a:cubicBezTo>
                    <a:pt x="2232" y="2887"/>
                    <a:pt x="3059" y="3115"/>
                    <a:pt x="4027" y="3115"/>
                  </a:cubicBezTo>
                  <a:cubicBezTo>
                    <a:pt x="4437" y="3115"/>
                    <a:pt x="4872" y="3074"/>
                    <a:pt x="5332" y="2992"/>
                  </a:cubicBezTo>
                  <a:lnTo>
                    <a:pt x="8253" y="15138"/>
                  </a:lnTo>
                  <a:cubicBezTo>
                    <a:pt x="8263" y="15207"/>
                    <a:pt x="8332" y="15256"/>
                    <a:pt x="8401" y="15256"/>
                  </a:cubicBezTo>
                  <a:lnTo>
                    <a:pt x="8430" y="15256"/>
                  </a:lnTo>
                  <a:cubicBezTo>
                    <a:pt x="8509" y="15227"/>
                    <a:pt x="8558" y="15148"/>
                    <a:pt x="8538" y="15069"/>
                  </a:cubicBezTo>
                  <a:lnTo>
                    <a:pt x="5588" y="2776"/>
                  </a:lnTo>
                  <a:cubicBezTo>
                    <a:pt x="5571" y="2709"/>
                    <a:pt x="5512" y="2663"/>
                    <a:pt x="5446" y="2663"/>
                  </a:cubicBezTo>
                  <a:cubicBezTo>
                    <a:pt x="5434" y="2663"/>
                    <a:pt x="5423" y="2665"/>
                    <a:pt x="5411" y="2668"/>
                  </a:cubicBezTo>
                  <a:cubicBezTo>
                    <a:pt x="4919" y="2767"/>
                    <a:pt x="4454" y="2816"/>
                    <a:pt x="4020" y="2816"/>
                  </a:cubicBezTo>
                  <a:cubicBezTo>
                    <a:pt x="3119" y="2816"/>
                    <a:pt x="2347" y="2604"/>
                    <a:pt x="1723" y="2186"/>
                  </a:cubicBezTo>
                  <a:cubicBezTo>
                    <a:pt x="1015" y="1684"/>
                    <a:pt x="513" y="956"/>
                    <a:pt x="307" y="111"/>
                  </a:cubicBezTo>
                  <a:cubicBezTo>
                    <a:pt x="286" y="35"/>
                    <a:pt x="225" y="1"/>
                    <a:pt x="1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40"/>
            <p:cNvSpPr/>
            <p:nvPr/>
          </p:nvSpPr>
          <p:spPr>
            <a:xfrm>
              <a:off x="4491900" y="1673375"/>
              <a:ext cx="108700" cy="259900"/>
            </a:xfrm>
            <a:custGeom>
              <a:rect b="b" l="l" r="r" t="t"/>
              <a:pathLst>
                <a:path extrusionOk="0" h="10396" w="4348">
                  <a:moveTo>
                    <a:pt x="2273" y="0"/>
                  </a:moveTo>
                  <a:lnTo>
                    <a:pt x="1" y="305"/>
                  </a:lnTo>
                  <a:lnTo>
                    <a:pt x="2155" y="10396"/>
                  </a:lnTo>
                  <a:lnTo>
                    <a:pt x="4348" y="10091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40"/>
            <p:cNvSpPr/>
            <p:nvPr/>
          </p:nvSpPr>
          <p:spPr>
            <a:xfrm>
              <a:off x="3392875" y="1985875"/>
              <a:ext cx="108950" cy="259900"/>
            </a:xfrm>
            <a:custGeom>
              <a:rect b="b" l="l" r="r" t="t"/>
              <a:pathLst>
                <a:path extrusionOk="0" h="10396" w="4358">
                  <a:moveTo>
                    <a:pt x="2272" y="0"/>
                  </a:moveTo>
                  <a:lnTo>
                    <a:pt x="0" y="315"/>
                  </a:lnTo>
                  <a:lnTo>
                    <a:pt x="2164" y="10396"/>
                  </a:lnTo>
                  <a:lnTo>
                    <a:pt x="4357" y="10091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40"/>
            <p:cNvSpPr/>
            <p:nvPr/>
          </p:nvSpPr>
          <p:spPr>
            <a:xfrm>
              <a:off x="4281450" y="1864650"/>
              <a:ext cx="108950" cy="259925"/>
            </a:xfrm>
            <a:custGeom>
              <a:rect b="b" l="l" r="r" t="t"/>
              <a:pathLst>
                <a:path extrusionOk="0" h="10397" w="4358">
                  <a:moveTo>
                    <a:pt x="2272" y="1"/>
                  </a:moveTo>
                  <a:lnTo>
                    <a:pt x="0" y="306"/>
                  </a:lnTo>
                  <a:lnTo>
                    <a:pt x="2154" y="10396"/>
                  </a:lnTo>
                  <a:lnTo>
                    <a:pt x="4357" y="10091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40"/>
            <p:cNvSpPr/>
            <p:nvPr/>
          </p:nvSpPr>
          <p:spPr>
            <a:xfrm>
              <a:off x="3574825" y="2023375"/>
              <a:ext cx="98125" cy="122575"/>
            </a:xfrm>
            <a:custGeom>
              <a:rect b="b" l="l" r="r" t="t"/>
              <a:pathLst>
                <a:path extrusionOk="0" h="4903" w="3925">
                  <a:moveTo>
                    <a:pt x="2173" y="1"/>
                  </a:moveTo>
                  <a:cubicBezTo>
                    <a:pt x="2102" y="1"/>
                    <a:pt x="2029" y="5"/>
                    <a:pt x="1957" y="15"/>
                  </a:cubicBezTo>
                  <a:cubicBezTo>
                    <a:pt x="462" y="221"/>
                    <a:pt x="0" y="1638"/>
                    <a:pt x="157" y="2818"/>
                  </a:cubicBezTo>
                  <a:cubicBezTo>
                    <a:pt x="301" y="3885"/>
                    <a:pt x="779" y="4903"/>
                    <a:pt x="2115" y="4903"/>
                  </a:cubicBezTo>
                  <a:cubicBezTo>
                    <a:pt x="2244" y="4903"/>
                    <a:pt x="2382" y="4893"/>
                    <a:pt x="2528" y="4873"/>
                  </a:cubicBezTo>
                  <a:cubicBezTo>
                    <a:pt x="3305" y="4765"/>
                    <a:pt x="3727" y="4273"/>
                    <a:pt x="3924" y="3526"/>
                  </a:cubicBezTo>
                  <a:lnTo>
                    <a:pt x="3767" y="3467"/>
                  </a:lnTo>
                  <a:cubicBezTo>
                    <a:pt x="3609" y="4027"/>
                    <a:pt x="3216" y="4539"/>
                    <a:pt x="2567" y="4627"/>
                  </a:cubicBezTo>
                  <a:cubicBezTo>
                    <a:pt x="2520" y="4634"/>
                    <a:pt x="2474" y="4637"/>
                    <a:pt x="2429" y="4637"/>
                  </a:cubicBezTo>
                  <a:cubicBezTo>
                    <a:pt x="1618" y="4637"/>
                    <a:pt x="1143" y="3654"/>
                    <a:pt x="1003" y="2601"/>
                  </a:cubicBezTo>
                  <a:cubicBezTo>
                    <a:pt x="816" y="1244"/>
                    <a:pt x="1269" y="290"/>
                    <a:pt x="2046" y="192"/>
                  </a:cubicBezTo>
                  <a:cubicBezTo>
                    <a:pt x="2102" y="185"/>
                    <a:pt x="2157" y="181"/>
                    <a:pt x="2208" y="181"/>
                  </a:cubicBezTo>
                  <a:cubicBezTo>
                    <a:pt x="2579" y="181"/>
                    <a:pt x="2820" y="348"/>
                    <a:pt x="2872" y="408"/>
                  </a:cubicBezTo>
                  <a:lnTo>
                    <a:pt x="2872" y="418"/>
                  </a:lnTo>
                  <a:lnTo>
                    <a:pt x="2813" y="418"/>
                  </a:lnTo>
                  <a:cubicBezTo>
                    <a:pt x="2577" y="457"/>
                    <a:pt x="2419" y="684"/>
                    <a:pt x="2459" y="920"/>
                  </a:cubicBezTo>
                  <a:cubicBezTo>
                    <a:pt x="2485" y="1145"/>
                    <a:pt x="2672" y="1302"/>
                    <a:pt x="2884" y="1302"/>
                  </a:cubicBezTo>
                  <a:cubicBezTo>
                    <a:pt x="2912" y="1302"/>
                    <a:pt x="2941" y="1299"/>
                    <a:pt x="2970" y="1293"/>
                  </a:cubicBezTo>
                  <a:cubicBezTo>
                    <a:pt x="3226" y="1274"/>
                    <a:pt x="3413" y="1028"/>
                    <a:pt x="3364" y="772"/>
                  </a:cubicBezTo>
                  <a:cubicBezTo>
                    <a:pt x="3302" y="316"/>
                    <a:pt x="2763" y="1"/>
                    <a:pt x="21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40"/>
            <p:cNvSpPr/>
            <p:nvPr/>
          </p:nvSpPr>
          <p:spPr>
            <a:xfrm>
              <a:off x="3676850" y="2013175"/>
              <a:ext cx="61500" cy="121475"/>
            </a:xfrm>
            <a:custGeom>
              <a:rect b="b" l="l" r="r" t="t"/>
              <a:pathLst>
                <a:path extrusionOk="0" h="4859" w="2460">
                  <a:moveTo>
                    <a:pt x="1830" y="0"/>
                  </a:moveTo>
                  <a:lnTo>
                    <a:pt x="0" y="246"/>
                  </a:lnTo>
                  <a:lnTo>
                    <a:pt x="20" y="384"/>
                  </a:lnTo>
                  <a:lnTo>
                    <a:pt x="522" y="354"/>
                  </a:lnTo>
                  <a:lnTo>
                    <a:pt x="1102" y="4613"/>
                  </a:lnTo>
                  <a:lnTo>
                    <a:pt x="610" y="4711"/>
                  </a:lnTo>
                  <a:lnTo>
                    <a:pt x="630" y="4858"/>
                  </a:lnTo>
                  <a:lnTo>
                    <a:pt x="2459" y="4613"/>
                  </a:lnTo>
                  <a:lnTo>
                    <a:pt x="2439" y="4465"/>
                  </a:lnTo>
                  <a:lnTo>
                    <a:pt x="1938" y="4504"/>
                  </a:lnTo>
                  <a:lnTo>
                    <a:pt x="1358" y="236"/>
                  </a:lnTo>
                  <a:lnTo>
                    <a:pt x="1849" y="13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40"/>
            <p:cNvSpPr/>
            <p:nvPr/>
          </p:nvSpPr>
          <p:spPr>
            <a:xfrm>
              <a:off x="3742250" y="1996200"/>
              <a:ext cx="107950" cy="129350"/>
            </a:xfrm>
            <a:custGeom>
              <a:rect b="b" l="l" r="r" t="t"/>
              <a:pathLst>
                <a:path extrusionOk="0" h="5174" w="4318">
                  <a:moveTo>
                    <a:pt x="4131" y="0"/>
                  </a:moveTo>
                  <a:lnTo>
                    <a:pt x="2941" y="168"/>
                  </a:lnTo>
                  <a:lnTo>
                    <a:pt x="2961" y="305"/>
                  </a:lnTo>
                  <a:lnTo>
                    <a:pt x="3453" y="276"/>
                  </a:lnTo>
                  <a:lnTo>
                    <a:pt x="3934" y="3452"/>
                  </a:lnTo>
                  <a:lnTo>
                    <a:pt x="699" y="472"/>
                  </a:lnTo>
                  <a:lnTo>
                    <a:pt x="1" y="561"/>
                  </a:lnTo>
                  <a:lnTo>
                    <a:pt x="20" y="709"/>
                  </a:lnTo>
                  <a:lnTo>
                    <a:pt x="522" y="679"/>
                  </a:lnTo>
                  <a:lnTo>
                    <a:pt x="1132" y="4928"/>
                  </a:lnTo>
                  <a:lnTo>
                    <a:pt x="640" y="5036"/>
                  </a:lnTo>
                  <a:lnTo>
                    <a:pt x="669" y="5173"/>
                  </a:lnTo>
                  <a:lnTo>
                    <a:pt x="1859" y="5016"/>
                  </a:lnTo>
                  <a:lnTo>
                    <a:pt x="1840" y="4869"/>
                  </a:lnTo>
                  <a:lnTo>
                    <a:pt x="1348" y="4908"/>
                  </a:lnTo>
                  <a:lnTo>
                    <a:pt x="876" y="1780"/>
                  </a:lnTo>
                  <a:lnTo>
                    <a:pt x="876" y="1780"/>
                  </a:lnTo>
                  <a:lnTo>
                    <a:pt x="4111" y="4770"/>
                  </a:lnTo>
                  <a:lnTo>
                    <a:pt x="4318" y="4751"/>
                  </a:lnTo>
                  <a:lnTo>
                    <a:pt x="3659" y="246"/>
                  </a:lnTo>
                  <a:lnTo>
                    <a:pt x="4151" y="148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40"/>
            <p:cNvSpPr/>
            <p:nvPr/>
          </p:nvSpPr>
          <p:spPr>
            <a:xfrm>
              <a:off x="3865425" y="1982675"/>
              <a:ext cx="98875" cy="126400"/>
            </a:xfrm>
            <a:custGeom>
              <a:rect b="b" l="l" r="r" t="t"/>
              <a:pathLst>
                <a:path extrusionOk="0" h="5056" w="3955">
                  <a:moveTo>
                    <a:pt x="3187" y="0"/>
                  </a:moveTo>
                  <a:lnTo>
                    <a:pt x="1" y="433"/>
                  </a:lnTo>
                  <a:lnTo>
                    <a:pt x="20" y="581"/>
                  </a:lnTo>
                  <a:lnTo>
                    <a:pt x="522" y="541"/>
                  </a:lnTo>
                  <a:lnTo>
                    <a:pt x="1102" y="4810"/>
                  </a:lnTo>
                  <a:lnTo>
                    <a:pt x="611" y="4908"/>
                  </a:lnTo>
                  <a:lnTo>
                    <a:pt x="630" y="5056"/>
                  </a:lnTo>
                  <a:lnTo>
                    <a:pt x="3954" y="4603"/>
                  </a:lnTo>
                  <a:lnTo>
                    <a:pt x="3807" y="3275"/>
                  </a:lnTo>
                  <a:lnTo>
                    <a:pt x="3669" y="3295"/>
                  </a:lnTo>
                  <a:cubicBezTo>
                    <a:pt x="3630" y="4052"/>
                    <a:pt x="3522" y="4475"/>
                    <a:pt x="2754" y="4583"/>
                  </a:cubicBezTo>
                  <a:cubicBezTo>
                    <a:pt x="2518" y="4613"/>
                    <a:pt x="2174" y="4642"/>
                    <a:pt x="1928" y="4662"/>
                  </a:cubicBezTo>
                  <a:lnTo>
                    <a:pt x="1643" y="2587"/>
                  </a:lnTo>
                  <a:cubicBezTo>
                    <a:pt x="1751" y="2558"/>
                    <a:pt x="1938" y="2528"/>
                    <a:pt x="1997" y="2528"/>
                  </a:cubicBezTo>
                  <a:cubicBezTo>
                    <a:pt x="2053" y="2520"/>
                    <a:pt x="2104" y="2516"/>
                    <a:pt x="2153" y="2516"/>
                  </a:cubicBezTo>
                  <a:cubicBezTo>
                    <a:pt x="2485" y="2516"/>
                    <a:pt x="2666" y="2703"/>
                    <a:pt x="2735" y="3226"/>
                  </a:cubicBezTo>
                  <a:lnTo>
                    <a:pt x="2912" y="3197"/>
                  </a:lnTo>
                  <a:lnTo>
                    <a:pt x="2676" y="1466"/>
                  </a:lnTo>
                  <a:lnTo>
                    <a:pt x="2499" y="1486"/>
                  </a:lnTo>
                  <a:cubicBezTo>
                    <a:pt x="2587" y="2095"/>
                    <a:pt x="2410" y="2292"/>
                    <a:pt x="1968" y="2351"/>
                  </a:cubicBezTo>
                  <a:cubicBezTo>
                    <a:pt x="1879" y="2361"/>
                    <a:pt x="1712" y="2390"/>
                    <a:pt x="1614" y="2390"/>
                  </a:cubicBezTo>
                  <a:lnTo>
                    <a:pt x="1348" y="463"/>
                  </a:lnTo>
                  <a:cubicBezTo>
                    <a:pt x="1594" y="404"/>
                    <a:pt x="1830" y="364"/>
                    <a:pt x="2037" y="335"/>
                  </a:cubicBezTo>
                  <a:cubicBezTo>
                    <a:pt x="2113" y="324"/>
                    <a:pt x="2184" y="319"/>
                    <a:pt x="2251" y="319"/>
                  </a:cubicBezTo>
                  <a:cubicBezTo>
                    <a:pt x="2852" y="319"/>
                    <a:pt x="3071" y="744"/>
                    <a:pt x="3266" y="1328"/>
                  </a:cubicBezTo>
                  <a:lnTo>
                    <a:pt x="3394" y="1309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40"/>
            <p:cNvSpPr/>
            <p:nvPr/>
          </p:nvSpPr>
          <p:spPr>
            <a:xfrm>
              <a:off x="3971400" y="1960800"/>
              <a:ext cx="149525" cy="133525"/>
            </a:xfrm>
            <a:custGeom>
              <a:rect b="b" l="l" r="r" t="t"/>
              <a:pathLst>
                <a:path extrusionOk="0" h="5341" w="5981">
                  <a:moveTo>
                    <a:pt x="5341" y="0"/>
                  </a:moveTo>
                  <a:lnTo>
                    <a:pt x="4013" y="177"/>
                  </a:lnTo>
                  <a:lnTo>
                    <a:pt x="3217" y="3796"/>
                  </a:lnTo>
                  <a:lnTo>
                    <a:pt x="3207" y="3796"/>
                  </a:lnTo>
                  <a:lnTo>
                    <a:pt x="1387" y="541"/>
                  </a:lnTo>
                  <a:lnTo>
                    <a:pt x="1" y="728"/>
                  </a:lnTo>
                  <a:lnTo>
                    <a:pt x="20" y="875"/>
                  </a:lnTo>
                  <a:lnTo>
                    <a:pt x="532" y="836"/>
                  </a:lnTo>
                  <a:lnTo>
                    <a:pt x="1122" y="5095"/>
                  </a:lnTo>
                  <a:lnTo>
                    <a:pt x="630" y="5193"/>
                  </a:lnTo>
                  <a:lnTo>
                    <a:pt x="650" y="5340"/>
                  </a:lnTo>
                  <a:lnTo>
                    <a:pt x="1820" y="5183"/>
                  </a:lnTo>
                  <a:lnTo>
                    <a:pt x="1800" y="5036"/>
                  </a:lnTo>
                  <a:lnTo>
                    <a:pt x="1309" y="5075"/>
                  </a:lnTo>
                  <a:lnTo>
                    <a:pt x="699" y="964"/>
                  </a:lnTo>
                  <a:lnTo>
                    <a:pt x="3000" y="5085"/>
                  </a:lnTo>
                  <a:lnTo>
                    <a:pt x="3128" y="5065"/>
                  </a:lnTo>
                  <a:lnTo>
                    <a:pt x="4092" y="659"/>
                  </a:lnTo>
                  <a:lnTo>
                    <a:pt x="4623" y="4613"/>
                  </a:lnTo>
                  <a:lnTo>
                    <a:pt x="4131" y="4711"/>
                  </a:lnTo>
                  <a:lnTo>
                    <a:pt x="4151" y="4859"/>
                  </a:lnTo>
                  <a:lnTo>
                    <a:pt x="5980" y="4613"/>
                  </a:lnTo>
                  <a:lnTo>
                    <a:pt x="5960" y="4475"/>
                  </a:lnTo>
                  <a:lnTo>
                    <a:pt x="5459" y="4505"/>
                  </a:lnTo>
                  <a:lnTo>
                    <a:pt x="4869" y="246"/>
                  </a:lnTo>
                  <a:lnTo>
                    <a:pt x="5361" y="148"/>
                  </a:lnTo>
                  <a:lnTo>
                    <a:pt x="53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40"/>
            <p:cNvSpPr/>
            <p:nvPr/>
          </p:nvSpPr>
          <p:spPr>
            <a:xfrm>
              <a:off x="4134175" y="1948500"/>
              <a:ext cx="102550" cy="125900"/>
            </a:xfrm>
            <a:custGeom>
              <a:rect b="b" l="l" r="r" t="t"/>
              <a:pathLst>
                <a:path extrusionOk="0" h="5036" w="4102">
                  <a:moveTo>
                    <a:pt x="1220" y="1259"/>
                  </a:moveTo>
                  <a:lnTo>
                    <a:pt x="2134" y="3157"/>
                  </a:lnTo>
                  <a:lnTo>
                    <a:pt x="816" y="3364"/>
                  </a:lnTo>
                  <a:lnTo>
                    <a:pt x="1200" y="1259"/>
                  </a:lnTo>
                  <a:close/>
                  <a:moveTo>
                    <a:pt x="1436" y="0"/>
                  </a:moveTo>
                  <a:lnTo>
                    <a:pt x="1289" y="20"/>
                  </a:lnTo>
                  <a:lnTo>
                    <a:pt x="384" y="4800"/>
                  </a:lnTo>
                  <a:lnTo>
                    <a:pt x="0" y="4888"/>
                  </a:lnTo>
                  <a:lnTo>
                    <a:pt x="20" y="5036"/>
                  </a:lnTo>
                  <a:lnTo>
                    <a:pt x="1033" y="4898"/>
                  </a:lnTo>
                  <a:lnTo>
                    <a:pt x="1013" y="4751"/>
                  </a:lnTo>
                  <a:lnTo>
                    <a:pt x="571" y="4780"/>
                  </a:lnTo>
                  <a:lnTo>
                    <a:pt x="787" y="3561"/>
                  </a:lnTo>
                  <a:lnTo>
                    <a:pt x="2233" y="3364"/>
                  </a:lnTo>
                  <a:lnTo>
                    <a:pt x="2783" y="4475"/>
                  </a:lnTo>
                  <a:lnTo>
                    <a:pt x="2351" y="4564"/>
                  </a:lnTo>
                  <a:lnTo>
                    <a:pt x="2370" y="4711"/>
                  </a:lnTo>
                  <a:lnTo>
                    <a:pt x="4101" y="4475"/>
                  </a:lnTo>
                  <a:lnTo>
                    <a:pt x="4082" y="4328"/>
                  </a:lnTo>
                  <a:lnTo>
                    <a:pt x="3649" y="4357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40"/>
            <p:cNvSpPr/>
            <p:nvPr/>
          </p:nvSpPr>
          <p:spPr>
            <a:xfrm>
              <a:off x="3581700" y="2119825"/>
              <a:ext cx="697075" cy="167500"/>
            </a:xfrm>
            <a:custGeom>
              <a:rect b="b" l="l" r="r" t="t"/>
              <a:pathLst>
                <a:path extrusionOk="0" h="6700" w="27883">
                  <a:moveTo>
                    <a:pt x="27203" y="160"/>
                  </a:moveTo>
                  <a:lnTo>
                    <a:pt x="27705" y="2323"/>
                  </a:lnTo>
                  <a:lnTo>
                    <a:pt x="522" y="6533"/>
                  </a:lnTo>
                  <a:lnTo>
                    <a:pt x="158" y="4369"/>
                  </a:lnTo>
                  <a:lnTo>
                    <a:pt x="27203" y="160"/>
                  </a:lnTo>
                  <a:close/>
                  <a:moveTo>
                    <a:pt x="27265" y="0"/>
                  </a:moveTo>
                  <a:cubicBezTo>
                    <a:pt x="27261" y="0"/>
                    <a:pt x="27256" y="1"/>
                    <a:pt x="27253" y="2"/>
                  </a:cubicBezTo>
                  <a:lnTo>
                    <a:pt x="59" y="4231"/>
                  </a:lnTo>
                  <a:cubicBezTo>
                    <a:pt x="40" y="4241"/>
                    <a:pt x="30" y="4251"/>
                    <a:pt x="10" y="4261"/>
                  </a:cubicBezTo>
                  <a:cubicBezTo>
                    <a:pt x="0" y="4280"/>
                    <a:pt x="0" y="4300"/>
                    <a:pt x="0" y="4320"/>
                  </a:cubicBezTo>
                  <a:lnTo>
                    <a:pt x="384" y="6631"/>
                  </a:lnTo>
                  <a:cubicBezTo>
                    <a:pt x="394" y="6670"/>
                    <a:pt x="423" y="6690"/>
                    <a:pt x="463" y="6700"/>
                  </a:cubicBezTo>
                  <a:lnTo>
                    <a:pt x="472" y="6690"/>
                  </a:lnTo>
                  <a:lnTo>
                    <a:pt x="27813" y="2461"/>
                  </a:lnTo>
                  <a:cubicBezTo>
                    <a:pt x="27833" y="2451"/>
                    <a:pt x="27853" y="2441"/>
                    <a:pt x="27862" y="2422"/>
                  </a:cubicBezTo>
                  <a:cubicBezTo>
                    <a:pt x="27872" y="2412"/>
                    <a:pt x="27882" y="2382"/>
                    <a:pt x="27872" y="2363"/>
                  </a:cubicBezTo>
                  <a:lnTo>
                    <a:pt x="27331" y="61"/>
                  </a:lnTo>
                  <a:cubicBezTo>
                    <a:pt x="27323" y="27"/>
                    <a:pt x="27292" y="0"/>
                    <a:pt x="272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40"/>
            <p:cNvSpPr/>
            <p:nvPr/>
          </p:nvSpPr>
          <p:spPr>
            <a:xfrm>
              <a:off x="3523925" y="1815475"/>
              <a:ext cx="696825" cy="167475"/>
            </a:xfrm>
            <a:custGeom>
              <a:rect b="b" l="l" r="r" t="t"/>
              <a:pathLst>
                <a:path extrusionOk="0" h="6699" w="27873">
                  <a:moveTo>
                    <a:pt x="27203" y="168"/>
                  </a:moveTo>
                  <a:lnTo>
                    <a:pt x="27705" y="2332"/>
                  </a:lnTo>
                  <a:lnTo>
                    <a:pt x="521" y="6541"/>
                  </a:lnTo>
                  <a:lnTo>
                    <a:pt x="158" y="4377"/>
                  </a:lnTo>
                  <a:lnTo>
                    <a:pt x="27203" y="168"/>
                  </a:lnTo>
                  <a:close/>
                  <a:moveTo>
                    <a:pt x="27252" y="1"/>
                  </a:moveTo>
                  <a:lnTo>
                    <a:pt x="59" y="4240"/>
                  </a:lnTo>
                  <a:cubicBezTo>
                    <a:pt x="40" y="4240"/>
                    <a:pt x="30" y="4249"/>
                    <a:pt x="10" y="4269"/>
                  </a:cubicBezTo>
                  <a:cubicBezTo>
                    <a:pt x="0" y="4289"/>
                    <a:pt x="0" y="4308"/>
                    <a:pt x="0" y="4328"/>
                  </a:cubicBezTo>
                  <a:lnTo>
                    <a:pt x="384" y="6639"/>
                  </a:lnTo>
                  <a:cubicBezTo>
                    <a:pt x="394" y="6679"/>
                    <a:pt x="423" y="6698"/>
                    <a:pt x="462" y="6698"/>
                  </a:cubicBezTo>
                  <a:lnTo>
                    <a:pt x="482" y="6698"/>
                  </a:lnTo>
                  <a:lnTo>
                    <a:pt x="27813" y="2469"/>
                  </a:lnTo>
                  <a:cubicBezTo>
                    <a:pt x="27833" y="2460"/>
                    <a:pt x="27852" y="2450"/>
                    <a:pt x="27862" y="2430"/>
                  </a:cubicBezTo>
                  <a:cubicBezTo>
                    <a:pt x="27872" y="2410"/>
                    <a:pt x="27872" y="2391"/>
                    <a:pt x="27872" y="2371"/>
                  </a:cubicBezTo>
                  <a:lnTo>
                    <a:pt x="27331" y="60"/>
                  </a:lnTo>
                  <a:cubicBezTo>
                    <a:pt x="27321" y="21"/>
                    <a:pt x="27292" y="1"/>
                    <a:pt x="272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96" name="Google Shape;1896;p40"/>
          <p:cNvGrpSpPr/>
          <p:nvPr/>
        </p:nvGrpSpPr>
        <p:grpSpPr>
          <a:xfrm>
            <a:off x="7893446" y="188324"/>
            <a:ext cx="926750" cy="870532"/>
            <a:chOff x="220838" y="-10150"/>
            <a:chExt cx="1417700" cy="1331700"/>
          </a:xfrm>
        </p:grpSpPr>
        <p:sp>
          <p:nvSpPr>
            <p:cNvPr id="1897" name="Google Shape;1897;p40"/>
            <p:cNvSpPr/>
            <p:nvPr/>
          </p:nvSpPr>
          <p:spPr>
            <a:xfrm>
              <a:off x="220838" y="-10150"/>
              <a:ext cx="1241175" cy="540250"/>
            </a:xfrm>
            <a:custGeom>
              <a:rect b="b" l="l" r="r" t="t"/>
              <a:pathLst>
                <a:path extrusionOk="0" h="21610" w="49647">
                  <a:moveTo>
                    <a:pt x="46637" y="0"/>
                  </a:moveTo>
                  <a:cubicBezTo>
                    <a:pt x="46539" y="0"/>
                    <a:pt x="46440" y="21"/>
                    <a:pt x="46342" y="62"/>
                  </a:cubicBezTo>
                  <a:lnTo>
                    <a:pt x="44296" y="750"/>
                  </a:lnTo>
                  <a:cubicBezTo>
                    <a:pt x="44228" y="760"/>
                    <a:pt x="44159" y="780"/>
                    <a:pt x="44090" y="799"/>
                  </a:cubicBezTo>
                  <a:lnTo>
                    <a:pt x="40569" y="1989"/>
                  </a:lnTo>
                  <a:cubicBezTo>
                    <a:pt x="40490" y="2019"/>
                    <a:pt x="40422" y="2048"/>
                    <a:pt x="40353" y="2088"/>
                  </a:cubicBezTo>
                  <a:lnTo>
                    <a:pt x="36773" y="3307"/>
                  </a:lnTo>
                  <a:cubicBezTo>
                    <a:pt x="36694" y="3317"/>
                    <a:pt x="36615" y="3337"/>
                    <a:pt x="36537" y="3357"/>
                  </a:cubicBezTo>
                  <a:lnTo>
                    <a:pt x="33006" y="4556"/>
                  </a:lnTo>
                  <a:cubicBezTo>
                    <a:pt x="32927" y="4586"/>
                    <a:pt x="32859" y="4615"/>
                    <a:pt x="32790" y="4665"/>
                  </a:cubicBezTo>
                  <a:lnTo>
                    <a:pt x="28797" y="6012"/>
                  </a:lnTo>
                  <a:cubicBezTo>
                    <a:pt x="28708" y="6022"/>
                    <a:pt x="28620" y="6041"/>
                    <a:pt x="28541" y="6071"/>
                  </a:cubicBezTo>
                  <a:lnTo>
                    <a:pt x="25010" y="7261"/>
                  </a:lnTo>
                  <a:cubicBezTo>
                    <a:pt x="24932" y="7290"/>
                    <a:pt x="24853" y="7330"/>
                    <a:pt x="24774" y="7379"/>
                  </a:cubicBezTo>
                  <a:lnTo>
                    <a:pt x="20850" y="8707"/>
                  </a:lnTo>
                  <a:cubicBezTo>
                    <a:pt x="20762" y="8716"/>
                    <a:pt x="20673" y="8736"/>
                    <a:pt x="20585" y="8766"/>
                  </a:cubicBezTo>
                  <a:lnTo>
                    <a:pt x="17054" y="9965"/>
                  </a:lnTo>
                  <a:cubicBezTo>
                    <a:pt x="16966" y="9995"/>
                    <a:pt x="16887" y="10034"/>
                    <a:pt x="16808" y="10083"/>
                  </a:cubicBezTo>
                  <a:lnTo>
                    <a:pt x="12914" y="11411"/>
                  </a:lnTo>
                  <a:cubicBezTo>
                    <a:pt x="12815" y="11411"/>
                    <a:pt x="12727" y="11431"/>
                    <a:pt x="12628" y="11460"/>
                  </a:cubicBezTo>
                  <a:lnTo>
                    <a:pt x="9098" y="12660"/>
                  </a:lnTo>
                  <a:cubicBezTo>
                    <a:pt x="9009" y="12690"/>
                    <a:pt x="8921" y="12739"/>
                    <a:pt x="8832" y="12788"/>
                  </a:cubicBezTo>
                  <a:lnTo>
                    <a:pt x="905" y="15483"/>
                  </a:lnTo>
                  <a:cubicBezTo>
                    <a:pt x="305" y="15689"/>
                    <a:pt x="1" y="16348"/>
                    <a:pt x="227" y="16938"/>
                  </a:cubicBezTo>
                  <a:lnTo>
                    <a:pt x="1781" y="20912"/>
                  </a:lnTo>
                  <a:cubicBezTo>
                    <a:pt x="1948" y="21334"/>
                    <a:pt x="2351" y="21610"/>
                    <a:pt x="2813" y="21610"/>
                  </a:cubicBezTo>
                  <a:cubicBezTo>
                    <a:pt x="2931" y="21610"/>
                    <a:pt x="3049" y="21590"/>
                    <a:pt x="3167" y="21551"/>
                  </a:cubicBezTo>
                  <a:lnTo>
                    <a:pt x="5744" y="20675"/>
                  </a:lnTo>
                  <a:cubicBezTo>
                    <a:pt x="5783" y="20685"/>
                    <a:pt x="5823" y="20685"/>
                    <a:pt x="5872" y="20685"/>
                  </a:cubicBezTo>
                  <a:cubicBezTo>
                    <a:pt x="5980" y="20685"/>
                    <a:pt x="6098" y="20666"/>
                    <a:pt x="6206" y="20636"/>
                  </a:cubicBezTo>
                  <a:lnTo>
                    <a:pt x="9786" y="19485"/>
                  </a:lnTo>
                  <a:cubicBezTo>
                    <a:pt x="9983" y="19417"/>
                    <a:pt x="10150" y="19299"/>
                    <a:pt x="10288" y="19141"/>
                  </a:cubicBezTo>
                  <a:lnTo>
                    <a:pt x="13169" y="18168"/>
                  </a:lnTo>
                  <a:cubicBezTo>
                    <a:pt x="13228" y="18158"/>
                    <a:pt x="13287" y="18148"/>
                    <a:pt x="13336" y="18128"/>
                  </a:cubicBezTo>
                  <a:lnTo>
                    <a:pt x="16916" y="16978"/>
                  </a:lnTo>
                  <a:cubicBezTo>
                    <a:pt x="17044" y="16938"/>
                    <a:pt x="17162" y="16869"/>
                    <a:pt x="17270" y="16791"/>
                  </a:cubicBezTo>
                  <a:lnTo>
                    <a:pt x="20988" y="15532"/>
                  </a:lnTo>
                  <a:cubicBezTo>
                    <a:pt x="21106" y="15532"/>
                    <a:pt x="21224" y="15512"/>
                    <a:pt x="21342" y="15473"/>
                  </a:cubicBezTo>
                  <a:lnTo>
                    <a:pt x="22473" y="15089"/>
                  </a:lnTo>
                  <a:cubicBezTo>
                    <a:pt x="23260" y="14824"/>
                    <a:pt x="24066" y="14548"/>
                    <a:pt x="24883" y="14273"/>
                  </a:cubicBezTo>
                  <a:cubicBezTo>
                    <a:pt x="24991" y="14234"/>
                    <a:pt x="25099" y="14175"/>
                    <a:pt x="25197" y="14106"/>
                  </a:cubicBezTo>
                  <a:lnTo>
                    <a:pt x="28964" y="12827"/>
                  </a:lnTo>
                  <a:cubicBezTo>
                    <a:pt x="29082" y="12827"/>
                    <a:pt x="29200" y="12808"/>
                    <a:pt x="29308" y="12778"/>
                  </a:cubicBezTo>
                  <a:cubicBezTo>
                    <a:pt x="30488" y="12375"/>
                    <a:pt x="31659" y="11982"/>
                    <a:pt x="32839" y="11578"/>
                  </a:cubicBezTo>
                  <a:cubicBezTo>
                    <a:pt x="32937" y="11539"/>
                    <a:pt x="33036" y="11490"/>
                    <a:pt x="33124" y="11431"/>
                  </a:cubicBezTo>
                  <a:lnTo>
                    <a:pt x="36999" y="10123"/>
                  </a:lnTo>
                  <a:cubicBezTo>
                    <a:pt x="37097" y="10113"/>
                    <a:pt x="37206" y="10093"/>
                    <a:pt x="37304" y="10064"/>
                  </a:cubicBezTo>
                  <a:lnTo>
                    <a:pt x="38759" y="9572"/>
                  </a:lnTo>
                  <a:cubicBezTo>
                    <a:pt x="39458" y="9336"/>
                    <a:pt x="40156" y="9100"/>
                    <a:pt x="40835" y="8864"/>
                  </a:cubicBezTo>
                  <a:cubicBezTo>
                    <a:pt x="40923" y="8834"/>
                    <a:pt x="41012" y="8795"/>
                    <a:pt x="41090" y="8746"/>
                  </a:cubicBezTo>
                  <a:lnTo>
                    <a:pt x="44591" y="7566"/>
                  </a:lnTo>
                  <a:cubicBezTo>
                    <a:pt x="44680" y="7556"/>
                    <a:pt x="44769" y="7536"/>
                    <a:pt x="44857" y="7507"/>
                  </a:cubicBezTo>
                  <a:cubicBezTo>
                    <a:pt x="45722" y="7212"/>
                    <a:pt x="46529" y="6936"/>
                    <a:pt x="47276" y="6681"/>
                  </a:cubicBezTo>
                  <a:lnTo>
                    <a:pt x="48388" y="6307"/>
                  </a:lnTo>
                  <a:cubicBezTo>
                    <a:pt x="48457" y="6277"/>
                    <a:pt x="48525" y="6248"/>
                    <a:pt x="48594" y="6209"/>
                  </a:cubicBezTo>
                  <a:lnTo>
                    <a:pt x="48732" y="6159"/>
                  </a:lnTo>
                  <a:cubicBezTo>
                    <a:pt x="49342" y="5953"/>
                    <a:pt x="49647" y="5274"/>
                    <a:pt x="49401" y="4684"/>
                  </a:cubicBezTo>
                  <a:lnTo>
                    <a:pt x="47719" y="681"/>
                  </a:lnTo>
                  <a:cubicBezTo>
                    <a:pt x="47545" y="276"/>
                    <a:pt x="47162" y="3"/>
                    <a:pt x="46720" y="3"/>
                  </a:cubicBezTo>
                  <a:cubicBezTo>
                    <a:pt x="46712" y="3"/>
                    <a:pt x="46704" y="3"/>
                    <a:pt x="46696" y="3"/>
                  </a:cubicBezTo>
                  <a:cubicBezTo>
                    <a:pt x="46676" y="1"/>
                    <a:pt x="46657" y="0"/>
                    <a:pt x="46637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762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40"/>
            <p:cNvSpPr/>
            <p:nvPr/>
          </p:nvSpPr>
          <p:spPr>
            <a:xfrm>
              <a:off x="259938" y="212725"/>
              <a:ext cx="1378600" cy="1108825"/>
            </a:xfrm>
            <a:custGeom>
              <a:rect b="b" l="l" r="r" t="t"/>
              <a:pathLst>
                <a:path extrusionOk="0" h="44353" w="55144">
                  <a:moveTo>
                    <a:pt x="47660" y="0"/>
                  </a:moveTo>
                  <a:cubicBezTo>
                    <a:pt x="47578" y="0"/>
                    <a:pt x="47496" y="9"/>
                    <a:pt x="47414" y="28"/>
                  </a:cubicBezTo>
                  <a:lnTo>
                    <a:pt x="46735" y="185"/>
                  </a:lnTo>
                  <a:lnTo>
                    <a:pt x="46676" y="195"/>
                  </a:lnTo>
                  <a:lnTo>
                    <a:pt x="43037" y="1021"/>
                  </a:lnTo>
                  <a:lnTo>
                    <a:pt x="42949" y="1041"/>
                  </a:lnTo>
                  <a:lnTo>
                    <a:pt x="42909" y="1050"/>
                  </a:lnTo>
                  <a:lnTo>
                    <a:pt x="39713" y="1768"/>
                  </a:lnTo>
                  <a:cubicBezTo>
                    <a:pt x="39654" y="1759"/>
                    <a:pt x="39595" y="1759"/>
                    <a:pt x="39536" y="1759"/>
                  </a:cubicBezTo>
                  <a:cubicBezTo>
                    <a:pt x="39448" y="1759"/>
                    <a:pt x="39369" y="1768"/>
                    <a:pt x="39290" y="1788"/>
                  </a:cubicBezTo>
                  <a:lnTo>
                    <a:pt x="35651" y="2604"/>
                  </a:lnTo>
                  <a:cubicBezTo>
                    <a:pt x="35504" y="2634"/>
                    <a:pt x="35376" y="2703"/>
                    <a:pt x="35248" y="2781"/>
                  </a:cubicBezTo>
                  <a:lnTo>
                    <a:pt x="31521" y="3627"/>
                  </a:lnTo>
                  <a:cubicBezTo>
                    <a:pt x="31462" y="3617"/>
                    <a:pt x="31403" y="3607"/>
                    <a:pt x="31334" y="3607"/>
                  </a:cubicBezTo>
                  <a:cubicBezTo>
                    <a:pt x="31255" y="3607"/>
                    <a:pt x="31167" y="3617"/>
                    <a:pt x="31088" y="3637"/>
                  </a:cubicBezTo>
                  <a:lnTo>
                    <a:pt x="27449" y="4463"/>
                  </a:lnTo>
                  <a:cubicBezTo>
                    <a:pt x="27311" y="4493"/>
                    <a:pt x="27174" y="4552"/>
                    <a:pt x="27056" y="4640"/>
                  </a:cubicBezTo>
                  <a:lnTo>
                    <a:pt x="23328" y="5486"/>
                  </a:lnTo>
                  <a:cubicBezTo>
                    <a:pt x="23269" y="5466"/>
                    <a:pt x="23201" y="5466"/>
                    <a:pt x="23132" y="5466"/>
                  </a:cubicBezTo>
                  <a:cubicBezTo>
                    <a:pt x="23053" y="5466"/>
                    <a:pt x="22974" y="5476"/>
                    <a:pt x="22886" y="5496"/>
                  </a:cubicBezTo>
                  <a:lnTo>
                    <a:pt x="19257" y="6312"/>
                  </a:lnTo>
                  <a:cubicBezTo>
                    <a:pt x="19109" y="6342"/>
                    <a:pt x="18972" y="6410"/>
                    <a:pt x="18854" y="6499"/>
                  </a:cubicBezTo>
                  <a:lnTo>
                    <a:pt x="15097" y="7345"/>
                  </a:lnTo>
                  <a:cubicBezTo>
                    <a:pt x="15028" y="7335"/>
                    <a:pt x="14969" y="7325"/>
                    <a:pt x="14900" y="7325"/>
                  </a:cubicBezTo>
                  <a:cubicBezTo>
                    <a:pt x="14821" y="7325"/>
                    <a:pt x="14733" y="7335"/>
                    <a:pt x="14654" y="7355"/>
                  </a:cubicBezTo>
                  <a:lnTo>
                    <a:pt x="11015" y="8181"/>
                  </a:lnTo>
                  <a:cubicBezTo>
                    <a:pt x="10868" y="8210"/>
                    <a:pt x="10730" y="8269"/>
                    <a:pt x="10612" y="8358"/>
                  </a:cubicBezTo>
                  <a:lnTo>
                    <a:pt x="7317" y="9105"/>
                  </a:lnTo>
                  <a:cubicBezTo>
                    <a:pt x="7249" y="9091"/>
                    <a:pt x="7178" y="9084"/>
                    <a:pt x="7109" y="9084"/>
                  </a:cubicBezTo>
                  <a:cubicBezTo>
                    <a:pt x="7028" y="9084"/>
                    <a:pt x="6949" y="9094"/>
                    <a:pt x="6875" y="9115"/>
                  </a:cubicBezTo>
                  <a:lnTo>
                    <a:pt x="3236" y="9941"/>
                  </a:lnTo>
                  <a:cubicBezTo>
                    <a:pt x="3088" y="9971"/>
                    <a:pt x="2951" y="10030"/>
                    <a:pt x="2833" y="10118"/>
                  </a:cubicBezTo>
                  <a:lnTo>
                    <a:pt x="964" y="10541"/>
                  </a:lnTo>
                  <a:cubicBezTo>
                    <a:pt x="374" y="10679"/>
                    <a:pt x="0" y="11259"/>
                    <a:pt x="128" y="11859"/>
                  </a:cubicBezTo>
                  <a:lnTo>
                    <a:pt x="1013" y="15999"/>
                  </a:lnTo>
                  <a:cubicBezTo>
                    <a:pt x="1023" y="16019"/>
                    <a:pt x="1023" y="16029"/>
                    <a:pt x="1023" y="16048"/>
                  </a:cubicBezTo>
                  <a:lnTo>
                    <a:pt x="1023" y="16058"/>
                  </a:lnTo>
                  <a:lnTo>
                    <a:pt x="1033" y="16107"/>
                  </a:lnTo>
                  <a:lnTo>
                    <a:pt x="6855" y="43478"/>
                  </a:lnTo>
                  <a:cubicBezTo>
                    <a:pt x="6963" y="43989"/>
                    <a:pt x="7416" y="44353"/>
                    <a:pt x="7937" y="44353"/>
                  </a:cubicBezTo>
                  <a:cubicBezTo>
                    <a:pt x="8016" y="44353"/>
                    <a:pt x="8094" y="44343"/>
                    <a:pt x="8173" y="44323"/>
                  </a:cubicBezTo>
                  <a:lnTo>
                    <a:pt x="54170" y="34489"/>
                  </a:lnTo>
                  <a:cubicBezTo>
                    <a:pt x="54760" y="34371"/>
                    <a:pt x="55144" y="33790"/>
                    <a:pt x="55026" y="33200"/>
                  </a:cubicBezTo>
                  <a:lnTo>
                    <a:pt x="48751" y="893"/>
                  </a:lnTo>
                  <a:cubicBezTo>
                    <a:pt x="48649" y="366"/>
                    <a:pt x="48179" y="0"/>
                    <a:pt x="47660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762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40"/>
            <p:cNvSpPr/>
            <p:nvPr/>
          </p:nvSpPr>
          <p:spPr>
            <a:xfrm>
              <a:off x="248725" y="11400"/>
              <a:ext cx="1178225" cy="485125"/>
            </a:xfrm>
            <a:custGeom>
              <a:rect b="b" l="l" r="r" t="t"/>
              <a:pathLst>
                <a:path extrusionOk="0" h="19405" w="47129">
                  <a:moveTo>
                    <a:pt x="45447" y="1"/>
                  </a:moveTo>
                  <a:lnTo>
                    <a:pt x="1" y="15431"/>
                  </a:lnTo>
                  <a:lnTo>
                    <a:pt x="1555" y="19405"/>
                  </a:lnTo>
                  <a:lnTo>
                    <a:pt x="47129" y="4013"/>
                  </a:lnTo>
                  <a:lnTo>
                    <a:pt x="45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40"/>
            <p:cNvSpPr/>
            <p:nvPr/>
          </p:nvSpPr>
          <p:spPr>
            <a:xfrm>
              <a:off x="453775" y="296600"/>
              <a:ext cx="177800" cy="114375"/>
            </a:xfrm>
            <a:custGeom>
              <a:rect b="b" l="l" r="r" t="t"/>
              <a:pathLst>
                <a:path extrusionOk="0" h="4575" w="7112">
                  <a:moveTo>
                    <a:pt x="3532" y="1"/>
                  </a:moveTo>
                  <a:lnTo>
                    <a:pt x="1" y="1201"/>
                  </a:lnTo>
                  <a:lnTo>
                    <a:pt x="3532" y="4574"/>
                  </a:lnTo>
                  <a:lnTo>
                    <a:pt x="7111" y="3423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40"/>
            <p:cNvSpPr/>
            <p:nvPr/>
          </p:nvSpPr>
          <p:spPr>
            <a:xfrm>
              <a:off x="275525" y="359300"/>
              <a:ext cx="177800" cy="114350"/>
            </a:xfrm>
            <a:custGeom>
              <a:rect b="b" l="l" r="r" t="t"/>
              <a:pathLst>
                <a:path extrusionOk="0" h="4574" w="7112">
                  <a:moveTo>
                    <a:pt x="3531" y="1"/>
                  </a:moveTo>
                  <a:lnTo>
                    <a:pt x="1" y="1201"/>
                  </a:lnTo>
                  <a:lnTo>
                    <a:pt x="3531" y="4574"/>
                  </a:lnTo>
                  <a:lnTo>
                    <a:pt x="7111" y="3413"/>
                  </a:ln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40"/>
            <p:cNvSpPr/>
            <p:nvPr/>
          </p:nvSpPr>
          <p:spPr>
            <a:xfrm>
              <a:off x="652700" y="229250"/>
              <a:ext cx="177775" cy="115325"/>
            </a:xfrm>
            <a:custGeom>
              <a:rect b="b" l="l" r="r" t="t"/>
              <a:pathLst>
                <a:path extrusionOk="0" h="4613" w="7111">
                  <a:moveTo>
                    <a:pt x="3531" y="0"/>
                  </a:moveTo>
                  <a:lnTo>
                    <a:pt x="0" y="1200"/>
                  </a:lnTo>
                  <a:lnTo>
                    <a:pt x="3570" y="4613"/>
                  </a:lnTo>
                  <a:lnTo>
                    <a:pt x="7111" y="3413"/>
                  </a:ln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40"/>
            <p:cNvSpPr/>
            <p:nvPr/>
          </p:nvSpPr>
          <p:spPr>
            <a:xfrm>
              <a:off x="851600" y="161875"/>
              <a:ext cx="177800" cy="115350"/>
            </a:xfrm>
            <a:custGeom>
              <a:rect b="b" l="l" r="r" t="t"/>
              <a:pathLst>
                <a:path extrusionOk="0" h="4614" w="7112">
                  <a:moveTo>
                    <a:pt x="3531" y="1"/>
                  </a:moveTo>
                  <a:lnTo>
                    <a:pt x="1" y="1191"/>
                  </a:lnTo>
                  <a:lnTo>
                    <a:pt x="3580" y="4613"/>
                  </a:lnTo>
                  <a:cubicBezTo>
                    <a:pt x="4761" y="4210"/>
                    <a:pt x="5931" y="3816"/>
                    <a:pt x="7111" y="3413"/>
                  </a:cubicBez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40"/>
            <p:cNvSpPr/>
            <p:nvPr/>
          </p:nvSpPr>
          <p:spPr>
            <a:xfrm>
              <a:off x="1051500" y="94025"/>
              <a:ext cx="177775" cy="115325"/>
            </a:xfrm>
            <a:custGeom>
              <a:rect b="b" l="l" r="r" t="t"/>
              <a:pathLst>
                <a:path extrusionOk="0" h="4613" w="7111">
                  <a:moveTo>
                    <a:pt x="3531" y="0"/>
                  </a:moveTo>
                  <a:lnTo>
                    <a:pt x="0" y="1200"/>
                  </a:lnTo>
                  <a:lnTo>
                    <a:pt x="3580" y="4613"/>
                  </a:lnTo>
                  <a:cubicBezTo>
                    <a:pt x="4790" y="4200"/>
                    <a:pt x="5970" y="3806"/>
                    <a:pt x="7111" y="3423"/>
                  </a:cubicBez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40"/>
            <p:cNvSpPr/>
            <p:nvPr/>
          </p:nvSpPr>
          <p:spPr>
            <a:xfrm>
              <a:off x="286600" y="234650"/>
              <a:ext cx="1318125" cy="1053325"/>
            </a:xfrm>
            <a:custGeom>
              <a:rect b="b" l="l" r="r" t="t"/>
              <a:pathLst>
                <a:path extrusionOk="0" h="42133" w="52725">
                  <a:moveTo>
                    <a:pt x="46450" y="1"/>
                  </a:moveTo>
                  <a:lnTo>
                    <a:pt x="45703" y="168"/>
                  </a:lnTo>
                  <a:lnTo>
                    <a:pt x="43627" y="2292"/>
                  </a:lnTo>
                  <a:lnTo>
                    <a:pt x="41946" y="1014"/>
                  </a:lnTo>
                  <a:lnTo>
                    <a:pt x="0" y="10514"/>
                  </a:lnTo>
                  <a:lnTo>
                    <a:pt x="6737" y="42133"/>
                  </a:lnTo>
                  <a:lnTo>
                    <a:pt x="52725" y="32298"/>
                  </a:lnTo>
                  <a:lnTo>
                    <a:pt x="464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40"/>
            <p:cNvSpPr/>
            <p:nvPr/>
          </p:nvSpPr>
          <p:spPr>
            <a:xfrm>
              <a:off x="413450" y="645750"/>
              <a:ext cx="67650" cy="67150"/>
            </a:xfrm>
            <a:custGeom>
              <a:rect b="b" l="l" r="r" t="t"/>
              <a:pathLst>
                <a:path extrusionOk="0" h="2686" w="2706">
                  <a:moveTo>
                    <a:pt x="1313" y="234"/>
                  </a:moveTo>
                  <a:cubicBezTo>
                    <a:pt x="1819" y="234"/>
                    <a:pt x="2194" y="542"/>
                    <a:pt x="2302" y="1033"/>
                  </a:cubicBezTo>
                  <a:cubicBezTo>
                    <a:pt x="2420" y="1613"/>
                    <a:pt x="2096" y="2115"/>
                    <a:pt x="1447" y="2252"/>
                  </a:cubicBezTo>
                  <a:lnTo>
                    <a:pt x="729" y="2410"/>
                  </a:lnTo>
                  <a:lnTo>
                    <a:pt x="306" y="423"/>
                  </a:lnTo>
                  <a:lnTo>
                    <a:pt x="1024" y="266"/>
                  </a:lnTo>
                  <a:cubicBezTo>
                    <a:pt x="1124" y="245"/>
                    <a:pt x="1221" y="234"/>
                    <a:pt x="1313" y="234"/>
                  </a:cubicBezTo>
                  <a:close/>
                  <a:moveTo>
                    <a:pt x="1341" y="1"/>
                  </a:moveTo>
                  <a:cubicBezTo>
                    <a:pt x="1227" y="1"/>
                    <a:pt x="1108" y="13"/>
                    <a:pt x="984" y="40"/>
                  </a:cubicBezTo>
                  <a:lnTo>
                    <a:pt x="1" y="246"/>
                  </a:lnTo>
                  <a:lnTo>
                    <a:pt x="522" y="2685"/>
                  </a:lnTo>
                  <a:lnTo>
                    <a:pt x="1506" y="2469"/>
                  </a:lnTo>
                  <a:cubicBezTo>
                    <a:pt x="2292" y="2302"/>
                    <a:pt x="2706" y="1692"/>
                    <a:pt x="2548" y="974"/>
                  </a:cubicBezTo>
                  <a:cubicBezTo>
                    <a:pt x="2424" y="368"/>
                    <a:pt x="1957" y="1"/>
                    <a:pt x="1341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40"/>
            <p:cNvSpPr/>
            <p:nvPr/>
          </p:nvSpPr>
          <p:spPr>
            <a:xfrm>
              <a:off x="489425" y="634425"/>
              <a:ext cx="19450" cy="62250"/>
            </a:xfrm>
            <a:custGeom>
              <a:rect b="b" l="l" r="r" t="t"/>
              <a:pathLst>
                <a:path extrusionOk="0" h="2490" w="778">
                  <a:moveTo>
                    <a:pt x="257" y="1"/>
                  </a:moveTo>
                  <a:lnTo>
                    <a:pt x="1" y="50"/>
                  </a:lnTo>
                  <a:lnTo>
                    <a:pt x="522" y="2489"/>
                  </a:lnTo>
                  <a:lnTo>
                    <a:pt x="778" y="2430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40"/>
            <p:cNvSpPr/>
            <p:nvPr/>
          </p:nvSpPr>
          <p:spPr>
            <a:xfrm>
              <a:off x="520175" y="623400"/>
              <a:ext cx="61475" cy="66625"/>
            </a:xfrm>
            <a:custGeom>
              <a:rect b="b" l="l" r="r" t="t"/>
              <a:pathLst>
                <a:path extrusionOk="0" h="2665" w="2459">
                  <a:moveTo>
                    <a:pt x="1202" y="227"/>
                  </a:moveTo>
                  <a:cubicBezTo>
                    <a:pt x="1543" y="227"/>
                    <a:pt x="1756" y="396"/>
                    <a:pt x="1820" y="707"/>
                  </a:cubicBezTo>
                  <a:lnTo>
                    <a:pt x="1820" y="717"/>
                  </a:lnTo>
                  <a:cubicBezTo>
                    <a:pt x="1908" y="1101"/>
                    <a:pt x="170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3" y="227"/>
                    <a:pt x="1202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26"/>
                  </a:lnTo>
                  <a:lnTo>
                    <a:pt x="522" y="2665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6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1"/>
                  </a:lnTo>
                  <a:lnTo>
                    <a:pt x="2459" y="2252"/>
                  </a:lnTo>
                  <a:lnTo>
                    <a:pt x="1692" y="1543"/>
                  </a:lnTo>
                  <a:cubicBezTo>
                    <a:pt x="2007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40"/>
            <p:cNvSpPr/>
            <p:nvPr/>
          </p:nvSpPr>
          <p:spPr>
            <a:xfrm>
              <a:off x="587300" y="605925"/>
              <a:ext cx="56075" cy="69850"/>
            </a:xfrm>
            <a:custGeom>
              <a:rect b="b" l="l" r="r" t="t"/>
              <a:pathLst>
                <a:path extrusionOk="0" h="2794" w="2243">
                  <a:moveTo>
                    <a:pt x="1672" y="0"/>
                  </a:moveTo>
                  <a:lnTo>
                    <a:pt x="0" y="354"/>
                  </a:lnTo>
                  <a:lnTo>
                    <a:pt x="521" y="2793"/>
                  </a:lnTo>
                  <a:lnTo>
                    <a:pt x="2242" y="2419"/>
                  </a:lnTo>
                  <a:lnTo>
                    <a:pt x="2193" y="2203"/>
                  </a:lnTo>
                  <a:lnTo>
                    <a:pt x="738" y="2508"/>
                  </a:lnTo>
                  <a:lnTo>
                    <a:pt x="541" y="1603"/>
                  </a:lnTo>
                  <a:lnTo>
                    <a:pt x="1800" y="1338"/>
                  </a:lnTo>
                  <a:lnTo>
                    <a:pt x="1751" y="1121"/>
                  </a:lnTo>
                  <a:lnTo>
                    <a:pt x="492" y="1387"/>
                  </a:lnTo>
                  <a:lnTo>
                    <a:pt x="305" y="521"/>
                  </a:lnTo>
                  <a:lnTo>
                    <a:pt x="1711" y="216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40"/>
            <p:cNvSpPr/>
            <p:nvPr/>
          </p:nvSpPr>
          <p:spPr>
            <a:xfrm>
              <a:off x="646800" y="594325"/>
              <a:ext cx="62725" cy="63825"/>
            </a:xfrm>
            <a:custGeom>
              <a:rect b="b" l="l" r="r" t="t"/>
              <a:pathLst>
                <a:path extrusionOk="0" h="2553" w="2509">
                  <a:moveTo>
                    <a:pt x="1469" y="1"/>
                  </a:moveTo>
                  <a:cubicBezTo>
                    <a:pt x="1366" y="1"/>
                    <a:pt x="1263" y="14"/>
                    <a:pt x="1161" y="41"/>
                  </a:cubicBezTo>
                  <a:cubicBezTo>
                    <a:pt x="423" y="199"/>
                    <a:pt x="0" y="838"/>
                    <a:pt x="148" y="1546"/>
                  </a:cubicBezTo>
                  <a:cubicBezTo>
                    <a:pt x="283" y="2161"/>
                    <a:pt x="779" y="2553"/>
                    <a:pt x="1383" y="2553"/>
                  </a:cubicBezTo>
                  <a:cubicBezTo>
                    <a:pt x="1483" y="2553"/>
                    <a:pt x="1587" y="2542"/>
                    <a:pt x="1692" y="2520"/>
                  </a:cubicBezTo>
                  <a:cubicBezTo>
                    <a:pt x="2026" y="2461"/>
                    <a:pt x="2331" y="2254"/>
                    <a:pt x="2508" y="1969"/>
                  </a:cubicBezTo>
                  <a:lnTo>
                    <a:pt x="2311" y="1841"/>
                  </a:lnTo>
                  <a:cubicBezTo>
                    <a:pt x="2164" y="2067"/>
                    <a:pt x="1928" y="2234"/>
                    <a:pt x="1652" y="2284"/>
                  </a:cubicBezTo>
                  <a:cubicBezTo>
                    <a:pt x="1581" y="2299"/>
                    <a:pt x="1510" y="2306"/>
                    <a:pt x="1439" y="2306"/>
                  </a:cubicBezTo>
                  <a:cubicBezTo>
                    <a:pt x="966" y="2306"/>
                    <a:pt x="536" y="1975"/>
                    <a:pt x="433" y="1487"/>
                  </a:cubicBezTo>
                  <a:cubicBezTo>
                    <a:pt x="315" y="936"/>
                    <a:pt x="669" y="385"/>
                    <a:pt x="1220" y="267"/>
                  </a:cubicBezTo>
                  <a:cubicBezTo>
                    <a:pt x="1301" y="247"/>
                    <a:pt x="1382" y="237"/>
                    <a:pt x="1463" y="237"/>
                  </a:cubicBezTo>
                  <a:cubicBezTo>
                    <a:pt x="1654" y="237"/>
                    <a:pt x="1840" y="294"/>
                    <a:pt x="2006" y="405"/>
                  </a:cubicBezTo>
                  <a:lnTo>
                    <a:pt x="2124" y="199"/>
                  </a:lnTo>
                  <a:cubicBezTo>
                    <a:pt x="1927" y="69"/>
                    <a:pt x="1700" y="1"/>
                    <a:pt x="1469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40"/>
            <p:cNvSpPr/>
            <p:nvPr/>
          </p:nvSpPr>
          <p:spPr>
            <a:xfrm>
              <a:off x="705800" y="578875"/>
              <a:ext cx="50425" cy="66900"/>
            </a:xfrm>
            <a:custGeom>
              <a:rect b="b" l="l" r="r" t="t"/>
              <a:pathLst>
                <a:path extrusionOk="0" h="2676" w="2017">
                  <a:moveTo>
                    <a:pt x="1967" y="0"/>
                  </a:moveTo>
                  <a:lnTo>
                    <a:pt x="1" y="423"/>
                  </a:lnTo>
                  <a:lnTo>
                    <a:pt x="50" y="640"/>
                  </a:lnTo>
                  <a:lnTo>
                    <a:pt x="905" y="462"/>
                  </a:lnTo>
                  <a:lnTo>
                    <a:pt x="1368" y="2675"/>
                  </a:lnTo>
                  <a:lnTo>
                    <a:pt x="1623" y="2616"/>
                  </a:lnTo>
                  <a:lnTo>
                    <a:pt x="1151" y="403"/>
                  </a:lnTo>
                  <a:lnTo>
                    <a:pt x="2017" y="217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40"/>
            <p:cNvSpPr/>
            <p:nvPr/>
          </p:nvSpPr>
          <p:spPr>
            <a:xfrm>
              <a:off x="766050" y="568850"/>
              <a:ext cx="71550" cy="63575"/>
            </a:xfrm>
            <a:custGeom>
              <a:rect b="b" l="l" r="r" t="t"/>
              <a:pathLst>
                <a:path extrusionOk="0" h="2543" w="2862">
                  <a:moveTo>
                    <a:pt x="1420" y="215"/>
                  </a:moveTo>
                  <a:cubicBezTo>
                    <a:pt x="1882" y="215"/>
                    <a:pt x="2339" y="515"/>
                    <a:pt x="2449" y="1050"/>
                  </a:cubicBezTo>
                  <a:lnTo>
                    <a:pt x="2459" y="1050"/>
                  </a:lnTo>
                  <a:cubicBezTo>
                    <a:pt x="2596" y="1621"/>
                    <a:pt x="2223" y="2181"/>
                    <a:pt x="1652" y="2280"/>
                  </a:cubicBezTo>
                  <a:cubicBezTo>
                    <a:pt x="1573" y="2297"/>
                    <a:pt x="1496" y="2305"/>
                    <a:pt x="1421" y="2305"/>
                  </a:cubicBezTo>
                  <a:cubicBezTo>
                    <a:pt x="626" y="2305"/>
                    <a:pt x="84" y="1405"/>
                    <a:pt x="551" y="686"/>
                  </a:cubicBezTo>
                  <a:cubicBezTo>
                    <a:pt x="763" y="365"/>
                    <a:pt x="1093" y="215"/>
                    <a:pt x="1420" y="215"/>
                  </a:cubicBezTo>
                  <a:close/>
                  <a:moveTo>
                    <a:pt x="1494" y="0"/>
                  </a:moveTo>
                  <a:cubicBezTo>
                    <a:pt x="1389" y="0"/>
                    <a:pt x="1281" y="12"/>
                    <a:pt x="1170" y="37"/>
                  </a:cubicBezTo>
                  <a:cubicBezTo>
                    <a:pt x="433" y="195"/>
                    <a:pt x="0" y="834"/>
                    <a:pt x="157" y="1542"/>
                  </a:cubicBezTo>
                  <a:cubicBezTo>
                    <a:pt x="283" y="2153"/>
                    <a:pt x="778" y="2543"/>
                    <a:pt x="1378" y="2543"/>
                  </a:cubicBezTo>
                  <a:cubicBezTo>
                    <a:pt x="1483" y="2543"/>
                    <a:pt x="1591" y="2531"/>
                    <a:pt x="1701" y="2506"/>
                  </a:cubicBezTo>
                  <a:cubicBezTo>
                    <a:pt x="2429" y="2349"/>
                    <a:pt x="2862" y="1709"/>
                    <a:pt x="2705" y="1001"/>
                  </a:cubicBezTo>
                  <a:cubicBezTo>
                    <a:pt x="2579" y="390"/>
                    <a:pt x="2091" y="0"/>
                    <a:pt x="1494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40"/>
            <p:cNvSpPr/>
            <p:nvPr/>
          </p:nvSpPr>
          <p:spPr>
            <a:xfrm>
              <a:off x="846200" y="553575"/>
              <a:ext cx="61475" cy="66625"/>
            </a:xfrm>
            <a:custGeom>
              <a:rect b="b" l="l" r="r" t="t"/>
              <a:pathLst>
                <a:path extrusionOk="0" h="2665" w="2459">
                  <a:moveTo>
                    <a:pt x="1201" y="227"/>
                  </a:moveTo>
                  <a:cubicBezTo>
                    <a:pt x="1543" y="227"/>
                    <a:pt x="1756" y="398"/>
                    <a:pt x="1820" y="717"/>
                  </a:cubicBezTo>
                  <a:cubicBezTo>
                    <a:pt x="1908" y="1101"/>
                    <a:pt x="169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2" y="227"/>
                    <a:pt x="1201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35"/>
                  </a:lnTo>
                  <a:lnTo>
                    <a:pt x="521" y="2664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5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0"/>
                  </a:lnTo>
                  <a:lnTo>
                    <a:pt x="2459" y="2251"/>
                  </a:lnTo>
                  <a:lnTo>
                    <a:pt x="1692" y="1543"/>
                  </a:lnTo>
                  <a:cubicBezTo>
                    <a:pt x="2006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40"/>
            <p:cNvSpPr/>
            <p:nvPr/>
          </p:nvSpPr>
          <p:spPr>
            <a:xfrm>
              <a:off x="525575" y="1019700"/>
              <a:ext cx="71075" cy="69375"/>
            </a:xfrm>
            <a:custGeom>
              <a:rect b="b" l="l" r="r" t="t"/>
              <a:pathLst>
                <a:path extrusionOk="0" h="2775" w="2843">
                  <a:moveTo>
                    <a:pt x="2351" y="1"/>
                  </a:moveTo>
                  <a:lnTo>
                    <a:pt x="2164" y="50"/>
                  </a:lnTo>
                  <a:lnTo>
                    <a:pt x="1545" y="1938"/>
                  </a:lnTo>
                  <a:lnTo>
                    <a:pt x="197" y="463"/>
                  </a:lnTo>
                  <a:lnTo>
                    <a:pt x="1" y="503"/>
                  </a:lnTo>
                  <a:lnTo>
                    <a:pt x="492" y="2774"/>
                  </a:lnTo>
                  <a:lnTo>
                    <a:pt x="719" y="2725"/>
                  </a:lnTo>
                  <a:lnTo>
                    <a:pt x="325" y="916"/>
                  </a:lnTo>
                  <a:lnTo>
                    <a:pt x="1545" y="2243"/>
                  </a:lnTo>
                  <a:lnTo>
                    <a:pt x="1663" y="2224"/>
                  </a:lnTo>
                  <a:lnTo>
                    <a:pt x="2223" y="503"/>
                  </a:lnTo>
                  <a:lnTo>
                    <a:pt x="2617" y="2312"/>
                  </a:lnTo>
                  <a:lnTo>
                    <a:pt x="2843" y="2263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40"/>
            <p:cNvSpPr/>
            <p:nvPr/>
          </p:nvSpPr>
          <p:spPr>
            <a:xfrm>
              <a:off x="604500" y="1008100"/>
              <a:ext cx="66650" cy="59375"/>
            </a:xfrm>
            <a:custGeom>
              <a:rect b="b" l="l" r="r" t="t"/>
              <a:pathLst>
                <a:path extrusionOk="0" h="2375" w="2666">
                  <a:moveTo>
                    <a:pt x="1324" y="202"/>
                  </a:moveTo>
                  <a:cubicBezTo>
                    <a:pt x="1757" y="202"/>
                    <a:pt x="2184" y="484"/>
                    <a:pt x="2282" y="986"/>
                  </a:cubicBezTo>
                  <a:cubicBezTo>
                    <a:pt x="2410" y="1507"/>
                    <a:pt x="2066" y="2039"/>
                    <a:pt x="1535" y="2127"/>
                  </a:cubicBezTo>
                  <a:cubicBezTo>
                    <a:pt x="1461" y="2143"/>
                    <a:pt x="1389" y="2151"/>
                    <a:pt x="1319" y="2151"/>
                  </a:cubicBezTo>
                  <a:cubicBezTo>
                    <a:pt x="584" y="2151"/>
                    <a:pt x="81" y="1306"/>
                    <a:pt x="512" y="642"/>
                  </a:cubicBezTo>
                  <a:cubicBezTo>
                    <a:pt x="711" y="341"/>
                    <a:pt x="1019" y="202"/>
                    <a:pt x="1324" y="202"/>
                  </a:cubicBezTo>
                  <a:close/>
                  <a:moveTo>
                    <a:pt x="1382" y="1"/>
                  </a:moveTo>
                  <a:cubicBezTo>
                    <a:pt x="1288" y="1"/>
                    <a:pt x="1191" y="11"/>
                    <a:pt x="1092" y="32"/>
                  </a:cubicBezTo>
                  <a:cubicBezTo>
                    <a:pt x="404" y="180"/>
                    <a:pt x="1" y="780"/>
                    <a:pt x="138" y="1448"/>
                  </a:cubicBezTo>
                  <a:cubicBezTo>
                    <a:pt x="265" y="2013"/>
                    <a:pt x="737" y="2375"/>
                    <a:pt x="1296" y="2375"/>
                  </a:cubicBezTo>
                  <a:cubicBezTo>
                    <a:pt x="1390" y="2375"/>
                    <a:pt x="1486" y="2365"/>
                    <a:pt x="1584" y="2343"/>
                  </a:cubicBezTo>
                  <a:cubicBezTo>
                    <a:pt x="2263" y="2196"/>
                    <a:pt x="2666" y="1596"/>
                    <a:pt x="2528" y="937"/>
                  </a:cubicBezTo>
                  <a:cubicBezTo>
                    <a:pt x="2402" y="364"/>
                    <a:pt x="1944" y="1"/>
                    <a:pt x="138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40"/>
            <p:cNvSpPr/>
            <p:nvPr/>
          </p:nvSpPr>
          <p:spPr>
            <a:xfrm>
              <a:off x="668425" y="989725"/>
              <a:ext cx="56075" cy="63200"/>
            </a:xfrm>
            <a:custGeom>
              <a:rect b="b" l="l" r="r" t="t"/>
              <a:pathLst>
                <a:path extrusionOk="0" h="2528" w="2243">
                  <a:moveTo>
                    <a:pt x="2243" y="0"/>
                  </a:moveTo>
                  <a:lnTo>
                    <a:pt x="2007" y="49"/>
                  </a:lnTo>
                  <a:lnTo>
                    <a:pt x="1555" y="2203"/>
                  </a:lnTo>
                  <a:lnTo>
                    <a:pt x="256" y="423"/>
                  </a:lnTo>
                  <a:lnTo>
                    <a:pt x="1" y="472"/>
                  </a:lnTo>
                  <a:lnTo>
                    <a:pt x="1496" y="2528"/>
                  </a:lnTo>
                  <a:lnTo>
                    <a:pt x="1732" y="2478"/>
                  </a:lnTo>
                  <a:lnTo>
                    <a:pt x="2243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40"/>
            <p:cNvSpPr/>
            <p:nvPr/>
          </p:nvSpPr>
          <p:spPr>
            <a:xfrm>
              <a:off x="736775" y="985775"/>
              <a:ext cx="18475" cy="58050"/>
            </a:xfrm>
            <a:custGeom>
              <a:rect b="b" l="l" r="r" t="t"/>
              <a:pathLst>
                <a:path extrusionOk="0" h="2322" w="739">
                  <a:moveTo>
                    <a:pt x="247" y="1"/>
                  </a:moveTo>
                  <a:lnTo>
                    <a:pt x="1" y="50"/>
                  </a:lnTo>
                  <a:lnTo>
                    <a:pt x="492" y="2322"/>
                  </a:lnTo>
                  <a:lnTo>
                    <a:pt x="738" y="2263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40"/>
            <p:cNvSpPr/>
            <p:nvPr/>
          </p:nvSpPr>
          <p:spPr>
            <a:xfrm>
              <a:off x="765300" y="972500"/>
              <a:ext cx="52400" cy="65175"/>
            </a:xfrm>
            <a:custGeom>
              <a:rect b="b" l="l" r="r" t="t"/>
              <a:pathLst>
                <a:path extrusionOk="0" h="2607" w="2096">
                  <a:moveTo>
                    <a:pt x="1554" y="1"/>
                  </a:moveTo>
                  <a:lnTo>
                    <a:pt x="1" y="335"/>
                  </a:lnTo>
                  <a:lnTo>
                    <a:pt x="492" y="2607"/>
                  </a:lnTo>
                  <a:lnTo>
                    <a:pt x="2095" y="2263"/>
                  </a:lnTo>
                  <a:lnTo>
                    <a:pt x="2056" y="2056"/>
                  </a:lnTo>
                  <a:lnTo>
                    <a:pt x="679" y="2341"/>
                  </a:lnTo>
                  <a:lnTo>
                    <a:pt x="502" y="1496"/>
                  </a:lnTo>
                  <a:lnTo>
                    <a:pt x="1672" y="1250"/>
                  </a:lnTo>
                  <a:lnTo>
                    <a:pt x="1633" y="1043"/>
                  </a:lnTo>
                  <a:lnTo>
                    <a:pt x="453" y="1299"/>
                  </a:lnTo>
                  <a:lnTo>
                    <a:pt x="286" y="492"/>
                  </a:lnTo>
                  <a:lnTo>
                    <a:pt x="1604" y="207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40"/>
            <p:cNvSpPr/>
            <p:nvPr/>
          </p:nvSpPr>
          <p:spPr>
            <a:xfrm>
              <a:off x="1121825" y="278425"/>
              <a:ext cx="122700" cy="140400"/>
            </a:xfrm>
            <a:custGeom>
              <a:rect b="b" l="l" r="r" t="t"/>
              <a:pathLst>
                <a:path extrusionOk="0" h="5616" w="4908">
                  <a:moveTo>
                    <a:pt x="4908" y="0"/>
                  </a:moveTo>
                  <a:lnTo>
                    <a:pt x="1269" y="826"/>
                  </a:lnTo>
                  <a:lnTo>
                    <a:pt x="0" y="5616"/>
                  </a:lnTo>
                  <a:lnTo>
                    <a:pt x="0" y="5616"/>
                  </a:lnTo>
                  <a:lnTo>
                    <a:pt x="3777" y="4829"/>
                  </a:lnTo>
                  <a:lnTo>
                    <a:pt x="49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40"/>
            <p:cNvSpPr/>
            <p:nvPr/>
          </p:nvSpPr>
          <p:spPr>
            <a:xfrm>
              <a:off x="1306450" y="238825"/>
              <a:ext cx="122725" cy="140175"/>
            </a:xfrm>
            <a:custGeom>
              <a:rect b="b" l="l" r="r" t="t"/>
              <a:pathLst>
                <a:path extrusionOk="0" h="5607" w="4909">
                  <a:moveTo>
                    <a:pt x="4909" y="1"/>
                  </a:moveTo>
                  <a:lnTo>
                    <a:pt x="1270" y="817"/>
                  </a:lnTo>
                  <a:lnTo>
                    <a:pt x="1" y="5607"/>
                  </a:lnTo>
                  <a:lnTo>
                    <a:pt x="3650" y="4721"/>
                  </a:lnTo>
                  <a:lnTo>
                    <a:pt x="49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40"/>
            <p:cNvSpPr/>
            <p:nvPr/>
          </p:nvSpPr>
          <p:spPr>
            <a:xfrm>
              <a:off x="917000" y="324875"/>
              <a:ext cx="122725" cy="140175"/>
            </a:xfrm>
            <a:custGeom>
              <a:rect b="b" l="l" r="r" t="t"/>
              <a:pathLst>
                <a:path extrusionOk="0" h="5607" w="4909">
                  <a:moveTo>
                    <a:pt x="4908" y="1"/>
                  </a:moveTo>
                  <a:lnTo>
                    <a:pt x="1269" y="817"/>
                  </a:lnTo>
                  <a:lnTo>
                    <a:pt x="1" y="5607"/>
                  </a:lnTo>
                  <a:cubicBezTo>
                    <a:pt x="1250" y="5322"/>
                    <a:pt x="2469" y="5046"/>
                    <a:pt x="3639" y="4781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40"/>
            <p:cNvSpPr/>
            <p:nvPr/>
          </p:nvSpPr>
          <p:spPr>
            <a:xfrm>
              <a:off x="712200" y="371100"/>
              <a:ext cx="122450" cy="140175"/>
            </a:xfrm>
            <a:custGeom>
              <a:rect b="b" l="l" r="r" t="t"/>
              <a:pathLst>
                <a:path extrusionOk="0" h="5607" w="4898">
                  <a:moveTo>
                    <a:pt x="4898" y="1"/>
                  </a:moveTo>
                  <a:lnTo>
                    <a:pt x="1259" y="827"/>
                  </a:lnTo>
                  <a:lnTo>
                    <a:pt x="0" y="5607"/>
                  </a:lnTo>
                  <a:cubicBezTo>
                    <a:pt x="1210" y="5331"/>
                    <a:pt x="2420" y="5066"/>
                    <a:pt x="3629" y="4790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40"/>
            <p:cNvSpPr/>
            <p:nvPr/>
          </p:nvSpPr>
          <p:spPr>
            <a:xfrm>
              <a:off x="506150" y="417825"/>
              <a:ext cx="122725" cy="140175"/>
            </a:xfrm>
            <a:custGeom>
              <a:rect b="b" l="l" r="r" t="t"/>
              <a:pathLst>
                <a:path extrusionOk="0" h="5607" w="4909">
                  <a:moveTo>
                    <a:pt x="4908" y="1"/>
                  </a:moveTo>
                  <a:lnTo>
                    <a:pt x="1269" y="817"/>
                  </a:lnTo>
                  <a:lnTo>
                    <a:pt x="1" y="5606"/>
                  </a:lnTo>
                  <a:cubicBezTo>
                    <a:pt x="1181" y="5341"/>
                    <a:pt x="2391" y="5065"/>
                    <a:pt x="3640" y="4780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40"/>
            <p:cNvSpPr/>
            <p:nvPr/>
          </p:nvSpPr>
          <p:spPr>
            <a:xfrm>
              <a:off x="311675" y="461825"/>
              <a:ext cx="122475" cy="139925"/>
            </a:xfrm>
            <a:custGeom>
              <a:rect b="b" l="l" r="r" t="t"/>
              <a:pathLst>
                <a:path extrusionOk="0" h="5597" w="4899">
                  <a:moveTo>
                    <a:pt x="4898" y="1"/>
                  </a:moveTo>
                  <a:lnTo>
                    <a:pt x="1269" y="817"/>
                  </a:lnTo>
                  <a:lnTo>
                    <a:pt x="0" y="5597"/>
                  </a:lnTo>
                  <a:cubicBezTo>
                    <a:pt x="1053" y="5361"/>
                    <a:pt x="2282" y="5085"/>
                    <a:pt x="3639" y="4781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40"/>
            <p:cNvSpPr/>
            <p:nvPr/>
          </p:nvSpPr>
          <p:spPr>
            <a:xfrm>
              <a:off x="307725" y="342050"/>
              <a:ext cx="1160800" cy="262650"/>
            </a:xfrm>
            <a:custGeom>
              <a:rect b="b" l="l" r="r" t="t"/>
              <a:pathLst>
                <a:path extrusionOk="0" h="10506" w="46432">
                  <a:moveTo>
                    <a:pt x="46302" y="1"/>
                  </a:moveTo>
                  <a:cubicBezTo>
                    <a:pt x="46296" y="1"/>
                    <a:pt x="46290" y="1"/>
                    <a:pt x="46284" y="2"/>
                  </a:cubicBezTo>
                  <a:lnTo>
                    <a:pt x="129" y="10280"/>
                  </a:lnTo>
                  <a:cubicBezTo>
                    <a:pt x="1" y="10309"/>
                    <a:pt x="21" y="10506"/>
                    <a:pt x="158" y="10506"/>
                  </a:cubicBezTo>
                  <a:lnTo>
                    <a:pt x="178" y="10496"/>
                  </a:lnTo>
                  <a:lnTo>
                    <a:pt x="46333" y="219"/>
                  </a:lnTo>
                  <a:cubicBezTo>
                    <a:pt x="46392" y="209"/>
                    <a:pt x="46431" y="150"/>
                    <a:pt x="46411" y="91"/>
                  </a:cubicBezTo>
                  <a:cubicBezTo>
                    <a:pt x="46403" y="38"/>
                    <a:pt x="46354" y="1"/>
                    <a:pt x="463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40"/>
            <p:cNvSpPr/>
            <p:nvPr/>
          </p:nvSpPr>
          <p:spPr>
            <a:xfrm>
              <a:off x="414775" y="555250"/>
              <a:ext cx="1012100" cy="219375"/>
            </a:xfrm>
            <a:custGeom>
              <a:rect b="b" l="l" r="r" t="t"/>
              <a:pathLst>
                <a:path extrusionOk="0" h="8775" w="40484">
                  <a:moveTo>
                    <a:pt x="40320" y="1"/>
                  </a:moveTo>
                  <a:cubicBezTo>
                    <a:pt x="40317" y="1"/>
                    <a:pt x="40313" y="1"/>
                    <a:pt x="40310" y="1"/>
                  </a:cubicBezTo>
                  <a:lnTo>
                    <a:pt x="145" y="8548"/>
                  </a:lnTo>
                  <a:cubicBezTo>
                    <a:pt x="0" y="8567"/>
                    <a:pt x="16" y="8774"/>
                    <a:pt x="155" y="8774"/>
                  </a:cubicBezTo>
                  <a:cubicBezTo>
                    <a:pt x="158" y="8774"/>
                    <a:pt x="161" y="8774"/>
                    <a:pt x="164" y="8774"/>
                  </a:cubicBezTo>
                  <a:cubicBezTo>
                    <a:pt x="174" y="8774"/>
                    <a:pt x="184" y="8764"/>
                    <a:pt x="194" y="8764"/>
                  </a:cubicBezTo>
                  <a:lnTo>
                    <a:pt x="40359" y="217"/>
                  </a:lnTo>
                  <a:cubicBezTo>
                    <a:pt x="40484" y="179"/>
                    <a:pt x="40450" y="1"/>
                    <a:pt x="40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40"/>
            <p:cNvSpPr/>
            <p:nvPr/>
          </p:nvSpPr>
          <p:spPr>
            <a:xfrm>
              <a:off x="468775" y="787750"/>
              <a:ext cx="1011475" cy="219450"/>
            </a:xfrm>
            <a:custGeom>
              <a:rect b="b" l="l" r="r" t="t"/>
              <a:pathLst>
                <a:path extrusionOk="0" h="8778" w="40459">
                  <a:moveTo>
                    <a:pt x="40306" y="0"/>
                  </a:moveTo>
                  <a:cubicBezTo>
                    <a:pt x="40296" y="0"/>
                    <a:pt x="40286" y="2"/>
                    <a:pt x="40274" y="5"/>
                  </a:cubicBezTo>
                  <a:lnTo>
                    <a:pt x="99" y="8551"/>
                  </a:lnTo>
                  <a:cubicBezTo>
                    <a:pt x="40" y="8571"/>
                    <a:pt x="1" y="8630"/>
                    <a:pt x="20" y="8689"/>
                  </a:cubicBezTo>
                  <a:cubicBezTo>
                    <a:pt x="30" y="8738"/>
                    <a:pt x="70" y="8777"/>
                    <a:pt x="129" y="8777"/>
                  </a:cubicBezTo>
                  <a:lnTo>
                    <a:pt x="148" y="8768"/>
                  </a:lnTo>
                  <a:lnTo>
                    <a:pt x="40314" y="221"/>
                  </a:lnTo>
                  <a:cubicBezTo>
                    <a:pt x="40459" y="203"/>
                    <a:pt x="40428" y="0"/>
                    <a:pt x="40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40"/>
            <p:cNvSpPr/>
            <p:nvPr/>
          </p:nvSpPr>
          <p:spPr>
            <a:xfrm>
              <a:off x="644825" y="719875"/>
              <a:ext cx="54600" cy="234225"/>
            </a:xfrm>
            <a:custGeom>
              <a:rect b="b" l="l" r="r" t="t"/>
              <a:pathLst>
                <a:path extrusionOk="0" h="9369" w="2184">
                  <a:moveTo>
                    <a:pt x="130" y="0"/>
                  </a:moveTo>
                  <a:cubicBezTo>
                    <a:pt x="120" y="0"/>
                    <a:pt x="109" y="2"/>
                    <a:pt x="99" y="5"/>
                  </a:cubicBezTo>
                  <a:cubicBezTo>
                    <a:pt x="40" y="15"/>
                    <a:pt x="1" y="74"/>
                    <a:pt x="10" y="133"/>
                  </a:cubicBezTo>
                  <a:lnTo>
                    <a:pt x="1948" y="9280"/>
                  </a:lnTo>
                  <a:cubicBezTo>
                    <a:pt x="1967" y="9329"/>
                    <a:pt x="2007" y="9368"/>
                    <a:pt x="2066" y="9368"/>
                  </a:cubicBezTo>
                  <a:lnTo>
                    <a:pt x="2085" y="9368"/>
                  </a:lnTo>
                  <a:cubicBezTo>
                    <a:pt x="2144" y="9358"/>
                    <a:pt x="2184" y="9299"/>
                    <a:pt x="2174" y="9240"/>
                  </a:cubicBezTo>
                  <a:lnTo>
                    <a:pt x="227" y="84"/>
                  </a:lnTo>
                  <a:cubicBezTo>
                    <a:pt x="219" y="36"/>
                    <a:pt x="177" y="0"/>
                    <a:pt x="1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40"/>
            <p:cNvSpPr/>
            <p:nvPr/>
          </p:nvSpPr>
          <p:spPr>
            <a:xfrm>
              <a:off x="1170500" y="611925"/>
              <a:ext cx="55350" cy="236450"/>
            </a:xfrm>
            <a:custGeom>
              <a:rect b="b" l="l" r="r" t="t"/>
              <a:pathLst>
                <a:path extrusionOk="0" h="9458" w="2214">
                  <a:moveTo>
                    <a:pt x="129" y="1"/>
                  </a:moveTo>
                  <a:cubicBezTo>
                    <a:pt x="119" y="1"/>
                    <a:pt x="109" y="3"/>
                    <a:pt x="99" y="6"/>
                  </a:cubicBezTo>
                  <a:cubicBezTo>
                    <a:pt x="40" y="16"/>
                    <a:pt x="0" y="75"/>
                    <a:pt x="10" y="134"/>
                  </a:cubicBezTo>
                  <a:lnTo>
                    <a:pt x="1977" y="9369"/>
                  </a:lnTo>
                  <a:cubicBezTo>
                    <a:pt x="1987" y="9418"/>
                    <a:pt x="2036" y="9447"/>
                    <a:pt x="2085" y="9457"/>
                  </a:cubicBezTo>
                  <a:lnTo>
                    <a:pt x="2115" y="9447"/>
                  </a:lnTo>
                  <a:cubicBezTo>
                    <a:pt x="2174" y="9437"/>
                    <a:pt x="2213" y="9378"/>
                    <a:pt x="2193" y="9319"/>
                  </a:cubicBezTo>
                  <a:lnTo>
                    <a:pt x="226" y="94"/>
                  </a:lnTo>
                  <a:cubicBezTo>
                    <a:pt x="218" y="38"/>
                    <a:pt x="177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40"/>
            <p:cNvSpPr/>
            <p:nvPr/>
          </p:nvSpPr>
          <p:spPr>
            <a:xfrm>
              <a:off x="514275" y="969425"/>
              <a:ext cx="989650" cy="215525"/>
            </a:xfrm>
            <a:custGeom>
              <a:rect b="b" l="l" r="r" t="t"/>
              <a:pathLst>
                <a:path extrusionOk="0" h="8621" w="39586">
                  <a:moveTo>
                    <a:pt x="39469" y="1"/>
                  </a:moveTo>
                  <a:cubicBezTo>
                    <a:pt x="39459" y="1"/>
                    <a:pt x="39448" y="2"/>
                    <a:pt x="39438" y="6"/>
                  </a:cubicBezTo>
                  <a:lnTo>
                    <a:pt x="99" y="8395"/>
                  </a:lnTo>
                  <a:cubicBezTo>
                    <a:pt x="40" y="8414"/>
                    <a:pt x="0" y="8473"/>
                    <a:pt x="10" y="8532"/>
                  </a:cubicBezTo>
                  <a:cubicBezTo>
                    <a:pt x="20" y="8582"/>
                    <a:pt x="69" y="8621"/>
                    <a:pt x="118" y="8621"/>
                  </a:cubicBezTo>
                  <a:lnTo>
                    <a:pt x="148" y="8611"/>
                  </a:lnTo>
                  <a:lnTo>
                    <a:pt x="39487" y="222"/>
                  </a:lnTo>
                  <a:cubicBezTo>
                    <a:pt x="39546" y="202"/>
                    <a:pt x="39585" y="143"/>
                    <a:pt x="39566" y="84"/>
                  </a:cubicBezTo>
                  <a:cubicBezTo>
                    <a:pt x="39558" y="36"/>
                    <a:pt x="39516" y="1"/>
                    <a:pt x="394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40"/>
            <p:cNvSpPr/>
            <p:nvPr/>
          </p:nvSpPr>
          <p:spPr>
            <a:xfrm>
              <a:off x="439275" y="809950"/>
              <a:ext cx="48950" cy="52425"/>
            </a:xfrm>
            <a:custGeom>
              <a:rect b="b" l="l" r="r" t="t"/>
              <a:pathLst>
                <a:path extrusionOk="0" h="2097" w="1958">
                  <a:moveTo>
                    <a:pt x="969" y="181"/>
                  </a:moveTo>
                  <a:cubicBezTo>
                    <a:pt x="1223" y="181"/>
                    <a:pt x="1382" y="311"/>
                    <a:pt x="1436" y="553"/>
                  </a:cubicBezTo>
                  <a:cubicBezTo>
                    <a:pt x="1505" y="858"/>
                    <a:pt x="1348" y="1084"/>
                    <a:pt x="964" y="1162"/>
                  </a:cubicBezTo>
                  <a:lnTo>
                    <a:pt x="463" y="1280"/>
                  </a:lnTo>
                  <a:lnTo>
                    <a:pt x="246" y="326"/>
                  </a:lnTo>
                  <a:lnTo>
                    <a:pt x="748" y="208"/>
                  </a:lnTo>
                  <a:cubicBezTo>
                    <a:pt x="828" y="190"/>
                    <a:pt x="902" y="181"/>
                    <a:pt x="969" y="181"/>
                  </a:cubicBezTo>
                  <a:close/>
                  <a:moveTo>
                    <a:pt x="976" y="0"/>
                  </a:moveTo>
                  <a:cubicBezTo>
                    <a:pt x="893" y="0"/>
                    <a:pt x="804" y="11"/>
                    <a:pt x="709" y="31"/>
                  </a:cubicBezTo>
                  <a:lnTo>
                    <a:pt x="1" y="199"/>
                  </a:lnTo>
                  <a:lnTo>
                    <a:pt x="433" y="2097"/>
                  </a:lnTo>
                  <a:lnTo>
                    <a:pt x="640" y="2048"/>
                  </a:lnTo>
                  <a:lnTo>
                    <a:pt x="502" y="1448"/>
                  </a:lnTo>
                  <a:lnTo>
                    <a:pt x="1014" y="1330"/>
                  </a:lnTo>
                  <a:cubicBezTo>
                    <a:pt x="1063" y="1320"/>
                    <a:pt x="1112" y="1310"/>
                    <a:pt x="1161" y="1290"/>
                  </a:cubicBezTo>
                  <a:lnTo>
                    <a:pt x="1732" y="1802"/>
                  </a:lnTo>
                  <a:lnTo>
                    <a:pt x="1958" y="1753"/>
                  </a:lnTo>
                  <a:lnTo>
                    <a:pt x="1338" y="1202"/>
                  </a:lnTo>
                  <a:cubicBezTo>
                    <a:pt x="1594" y="1074"/>
                    <a:pt x="1712" y="779"/>
                    <a:pt x="1643" y="513"/>
                  </a:cubicBezTo>
                  <a:cubicBezTo>
                    <a:pt x="1564" y="180"/>
                    <a:pt x="1324" y="0"/>
                    <a:pt x="976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40"/>
            <p:cNvSpPr/>
            <p:nvPr/>
          </p:nvSpPr>
          <p:spPr>
            <a:xfrm>
              <a:off x="489975" y="794975"/>
              <a:ext cx="62425" cy="51550"/>
            </a:xfrm>
            <a:custGeom>
              <a:rect b="b" l="l" r="r" t="t"/>
              <a:pathLst>
                <a:path extrusionOk="0" h="2062" w="2497">
                  <a:moveTo>
                    <a:pt x="1179" y="229"/>
                  </a:moveTo>
                  <a:cubicBezTo>
                    <a:pt x="1538" y="229"/>
                    <a:pt x="1894" y="460"/>
                    <a:pt x="1985" y="876"/>
                  </a:cubicBezTo>
                  <a:cubicBezTo>
                    <a:pt x="2093" y="1319"/>
                    <a:pt x="1808" y="1761"/>
                    <a:pt x="1366" y="1850"/>
                  </a:cubicBezTo>
                  <a:cubicBezTo>
                    <a:pt x="1300" y="1865"/>
                    <a:pt x="1236" y="1873"/>
                    <a:pt x="1173" y="1873"/>
                  </a:cubicBezTo>
                  <a:cubicBezTo>
                    <a:pt x="562" y="1873"/>
                    <a:pt x="133" y="1173"/>
                    <a:pt x="490" y="611"/>
                  </a:cubicBezTo>
                  <a:cubicBezTo>
                    <a:pt x="656" y="350"/>
                    <a:pt x="918" y="229"/>
                    <a:pt x="1179" y="229"/>
                  </a:cubicBezTo>
                  <a:close/>
                  <a:moveTo>
                    <a:pt x="1185" y="0"/>
                  </a:moveTo>
                  <a:cubicBezTo>
                    <a:pt x="557" y="0"/>
                    <a:pt x="1" y="596"/>
                    <a:pt x="185" y="1289"/>
                  </a:cubicBezTo>
                  <a:cubicBezTo>
                    <a:pt x="285" y="1752"/>
                    <a:pt x="696" y="2062"/>
                    <a:pt x="1146" y="2062"/>
                  </a:cubicBezTo>
                  <a:cubicBezTo>
                    <a:pt x="1231" y="2062"/>
                    <a:pt x="1318" y="2051"/>
                    <a:pt x="1405" y="2027"/>
                  </a:cubicBezTo>
                  <a:cubicBezTo>
                    <a:pt x="2300" y="1820"/>
                    <a:pt x="2497" y="630"/>
                    <a:pt x="1710" y="149"/>
                  </a:cubicBezTo>
                  <a:cubicBezTo>
                    <a:pt x="1539" y="46"/>
                    <a:pt x="1359" y="0"/>
                    <a:pt x="1185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40"/>
            <p:cNvSpPr/>
            <p:nvPr/>
          </p:nvSpPr>
          <p:spPr>
            <a:xfrm>
              <a:off x="555325" y="787125"/>
              <a:ext cx="42575" cy="48450"/>
            </a:xfrm>
            <a:custGeom>
              <a:rect b="b" l="l" r="r" t="t"/>
              <a:pathLst>
                <a:path extrusionOk="0" h="1938" w="1703">
                  <a:moveTo>
                    <a:pt x="207" y="0"/>
                  </a:moveTo>
                  <a:lnTo>
                    <a:pt x="1" y="49"/>
                  </a:lnTo>
                  <a:lnTo>
                    <a:pt x="433" y="1938"/>
                  </a:lnTo>
                  <a:lnTo>
                    <a:pt x="1702" y="1653"/>
                  </a:lnTo>
                  <a:lnTo>
                    <a:pt x="1663" y="1475"/>
                  </a:lnTo>
                  <a:lnTo>
                    <a:pt x="601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40"/>
            <p:cNvSpPr/>
            <p:nvPr/>
          </p:nvSpPr>
          <p:spPr>
            <a:xfrm>
              <a:off x="600325" y="776800"/>
              <a:ext cx="42550" cy="48450"/>
            </a:xfrm>
            <a:custGeom>
              <a:rect b="b" l="l" r="r" t="t"/>
              <a:pathLst>
                <a:path extrusionOk="0" h="1938" w="1702">
                  <a:moveTo>
                    <a:pt x="207" y="0"/>
                  </a:moveTo>
                  <a:lnTo>
                    <a:pt x="0" y="49"/>
                  </a:lnTo>
                  <a:lnTo>
                    <a:pt x="433" y="1938"/>
                  </a:lnTo>
                  <a:lnTo>
                    <a:pt x="1702" y="1652"/>
                  </a:lnTo>
                  <a:lnTo>
                    <a:pt x="1662" y="1475"/>
                  </a:lnTo>
                  <a:lnTo>
                    <a:pt x="600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40"/>
            <p:cNvSpPr/>
            <p:nvPr/>
          </p:nvSpPr>
          <p:spPr>
            <a:xfrm>
              <a:off x="694000" y="749725"/>
              <a:ext cx="42550" cy="50325"/>
            </a:xfrm>
            <a:custGeom>
              <a:rect b="b" l="l" r="r" t="t"/>
              <a:pathLst>
                <a:path extrusionOk="0" h="2013" w="1702">
                  <a:moveTo>
                    <a:pt x="903" y="1"/>
                  </a:moveTo>
                  <a:cubicBezTo>
                    <a:pt x="818" y="1"/>
                    <a:pt x="733" y="11"/>
                    <a:pt x="650" y="31"/>
                  </a:cubicBezTo>
                  <a:cubicBezTo>
                    <a:pt x="168" y="139"/>
                    <a:pt x="0" y="434"/>
                    <a:pt x="69" y="710"/>
                  </a:cubicBezTo>
                  <a:cubicBezTo>
                    <a:pt x="227" y="1418"/>
                    <a:pt x="1318" y="828"/>
                    <a:pt x="1446" y="1349"/>
                  </a:cubicBezTo>
                  <a:cubicBezTo>
                    <a:pt x="1486" y="1536"/>
                    <a:pt x="1367" y="1722"/>
                    <a:pt x="1013" y="1801"/>
                  </a:cubicBezTo>
                  <a:cubicBezTo>
                    <a:pt x="935" y="1821"/>
                    <a:pt x="856" y="1831"/>
                    <a:pt x="779" y="1831"/>
                  </a:cubicBezTo>
                  <a:cubicBezTo>
                    <a:pt x="623" y="1831"/>
                    <a:pt x="473" y="1791"/>
                    <a:pt x="335" y="1713"/>
                  </a:cubicBezTo>
                  <a:lnTo>
                    <a:pt x="286" y="1890"/>
                  </a:lnTo>
                  <a:cubicBezTo>
                    <a:pt x="443" y="1968"/>
                    <a:pt x="618" y="2012"/>
                    <a:pt x="793" y="2012"/>
                  </a:cubicBezTo>
                  <a:cubicBezTo>
                    <a:pt x="880" y="2012"/>
                    <a:pt x="968" y="2001"/>
                    <a:pt x="1053" y="1978"/>
                  </a:cubicBezTo>
                  <a:cubicBezTo>
                    <a:pt x="1535" y="1860"/>
                    <a:pt x="1702" y="1575"/>
                    <a:pt x="1643" y="1290"/>
                  </a:cubicBezTo>
                  <a:cubicBezTo>
                    <a:pt x="1486" y="601"/>
                    <a:pt x="384" y="1182"/>
                    <a:pt x="266" y="660"/>
                  </a:cubicBezTo>
                  <a:cubicBezTo>
                    <a:pt x="227" y="473"/>
                    <a:pt x="345" y="287"/>
                    <a:pt x="689" y="208"/>
                  </a:cubicBezTo>
                  <a:cubicBezTo>
                    <a:pt x="764" y="192"/>
                    <a:pt x="838" y="184"/>
                    <a:pt x="913" y="184"/>
                  </a:cubicBezTo>
                  <a:cubicBezTo>
                    <a:pt x="1024" y="184"/>
                    <a:pt x="1133" y="202"/>
                    <a:pt x="1240" y="237"/>
                  </a:cubicBezTo>
                  <a:lnTo>
                    <a:pt x="1279" y="70"/>
                  </a:lnTo>
                  <a:cubicBezTo>
                    <a:pt x="1156" y="23"/>
                    <a:pt x="1029" y="1"/>
                    <a:pt x="90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40"/>
            <p:cNvSpPr/>
            <p:nvPr/>
          </p:nvSpPr>
          <p:spPr>
            <a:xfrm>
              <a:off x="740950" y="737425"/>
              <a:ext cx="49450" cy="50075"/>
            </a:xfrm>
            <a:custGeom>
              <a:rect b="b" l="l" r="r" t="t"/>
              <a:pathLst>
                <a:path extrusionOk="0" h="2003" w="1978">
                  <a:moveTo>
                    <a:pt x="1139" y="1"/>
                  </a:moveTo>
                  <a:cubicBezTo>
                    <a:pt x="1060" y="1"/>
                    <a:pt x="982" y="11"/>
                    <a:pt x="906" y="31"/>
                  </a:cubicBezTo>
                  <a:cubicBezTo>
                    <a:pt x="355" y="139"/>
                    <a:pt x="1" y="680"/>
                    <a:pt x="129" y="1231"/>
                  </a:cubicBezTo>
                  <a:cubicBezTo>
                    <a:pt x="228" y="1687"/>
                    <a:pt x="635" y="2003"/>
                    <a:pt x="1090" y="2003"/>
                  </a:cubicBezTo>
                  <a:cubicBezTo>
                    <a:pt x="1175" y="2003"/>
                    <a:pt x="1262" y="1992"/>
                    <a:pt x="1348" y="1969"/>
                  </a:cubicBezTo>
                  <a:cubicBezTo>
                    <a:pt x="1604" y="1919"/>
                    <a:pt x="1840" y="1762"/>
                    <a:pt x="1978" y="1536"/>
                  </a:cubicBezTo>
                  <a:lnTo>
                    <a:pt x="1820" y="1438"/>
                  </a:lnTo>
                  <a:cubicBezTo>
                    <a:pt x="1712" y="1615"/>
                    <a:pt x="1525" y="1752"/>
                    <a:pt x="1309" y="1792"/>
                  </a:cubicBezTo>
                  <a:cubicBezTo>
                    <a:pt x="1239" y="1810"/>
                    <a:pt x="1170" y="1819"/>
                    <a:pt x="1101" y="1819"/>
                  </a:cubicBezTo>
                  <a:cubicBezTo>
                    <a:pt x="733" y="1819"/>
                    <a:pt x="399" y="1565"/>
                    <a:pt x="316" y="1192"/>
                  </a:cubicBezTo>
                  <a:cubicBezTo>
                    <a:pt x="207" y="739"/>
                    <a:pt x="502" y="297"/>
                    <a:pt x="955" y="218"/>
                  </a:cubicBezTo>
                  <a:cubicBezTo>
                    <a:pt x="1019" y="200"/>
                    <a:pt x="1084" y="191"/>
                    <a:pt x="1148" y="191"/>
                  </a:cubicBezTo>
                  <a:cubicBezTo>
                    <a:pt x="1293" y="191"/>
                    <a:pt x="1436" y="235"/>
                    <a:pt x="1565" y="316"/>
                  </a:cubicBezTo>
                  <a:lnTo>
                    <a:pt x="1663" y="159"/>
                  </a:lnTo>
                  <a:cubicBezTo>
                    <a:pt x="1504" y="56"/>
                    <a:pt x="1322" y="1"/>
                    <a:pt x="1139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40"/>
            <p:cNvSpPr/>
            <p:nvPr/>
          </p:nvSpPr>
          <p:spPr>
            <a:xfrm>
              <a:off x="796775" y="723675"/>
              <a:ext cx="44525" cy="54875"/>
            </a:xfrm>
            <a:custGeom>
              <a:rect b="b" l="l" r="r" t="t"/>
              <a:pathLst>
                <a:path extrusionOk="0" h="2195" w="1781">
                  <a:moveTo>
                    <a:pt x="1299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1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33" y="1270"/>
                  </a:lnTo>
                  <a:lnTo>
                    <a:pt x="1417" y="1043"/>
                  </a:lnTo>
                  <a:lnTo>
                    <a:pt x="1377" y="876"/>
                  </a:lnTo>
                  <a:lnTo>
                    <a:pt x="39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40"/>
            <p:cNvSpPr/>
            <p:nvPr/>
          </p:nvSpPr>
          <p:spPr>
            <a:xfrm>
              <a:off x="847175" y="710400"/>
              <a:ext cx="50675" cy="56575"/>
            </a:xfrm>
            <a:custGeom>
              <a:rect b="b" l="l" r="r" t="t"/>
              <a:pathLst>
                <a:path extrusionOk="0" h="2263" w="2027">
                  <a:moveTo>
                    <a:pt x="1594" y="1"/>
                  </a:moveTo>
                  <a:lnTo>
                    <a:pt x="1387" y="50"/>
                  </a:lnTo>
                  <a:lnTo>
                    <a:pt x="1741" y="1584"/>
                  </a:lnTo>
                  <a:lnTo>
                    <a:pt x="168" y="325"/>
                  </a:lnTo>
                  <a:lnTo>
                    <a:pt x="1" y="365"/>
                  </a:lnTo>
                  <a:lnTo>
                    <a:pt x="433" y="2263"/>
                  </a:lnTo>
                  <a:lnTo>
                    <a:pt x="640" y="2223"/>
                  </a:lnTo>
                  <a:lnTo>
                    <a:pt x="286" y="679"/>
                  </a:lnTo>
                  <a:lnTo>
                    <a:pt x="286" y="679"/>
                  </a:lnTo>
                  <a:lnTo>
                    <a:pt x="1859" y="1938"/>
                  </a:lnTo>
                  <a:lnTo>
                    <a:pt x="2027" y="1899"/>
                  </a:lnTo>
                  <a:lnTo>
                    <a:pt x="1594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40"/>
            <p:cNvSpPr/>
            <p:nvPr/>
          </p:nvSpPr>
          <p:spPr>
            <a:xfrm>
              <a:off x="907425" y="698350"/>
              <a:ext cx="44525" cy="54875"/>
            </a:xfrm>
            <a:custGeom>
              <a:rect b="b" l="l" r="r" t="t"/>
              <a:pathLst>
                <a:path extrusionOk="0" h="2195" w="1781">
                  <a:moveTo>
                    <a:pt x="1298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0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23" y="1270"/>
                  </a:lnTo>
                  <a:lnTo>
                    <a:pt x="1406" y="1043"/>
                  </a:lnTo>
                  <a:lnTo>
                    <a:pt x="1367" y="876"/>
                  </a:lnTo>
                  <a:lnTo>
                    <a:pt x="38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40"/>
            <p:cNvSpPr/>
            <p:nvPr/>
          </p:nvSpPr>
          <p:spPr>
            <a:xfrm>
              <a:off x="1210825" y="630675"/>
              <a:ext cx="49425" cy="50050"/>
            </a:xfrm>
            <a:custGeom>
              <a:rect b="b" l="l" r="r" t="t"/>
              <a:pathLst>
                <a:path extrusionOk="0" h="2002" w="1977">
                  <a:moveTo>
                    <a:pt x="1153" y="0"/>
                  </a:moveTo>
                  <a:cubicBezTo>
                    <a:pt x="1070" y="0"/>
                    <a:pt x="986" y="11"/>
                    <a:pt x="905" y="33"/>
                  </a:cubicBezTo>
                  <a:cubicBezTo>
                    <a:pt x="354" y="131"/>
                    <a:pt x="0" y="672"/>
                    <a:pt x="128" y="1223"/>
                  </a:cubicBezTo>
                  <a:cubicBezTo>
                    <a:pt x="228" y="1690"/>
                    <a:pt x="639" y="2001"/>
                    <a:pt x="1092" y="2001"/>
                  </a:cubicBezTo>
                  <a:cubicBezTo>
                    <a:pt x="1173" y="2001"/>
                    <a:pt x="1255" y="1991"/>
                    <a:pt x="1338" y="1970"/>
                  </a:cubicBezTo>
                  <a:cubicBezTo>
                    <a:pt x="1603" y="1921"/>
                    <a:pt x="1839" y="1754"/>
                    <a:pt x="1977" y="1528"/>
                  </a:cubicBezTo>
                  <a:lnTo>
                    <a:pt x="1820" y="1429"/>
                  </a:lnTo>
                  <a:cubicBezTo>
                    <a:pt x="1702" y="1616"/>
                    <a:pt x="1525" y="1744"/>
                    <a:pt x="1308" y="1783"/>
                  </a:cubicBezTo>
                  <a:cubicBezTo>
                    <a:pt x="1237" y="1802"/>
                    <a:pt x="1166" y="1811"/>
                    <a:pt x="1096" y="1811"/>
                  </a:cubicBezTo>
                  <a:cubicBezTo>
                    <a:pt x="730" y="1811"/>
                    <a:pt x="397" y="1563"/>
                    <a:pt x="315" y="1184"/>
                  </a:cubicBezTo>
                  <a:cubicBezTo>
                    <a:pt x="207" y="741"/>
                    <a:pt x="502" y="298"/>
                    <a:pt x="944" y="210"/>
                  </a:cubicBezTo>
                  <a:cubicBezTo>
                    <a:pt x="1011" y="195"/>
                    <a:pt x="1077" y="187"/>
                    <a:pt x="1143" y="187"/>
                  </a:cubicBezTo>
                  <a:cubicBezTo>
                    <a:pt x="1291" y="187"/>
                    <a:pt x="1434" y="226"/>
                    <a:pt x="1564" y="308"/>
                  </a:cubicBezTo>
                  <a:lnTo>
                    <a:pt x="1662" y="151"/>
                  </a:lnTo>
                  <a:cubicBezTo>
                    <a:pt x="1508" y="50"/>
                    <a:pt x="1331" y="0"/>
                    <a:pt x="1153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40"/>
            <p:cNvSpPr/>
            <p:nvPr/>
          </p:nvSpPr>
          <p:spPr>
            <a:xfrm>
              <a:off x="1266150" y="615500"/>
              <a:ext cx="48450" cy="53075"/>
            </a:xfrm>
            <a:custGeom>
              <a:rect b="b" l="l" r="r" t="t"/>
              <a:pathLst>
                <a:path extrusionOk="0" h="2123" w="1938">
                  <a:moveTo>
                    <a:pt x="1564" y="1"/>
                  </a:moveTo>
                  <a:lnTo>
                    <a:pt x="1367" y="40"/>
                  </a:lnTo>
                  <a:lnTo>
                    <a:pt x="1613" y="1122"/>
                  </a:lnTo>
                  <a:cubicBezTo>
                    <a:pt x="1721" y="1574"/>
                    <a:pt x="1564" y="1830"/>
                    <a:pt x="1180" y="1909"/>
                  </a:cubicBezTo>
                  <a:cubicBezTo>
                    <a:pt x="1114" y="1924"/>
                    <a:pt x="1052" y="1932"/>
                    <a:pt x="993" y="1932"/>
                  </a:cubicBezTo>
                  <a:cubicBezTo>
                    <a:pt x="721" y="1932"/>
                    <a:pt x="532" y="1760"/>
                    <a:pt x="443" y="1387"/>
                  </a:cubicBezTo>
                  <a:lnTo>
                    <a:pt x="197" y="306"/>
                  </a:lnTo>
                  <a:lnTo>
                    <a:pt x="0" y="355"/>
                  </a:lnTo>
                  <a:lnTo>
                    <a:pt x="246" y="1446"/>
                  </a:lnTo>
                  <a:cubicBezTo>
                    <a:pt x="352" y="1897"/>
                    <a:pt x="623" y="2122"/>
                    <a:pt x="989" y="2122"/>
                  </a:cubicBezTo>
                  <a:cubicBezTo>
                    <a:pt x="1062" y="2122"/>
                    <a:pt x="1139" y="2113"/>
                    <a:pt x="1220" y="2095"/>
                  </a:cubicBezTo>
                  <a:cubicBezTo>
                    <a:pt x="1711" y="1977"/>
                    <a:pt x="1937" y="1633"/>
                    <a:pt x="1810" y="1082"/>
                  </a:cubicBezTo>
                  <a:lnTo>
                    <a:pt x="1564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40"/>
            <p:cNvSpPr/>
            <p:nvPr/>
          </p:nvSpPr>
          <p:spPr>
            <a:xfrm>
              <a:off x="1316800" y="603950"/>
              <a:ext cx="39350" cy="52400"/>
            </a:xfrm>
            <a:custGeom>
              <a:rect b="b" l="l" r="r" t="t"/>
              <a:pathLst>
                <a:path extrusionOk="0" h="2096" w="1574">
                  <a:moveTo>
                    <a:pt x="1534" y="0"/>
                  </a:moveTo>
                  <a:lnTo>
                    <a:pt x="0" y="354"/>
                  </a:lnTo>
                  <a:lnTo>
                    <a:pt x="39" y="522"/>
                  </a:lnTo>
                  <a:lnTo>
                    <a:pt x="708" y="374"/>
                  </a:lnTo>
                  <a:lnTo>
                    <a:pt x="1101" y="2095"/>
                  </a:lnTo>
                  <a:lnTo>
                    <a:pt x="1308" y="2046"/>
                  </a:lnTo>
                  <a:lnTo>
                    <a:pt x="905" y="325"/>
                  </a:lnTo>
                  <a:lnTo>
                    <a:pt x="1574" y="177"/>
                  </a:lnTo>
                  <a:lnTo>
                    <a:pt x="153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943" name="Google Shape;194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0331" y="1149799"/>
            <a:ext cx="4894944" cy="314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7" name="Shape 1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Google Shape;1948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pic>
        <p:nvPicPr>
          <p:cNvPr id="1949" name="Google Shape;194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2875" y="787375"/>
            <a:ext cx="4450652" cy="1821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0" name="Google Shape;195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5500" y="2692175"/>
            <a:ext cx="4902650" cy="245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26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</a:t>
            </a:r>
            <a:r>
              <a:rPr lang="en">
                <a:solidFill>
                  <a:schemeClr val="lt1"/>
                </a:solidFill>
              </a:rPr>
              <a:t>contents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660" name="Google Shape;660;p26"/>
          <p:cNvGrpSpPr/>
          <p:nvPr/>
        </p:nvGrpSpPr>
        <p:grpSpPr>
          <a:xfrm rot="1028086">
            <a:off x="7735261" y="3893910"/>
            <a:ext cx="1155832" cy="1085718"/>
            <a:chOff x="220838" y="-10150"/>
            <a:chExt cx="1417700" cy="1331700"/>
          </a:xfrm>
        </p:grpSpPr>
        <p:sp>
          <p:nvSpPr>
            <p:cNvPr id="661" name="Google Shape;661;p26"/>
            <p:cNvSpPr/>
            <p:nvPr/>
          </p:nvSpPr>
          <p:spPr>
            <a:xfrm>
              <a:off x="220838" y="-10150"/>
              <a:ext cx="1241175" cy="540250"/>
            </a:xfrm>
            <a:custGeom>
              <a:rect b="b" l="l" r="r" t="t"/>
              <a:pathLst>
                <a:path extrusionOk="0" h="21610" w="49647">
                  <a:moveTo>
                    <a:pt x="46637" y="0"/>
                  </a:moveTo>
                  <a:cubicBezTo>
                    <a:pt x="46539" y="0"/>
                    <a:pt x="46440" y="21"/>
                    <a:pt x="46342" y="62"/>
                  </a:cubicBezTo>
                  <a:lnTo>
                    <a:pt x="44296" y="750"/>
                  </a:lnTo>
                  <a:cubicBezTo>
                    <a:pt x="44228" y="760"/>
                    <a:pt x="44159" y="780"/>
                    <a:pt x="44090" y="799"/>
                  </a:cubicBezTo>
                  <a:lnTo>
                    <a:pt x="40569" y="1989"/>
                  </a:lnTo>
                  <a:cubicBezTo>
                    <a:pt x="40490" y="2019"/>
                    <a:pt x="40422" y="2048"/>
                    <a:pt x="40353" y="2088"/>
                  </a:cubicBezTo>
                  <a:lnTo>
                    <a:pt x="36773" y="3307"/>
                  </a:lnTo>
                  <a:cubicBezTo>
                    <a:pt x="36694" y="3317"/>
                    <a:pt x="36615" y="3337"/>
                    <a:pt x="36537" y="3357"/>
                  </a:cubicBezTo>
                  <a:lnTo>
                    <a:pt x="33006" y="4556"/>
                  </a:lnTo>
                  <a:cubicBezTo>
                    <a:pt x="32927" y="4586"/>
                    <a:pt x="32859" y="4615"/>
                    <a:pt x="32790" y="4665"/>
                  </a:cubicBezTo>
                  <a:lnTo>
                    <a:pt x="28797" y="6012"/>
                  </a:lnTo>
                  <a:cubicBezTo>
                    <a:pt x="28708" y="6022"/>
                    <a:pt x="28620" y="6041"/>
                    <a:pt x="28541" y="6071"/>
                  </a:cubicBezTo>
                  <a:lnTo>
                    <a:pt x="25010" y="7261"/>
                  </a:lnTo>
                  <a:cubicBezTo>
                    <a:pt x="24932" y="7290"/>
                    <a:pt x="24853" y="7330"/>
                    <a:pt x="24774" y="7379"/>
                  </a:cubicBezTo>
                  <a:lnTo>
                    <a:pt x="20850" y="8707"/>
                  </a:lnTo>
                  <a:cubicBezTo>
                    <a:pt x="20762" y="8716"/>
                    <a:pt x="20673" y="8736"/>
                    <a:pt x="20585" y="8766"/>
                  </a:cubicBezTo>
                  <a:lnTo>
                    <a:pt x="17054" y="9965"/>
                  </a:lnTo>
                  <a:cubicBezTo>
                    <a:pt x="16966" y="9995"/>
                    <a:pt x="16887" y="10034"/>
                    <a:pt x="16808" y="10083"/>
                  </a:cubicBezTo>
                  <a:lnTo>
                    <a:pt x="12914" y="11411"/>
                  </a:lnTo>
                  <a:cubicBezTo>
                    <a:pt x="12815" y="11411"/>
                    <a:pt x="12727" y="11431"/>
                    <a:pt x="12628" y="11460"/>
                  </a:cubicBezTo>
                  <a:lnTo>
                    <a:pt x="9098" y="12660"/>
                  </a:lnTo>
                  <a:cubicBezTo>
                    <a:pt x="9009" y="12690"/>
                    <a:pt x="8921" y="12739"/>
                    <a:pt x="8832" y="12788"/>
                  </a:cubicBezTo>
                  <a:lnTo>
                    <a:pt x="905" y="15483"/>
                  </a:lnTo>
                  <a:cubicBezTo>
                    <a:pt x="305" y="15689"/>
                    <a:pt x="1" y="16348"/>
                    <a:pt x="227" y="16938"/>
                  </a:cubicBezTo>
                  <a:lnTo>
                    <a:pt x="1781" y="20912"/>
                  </a:lnTo>
                  <a:cubicBezTo>
                    <a:pt x="1948" y="21334"/>
                    <a:pt x="2351" y="21610"/>
                    <a:pt x="2813" y="21610"/>
                  </a:cubicBezTo>
                  <a:cubicBezTo>
                    <a:pt x="2931" y="21610"/>
                    <a:pt x="3049" y="21590"/>
                    <a:pt x="3167" y="21551"/>
                  </a:cubicBezTo>
                  <a:lnTo>
                    <a:pt x="5744" y="20675"/>
                  </a:lnTo>
                  <a:cubicBezTo>
                    <a:pt x="5783" y="20685"/>
                    <a:pt x="5823" y="20685"/>
                    <a:pt x="5872" y="20685"/>
                  </a:cubicBezTo>
                  <a:cubicBezTo>
                    <a:pt x="5980" y="20685"/>
                    <a:pt x="6098" y="20666"/>
                    <a:pt x="6206" y="20636"/>
                  </a:cubicBezTo>
                  <a:lnTo>
                    <a:pt x="9786" y="19485"/>
                  </a:lnTo>
                  <a:cubicBezTo>
                    <a:pt x="9983" y="19417"/>
                    <a:pt x="10150" y="19299"/>
                    <a:pt x="10288" y="19141"/>
                  </a:cubicBezTo>
                  <a:lnTo>
                    <a:pt x="13169" y="18168"/>
                  </a:lnTo>
                  <a:cubicBezTo>
                    <a:pt x="13228" y="18158"/>
                    <a:pt x="13287" y="18148"/>
                    <a:pt x="13336" y="18128"/>
                  </a:cubicBezTo>
                  <a:lnTo>
                    <a:pt x="16916" y="16978"/>
                  </a:lnTo>
                  <a:cubicBezTo>
                    <a:pt x="17044" y="16938"/>
                    <a:pt x="17162" y="16869"/>
                    <a:pt x="17270" y="16791"/>
                  </a:cubicBezTo>
                  <a:lnTo>
                    <a:pt x="20988" y="15532"/>
                  </a:lnTo>
                  <a:cubicBezTo>
                    <a:pt x="21106" y="15532"/>
                    <a:pt x="21224" y="15512"/>
                    <a:pt x="21342" y="15473"/>
                  </a:cubicBezTo>
                  <a:lnTo>
                    <a:pt x="22473" y="15089"/>
                  </a:lnTo>
                  <a:cubicBezTo>
                    <a:pt x="23260" y="14824"/>
                    <a:pt x="24066" y="14548"/>
                    <a:pt x="24883" y="14273"/>
                  </a:cubicBezTo>
                  <a:cubicBezTo>
                    <a:pt x="24991" y="14234"/>
                    <a:pt x="25099" y="14175"/>
                    <a:pt x="25197" y="14106"/>
                  </a:cubicBezTo>
                  <a:lnTo>
                    <a:pt x="28964" y="12827"/>
                  </a:lnTo>
                  <a:cubicBezTo>
                    <a:pt x="29082" y="12827"/>
                    <a:pt x="29200" y="12808"/>
                    <a:pt x="29308" y="12778"/>
                  </a:cubicBezTo>
                  <a:cubicBezTo>
                    <a:pt x="30488" y="12375"/>
                    <a:pt x="31659" y="11982"/>
                    <a:pt x="32839" y="11578"/>
                  </a:cubicBezTo>
                  <a:cubicBezTo>
                    <a:pt x="32937" y="11539"/>
                    <a:pt x="33036" y="11490"/>
                    <a:pt x="33124" y="11431"/>
                  </a:cubicBezTo>
                  <a:lnTo>
                    <a:pt x="36999" y="10123"/>
                  </a:lnTo>
                  <a:cubicBezTo>
                    <a:pt x="37097" y="10113"/>
                    <a:pt x="37206" y="10093"/>
                    <a:pt x="37304" y="10064"/>
                  </a:cubicBezTo>
                  <a:lnTo>
                    <a:pt x="38759" y="9572"/>
                  </a:lnTo>
                  <a:cubicBezTo>
                    <a:pt x="39458" y="9336"/>
                    <a:pt x="40156" y="9100"/>
                    <a:pt x="40835" y="8864"/>
                  </a:cubicBezTo>
                  <a:cubicBezTo>
                    <a:pt x="40923" y="8834"/>
                    <a:pt x="41012" y="8795"/>
                    <a:pt x="41090" y="8746"/>
                  </a:cubicBezTo>
                  <a:lnTo>
                    <a:pt x="44591" y="7566"/>
                  </a:lnTo>
                  <a:cubicBezTo>
                    <a:pt x="44680" y="7556"/>
                    <a:pt x="44769" y="7536"/>
                    <a:pt x="44857" y="7507"/>
                  </a:cubicBezTo>
                  <a:cubicBezTo>
                    <a:pt x="45722" y="7212"/>
                    <a:pt x="46529" y="6936"/>
                    <a:pt x="47276" y="6681"/>
                  </a:cubicBezTo>
                  <a:lnTo>
                    <a:pt x="48388" y="6307"/>
                  </a:lnTo>
                  <a:cubicBezTo>
                    <a:pt x="48457" y="6277"/>
                    <a:pt x="48525" y="6248"/>
                    <a:pt x="48594" y="6209"/>
                  </a:cubicBezTo>
                  <a:lnTo>
                    <a:pt x="48732" y="6159"/>
                  </a:lnTo>
                  <a:cubicBezTo>
                    <a:pt x="49342" y="5953"/>
                    <a:pt x="49647" y="5274"/>
                    <a:pt x="49401" y="4684"/>
                  </a:cubicBezTo>
                  <a:lnTo>
                    <a:pt x="47719" y="681"/>
                  </a:lnTo>
                  <a:cubicBezTo>
                    <a:pt x="47545" y="276"/>
                    <a:pt x="47162" y="3"/>
                    <a:pt x="46720" y="3"/>
                  </a:cubicBezTo>
                  <a:cubicBezTo>
                    <a:pt x="46712" y="3"/>
                    <a:pt x="46704" y="3"/>
                    <a:pt x="46696" y="3"/>
                  </a:cubicBezTo>
                  <a:cubicBezTo>
                    <a:pt x="46676" y="1"/>
                    <a:pt x="46657" y="0"/>
                    <a:pt x="46637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762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6"/>
            <p:cNvSpPr/>
            <p:nvPr/>
          </p:nvSpPr>
          <p:spPr>
            <a:xfrm>
              <a:off x="259938" y="212725"/>
              <a:ext cx="1378600" cy="1108825"/>
            </a:xfrm>
            <a:custGeom>
              <a:rect b="b" l="l" r="r" t="t"/>
              <a:pathLst>
                <a:path extrusionOk="0" h="44353" w="55144">
                  <a:moveTo>
                    <a:pt x="47660" y="0"/>
                  </a:moveTo>
                  <a:cubicBezTo>
                    <a:pt x="47578" y="0"/>
                    <a:pt x="47496" y="9"/>
                    <a:pt x="47414" y="28"/>
                  </a:cubicBezTo>
                  <a:lnTo>
                    <a:pt x="46735" y="185"/>
                  </a:lnTo>
                  <a:lnTo>
                    <a:pt x="46676" y="195"/>
                  </a:lnTo>
                  <a:lnTo>
                    <a:pt x="43037" y="1021"/>
                  </a:lnTo>
                  <a:lnTo>
                    <a:pt x="42949" y="1041"/>
                  </a:lnTo>
                  <a:lnTo>
                    <a:pt x="42909" y="1050"/>
                  </a:lnTo>
                  <a:lnTo>
                    <a:pt x="39713" y="1768"/>
                  </a:lnTo>
                  <a:cubicBezTo>
                    <a:pt x="39654" y="1759"/>
                    <a:pt x="39595" y="1759"/>
                    <a:pt x="39536" y="1759"/>
                  </a:cubicBezTo>
                  <a:cubicBezTo>
                    <a:pt x="39448" y="1759"/>
                    <a:pt x="39369" y="1768"/>
                    <a:pt x="39290" y="1788"/>
                  </a:cubicBezTo>
                  <a:lnTo>
                    <a:pt x="35651" y="2604"/>
                  </a:lnTo>
                  <a:cubicBezTo>
                    <a:pt x="35504" y="2634"/>
                    <a:pt x="35376" y="2703"/>
                    <a:pt x="35248" y="2781"/>
                  </a:cubicBezTo>
                  <a:lnTo>
                    <a:pt x="31521" y="3627"/>
                  </a:lnTo>
                  <a:cubicBezTo>
                    <a:pt x="31462" y="3617"/>
                    <a:pt x="31403" y="3607"/>
                    <a:pt x="31334" y="3607"/>
                  </a:cubicBezTo>
                  <a:cubicBezTo>
                    <a:pt x="31255" y="3607"/>
                    <a:pt x="31167" y="3617"/>
                    <a:pt x="31088" y="3637"/>
                  </a:cubicBezTo>
                  <a:lnTo>
                    <a:pt x="27449" y="4463"/>
                  </a:lnTo>
                  <a:cubicBezTo>
                    <a:pt x="27311" y="4493"/>
                    <a:pt x="27174" y="4552"/>
                    <a:pt x="27056" y="4640"/>
                  </a:cubicBezTo>
                  <a:lnTo>
                    <a:pt x="23328" y="5486"/>
                  </a:lnTo>
                  <a:cubicBezTo>
                    <a:pt x="23269" y="5466"/>
                    <a:pt x="23201" y="5466"/>
                    <a:pt x="23132" y="5466"/>
                  </a:cubicBezTo>
                  <a:cubicBezTo>
                    <a:pt x="23053" y="5466"/>
                    <a:pt x="22974" y="5476"/>
                    <a:pt x="22886" y="5496"/>
                  </a:cubicBezTo>
                  <a:lnTo>
                    <a:pt x="19257" y="6312"/>
                  </a:lnTo>
                  <a:cubicBezTo>
                    <a:pt x="19109" y="6342"/>
                    <a:pt x="18972" y="6410"/>
                    <a:pt x="18854" y="6499"/>
                  </a:cubicBezTo>
                  <a:lnTo>
                    <a:pt x="15097" y="7345"/>
                  </a:lnTo>
                  <a:cubicBezTo>
                    <a:pt x="15028" y="7335"/>
                    <a:pt x="14969" y="7325"/>
                    <a:pt x="14900" y="7325"/>
                  </a:cubicBezTo>
                  <a:cubicBezTo>
                    <a:pt x="14821" y="7325"/>
                    <a:pt x="14733" y="7335"/>
                    <a:pt x="14654" y="7355"/>
                  </a:cubicBezTo>
                  <a:lnTo>
                    <a:pt x="11015" y="8181"/>
                  </a:lnTo>
                  <a:cubicBezTo>
                    <a:pt x="10868" y="8210"/>
                    <a:pt x="10730" y="8269"/>
                    <a:pt x="10612" y="8358"/>
                  </a:cubicBezTo>
                  <a:lnTo>
                    <a:pt x="7317" y="9105"/>
                  </a:lnTo>
                  <a:cubicBezTo>
                    <a:pt x="7249" y="9091"/>
                    <a:pt x="7178" y="9084"/>
                    <a:pt x="7109" y="9084"/>
                  </a:cubicBezTo>
                  <a:cubicBezTo>
                    <a:pt x="7028" y="9084"/>
                    <a:pt x="6949" y="9094"/>
                    <a:pt x="6875" y="9115"/>
                  </a:cubicBezTo>
                  <a:lnTo>
                    <a:pt x="3236" y="9941"/>
                  </a:lnTo>
                  <a:cubicBezTo>
                    <a:pt x="3088" y="9971"/>
                    <a:pt x="2951" y="10030"/>
                    <a:pt x="2833" y="10118"/>
                  </a:cubicBezTo>
                  <a:lnTo>
                    <a:pt x="964" y="10541"/>
                  </a:lnTo>
                  <a:cubicBezTo>
                    <a:pt x="374" y="10679"/>
                    <a:pt x="0" y="11259"/>
                    <a:pt x="128" y="11859"/>
                  </a:cubicBezTo>
                  <a:lnTo>
                    <a:pt x="1013" y="15999"/>
                  </a:lnTo>
                  <a:cubicBezTo>
                    <a:pt x="1023" y="16019"/>
                    <a:pt x="1023" y="16029"/>
                    <a:pt x="1023" y="16048"/>
                  </a:cubicBezTo>
                  <a:lnTo>
                    <a:pt x="1023" y="16058"/>
                  </a:lnTo>
                  <a:lnTo>
                    <a:pt x="1033" y="16107"/>
                  </a:lnTo>
                  <a:lnTo>
                    <a:pt x="6855" y="43478"/>
                  </a:lnTo>
                  <a:cubicBezTo>
                    <a:pt x="6963" y="43989"/>
                    <a:pt x="7416" y="44353"/>
                    <a:pt x="7937" y="44353"/>
                  </a:cubicBezTo>
                  <a:cubicBezTo>
                    <a:pt x="8016" y="44353"/>
                    <a:pt x="8094" y="44343"/>
                    <a:pt x="8173" y="44323"/>
                  </a:cubicBezTo>
                  <a:lnTo>
                    <a:pt x="54170" y="34489"/>
                  </a:lnTo>
                  <a:cubicBezTo>
                    <a:pt x="54760" y="34371"/>
                    <a:pt x="55144" y="33790"/>
                    <a:pt x="55026" y="33200"/>
                  </a:cubicBezTo>
                  <a:lnTo>
                    <a:pt x="48751" y="893"/>
                  </a:lnTo>
                  <a:cubicBezTo>
                    <a:pt x="48649" y="366"/>
                    <a:pt x="48179" y="0"/>
                    <a:pt x="47660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762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26"/>
            <p:cNvSpPr/>
            <p:nvPr/>
          </p:nvSpPr>
          <p:spPr>
            <a:xfrm>
              <a:off x="248725" y="11400"/>
              <a:ext cx="1178225" cy="485125"/>
            </a:xfrm>
            <a:custGeom>
              <a:rect b="b" l="l" r="r" t="t"/>
              <a:pathLst>
                <a:path extrusionOk="0" h="19405" w="47129">
                  <a:moveTo>
                    <a:pt x="45447" y="1"/>
                  </a:moveTo>
                  <a:lnTo>
                    <a:pt x="1" y="15431"/>
                  </a:lnTo>
                  <a:lnTo>
                    <a:pt x="1555" y="19405"/>
                  </a:lnTo>
                  <a:lnTo>
                    <a:pt x="47129" y="4013"/>
                  </a:lnTo>
                  <a:lnTo>
                    <a:pt x="45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26"/>
            <p:cNvSpPr/>
            <p:nvPr/>
          </p:nvSpPr>
          <p:spPr>
            <a:xfrm>
              <a:off x="453775" y="296600"/>
              <a:ext cx="177800" cy="114375"/>
            </a:xfrm>
            <a:custGeom>
              <a:rect b="b" l="l" r="r" t="t"/>
              <a:pathLst>
                <a:path extrusionOk="0" h="4575" w="7112">
                  <a:moveTo>
                    <a:pt x="3532" y="1"/>
                  </a:moveTo>
                  <a:lnTo>
                    <a:pt x="1" y="1201"/>
                  </a:lnTo>
                  <a:lnTo>
                    <a:pt x="3532" y="4574"/>
                  </a:lnTo>
                  <a:lnTo>
                    <a:pt x="7111" y="3423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26"/>
            <p:cNvSpPr/>
            <p:nvPr/>
          </p:nvSpPr>
          <p:spPr>
            <a:xfrm>
              <a:off x="275525" y="359300"/>
              <a:ext cx="177800" cy="114350"/>
            </a:xfrm>
            <a:custGeom>
              <a:rect b="b" l="l" r="r" t="t"/>
              <a:pathLst>
                <a:path extrusionOk="0" h="4574" w="7112">
                  <a:moveTo>
                    <a:pt x="3531" y="1"/>
                  </a:moveTo>
                  <a:lnTo>
                    <a:pt x="1" y="1201"/>
                  </a:lnTo>
                  <a:lnTo>
                    <a:pt x="3531" y="4574"/>
                  </a:lnTo>
                  <a:lnTo>
                    <a:pt x="7111" y="3413"/>
                  </a:ln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26"/>
            <p:cNvSpPr/>
            <p:nvPr/>
          </p:nvSpPr>
          <p:spPr>
            <a:xfrm>
              <a:off x="652700" y="229250"/>
              <a:ext cx="177775" cy="115325"/>
            </a:xfrm>
            <a:custGeom>
              <a:rect b="b" l="l" r="r" t="t"/>
              <a:pathLst>
                <a:path extrusionOk="0" h="4613" w="7111">
                  <a:moveTo>
                    <a:pt x="3531" y="0"/>
                  </a:moveTo>
                  <a:lnTo>
                    <a:pt x="0" y="1200"/>
                  </a:lnTo>
                  <a:lnTo>
                    <a:pt x="3570" y="4613"/>
                  </a:lnTo>
                  <a:lnTo>
                    <a:pt x="7111" y="3413"/>
                  </a:ln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26"/>
            <p:cNvSpPr/>
            <p:nvPr/>
          </p:nvSpPr>
          <p:spPr>
            <a:xfrm>
              <a:off x="851600" y="161875"/>
              <a:ext cx="177800" cy="115350"/>
            </a:xfrm>
            <a:custGeom>
              <a:rect b="b" l="l" r="r" t="t"/>
              <a:pathLst>
                <a:path extrusionOk="0" h="4614" w="7112">
                  <a:moveTo>
                    <a:pt x="3531" y="1"/>
                  </a:moveTo>
                  <a:lnTo>
                    <a:pt x="1" y="1191"/>
                  </a:lnTo>
                  <a:lnTo>
                    <a:pt x="3580" y="4613"/>
                  </a:lnTo>
                  <a:cubicBezTo>
                    <a:pt x="4761" y="4210"/>
                    <a:pt x="5931" y="3816"/>
                    <a:pt x="7111" y="3413"/>
                  </a:cubicBez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26"/>
            <p:cNvSpPr/>
            <p:nvPr/>
          </p:nvSpPr>
          <p:spPr>
            <a:xfrm>
              <a:off x="1051500" y="94025"/>
              <a:ext cx="177775" cy="115325"/>
            </a:xfrm>
            <a:custGeom>
              <a:rect b="b" l="l" r="r" t="t"/>
              <a:pathLst>
                <a:path extrusionOk="0" h="4613" w="7111">
                  <a:moveTo>
                    <a:pt x="3531" y="0"/>
                  </a:moveTo>
                  <a:lnTo>
                    <a:pt x="0" y="1200"/>
                  </a:lnTo>
                  <a:lnTo>
                    <a:pt x="3580" y="4613"/>
                  </a:lnTo>
                  <a:cubicBezTo>
                    <a:pt x="4790" y="4200"/>
                    <a:pt x="5970" y="3806"/>
                    <a:pt x="7111" y="3423"/>
                  </a:cubicBez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26"/>
            <p:cNvSpPr/>
            <p:nvPr/>
          </p:nvSpPr>
          <p:spPr>
            <a:xfrm>
              <a:off x="286600" y="234650"/>
              <a:ext cx="1318125" cy="1053325"/>
            </a:xfrm>
            <a:custGeom>
              <a:rect b="b" l="l" r="r" t="t"/>
              <a:pathLst>
                <a:path extrusionOk="0" h="42133" w="52725">
                  <a:moveTo>
                    <a:pt x="46450" y="1"/>
                  </a:moveTo>
                  <a:lnTo>
                    <a:pt x="45703" y="168"/>
                  </a:lnTo>
                  <a:lnTo>
                    <a:pt x="43627" y="2292"/>
                  </a:lnTo>
                  <a:lnTo>
                    <a:pt x="41946" y="1014"/>
                  </a:lnTo>
                  <a:lnTo>
                    <a:pt x="0" y="10514"/>
                  </a:lnTo>
                  <a:lnTo>
                    <a:pt x="6737" y="42133"/>
                  </a:lnTo>
                  <a:lnTo>
                    <a:pt x="52725" y="32298"/>
                  </a:lnTo>
                  <a:lnTo>
                    <a:pt x="464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26"/>
            <p:cNvSpPr/>
            <p:nvPr/>
          </p:nvSpPr>
          <p:spPr>
            <a:xfrm>
              <a:off x="413450" y="645750"/>
              <a:ext cx="67650" cy="67150"/>
            </a:xfrm>
            <a:custGeom>
              <a:rect b="b" l="l" r="r" t="t"/>
              <a:pathLst>
                <a:path extrusionOk="0" h="2686" w="2706">
                  <a:moveTo>
                    <a:pt x="1313" y="234"/>
                  </a:moveTo>
                  <a:cubicBezTo>
                    <a:pt x="1819" y="234"/>
                    <a:pt x="2194" y="542"/>
                    <a:pt x="2302" y="1033"/>
                  </a:cubicBezTo>
                  <a:cubicBezTo>
                    <a:pt x="2420" y="1613"/>
                    <a:pt x="2096" y="2115"/>
                    <a:pt x="1447" y="2252"/>
                  </a:cubicBezTo>
                  <a:lnTo>
                    <a:pt x="729" y="2410"/>
                  </a:lnTo>
                  <a:lnTo>
                    <a:pt x="306" y="423"/>
                  </a:lnTo>
                  <a:lnTo>
                    <a:pt x="1024" y="266"/>
                  </a:lnTo>
                  <a:cubicBezTo>
                    <a:pt x="1124" y="245"/>
                    <a:pt x="1221" y="234"/>
                    <a:pt x="1313" y="234"/>
                  </a:cubicBezTo>
                  <a:close/>
                  <a:moveTo>
                    <a:pt x="1341" y="1"/>
                  </a:moveTo>
                  <a:cubicBezTo>
                    <a:pt x="1227" y="1"/>
                    <a:pt x="1108" y="13"/>
                    <a:pt x="984" y="40"/>
                  </a:cubicBezTo>
                  <a:lnTo>
                    <a:pt x="1" y="246"/>
                  </a:lnTo>
                  <a:lnTo>
                    <a:pt x="522" y="2685"/>
                  </a:lnTo>
                  <a:lnTo>
                    <a:pt x="1506" y="2469"/>
                  </a:lnTo>
                  <a:cubicBezTo>
                    <a:pt x="2292" y="2302"/>
                    <a:pt x="2706" y="1692"/>
                    <a:pt x="2548" y="974"/>
                  </a:cubicBezTo>
                  <a:cubicBezTo>
                    <a:pt x="2424" y="368"/>
                    <a:pt x="1957" y="1"/>
                    <a:pt x="1341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26"/>
            <p:cNvSpPr/>
            <p:nvPr/>
          </p:nvSpPr>
          <p:spPr>
            <a:xfrm>
              <a:off x="489425" y="634425"/>
              <a:ext cx="19450" cy="62250"/>
            </a:xfrm>
            <a:custGeom>
              <a:rect b="b" l="l" r="r" t="t"/>
              <a:pathLst>
                <a:path extrusionOk="0" h="2490" w="778">
                  <a:moveTo>
                    <a:pt x="257" y="1"/>
                  </a:moveTo>
                  <a:lnTo>
                    <a:pt x="1" y="50"/>
                  </a:lnTo>
                  <a:lnTo>
                    <a:pt x="522" y="2489"/>
                  </a:lnTo>
                  <a:lnTo>
                    <a:pt x="778" y="2430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26"/>
            <p:cNvSpPr/>
            <p:nvPr/>
          </p:nvSpPr>
          <p:spPr>
            <a:xfrm>
              <a:off x="520175" y="623400"/>
              <a:ext cx="61475" cy="66625"/>
            </a:xfrm>
            <a:custGeom>
              <a:rect b="b" l="l" r="r" t="t"/>
              <a:pathLst>
                <a:path extrusionOk="0" h="2665" w="2459">
                  <a:moveTo>
                    <a:pt x="1202" y="227"/>
                  </a:moveTo>
                  <a:cubicBezTo>
                    <a:pt x="1543" y="227"/>
                    <a:pt x="1756" y="396"/>
                    <a:pt x="1820" y="707"/>
                  </a:cubicBezTo>
                  <a:lnTo>
                    <a:pt x="1820" y="717"/>
                  </a:lnTo>
                  <a:cubicBezTo>
                    <a:pt x="1908" y="1101"/>
                    <a:pt x="170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3" y="227"/>
                    <a:pt x="1202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26"/>
                  </a:lnTo>
                  <a:lnTo>
                    <a:pt x="522" y="2665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6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1"/>
                  </a:lnTo>
                  <a:lnTo>
                    <a:pt x="2459" y="2252"/>
                  </a:lnTo>
                  <a:lnTo>
                    <a:pt x="1692" y="1543"/>
                  </a:lnTo>
                  <a:cubicBezTo>
                    <a:pt x="2007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6"/>
            <p:cNvSpPr/>
            <p:nvPr/>
          </p:nvSpPr>
          <p:spPr>
            <a:xfrm>
              <a:off x="587300" y="605925"/>
              <a:ext cx="56075" cy="69850"/>
            </a:xfrm>
            <a:custGeom>
              <a:rect b="b" l="l" r="r" t="t"/>
              <a:pathLst>
                <a:path extrusionOk="0" h="2794" w="2243">
                  <a:moveTo>
                    <a:pt x="1672" y="0"/>
                  </a:moveTo>
                  <a:lnTo>
                    <a:pt x="0" y="354"/>
                  </a:lnTo>
                  <a:lnTo>
                    <a:pt x="521" y="2793"/>
                  </a:lnTo>
                  <a:lnTo>
                    <a:pt x="2242" y="2419"/>
                  </a:lnTo>
                  <a:lnTo>
                    <a:pt x="2193" y="2203"/>
                  </a:lnTo>
                  <a:lnTo>
                    <a:pt x="738" y="2508"/>
                  </a:lnTo>
                  <a:lnTo>
                    <a:pt x="541" y="1603"/>
                  </a:lnTo>
                  <a:lnTo>
                    <a:pt x="1800" y="1338"/>
                  </a:lnTo>
                  <a:lnTo>
                    <a:pt x="1751" y="1121"/>
                  </a:lnTo>
                  <a:lnTo>
                    <a:pt x="492" y="1387"/>
                  </a:lnTo>
                  <a:lnTo>
                    <a:pt x="305" y="521"/>
                  </a:lnTo>
                  <a:lnTo>
                    <a:pt x="1711" y="216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6"/>
            <p:cNvSpPr/>
            <p:nvPr/>
          </p:nvSpPr>
          <p:spPr>
            <a:xfrm>
              <a:off x="646800" y="594325"/>
              <a:ext cx="62725" cy="63825"/>
            </a:xfrm>
            <a:custGeom>
              <a:rect b="b" l="l" r="r" t="t"/>
              <a:pathLst>
                <a:path extrusionOk="0" h="2553" w="2509">
                  <a:moveTo>
                    <a:pt x="1469" y="1"/>
                  </a:moveTo>
                  <a:cubicBezTo>
                    <a:pt x="1366" y="1"/>
                    <a:pt x="1263" y="14"/>
                    <a:pt x="1161" y="41"/>
                  </a:cubicBezTo>
                  <a:cubicBezTo>
                    <a:pt x="423" y="199"/>
                    <a:pt x="0" y="838"/>
                    <a:pt x="148" y="1546"/>
                  </a:cubicBezTo>
                  <a:cubicBezTo>
                    <a:pt x="283" y="2161"/>
                    <a:pt x="779" y="2553"/>
                    <a:pt x="1383" y="2553"/>
                  </a:cubicBezTo>
                  <a:cubicBezTo>
                    <a:pt x="1483" y="2553"/>
                    <a:pt x="1587" y="2542"/>
                    <a:pt x="1692" y="2520"/>
                  </a:cubicBezTo>
                  <a:cubicBezTo>
                    <a:pt x="2026" y="2461"/>
                    <a:pt x="2331" y="2254"/>
                    <a:pt x="2508" y="1969"/>
                  </a:cubicBezTo>
                  <a:lnTo>
                    <a:pt x="2311" y="1841"/>
                  </a:lnTo>
                  <a:cubicBezTo>
                    <a:pt x="2164" y="2067"/>
                    <a:pt x="1928" y="2234"/>
                    <a:pt x="1652" y="2284"/>
                  </a:cubicBezTo>
                  <a:cubicBezTo>
                    <a:pt x="1581" y="2299"/>
                    <a:pt x="1510" y="2306"/>
                    <a:pt x="1439" y="2306"/>
                  </a:cubicBezTo>
                  <a:cubicBezTo>
                    <a:pt x="966" y="2306"/>
                    <a:pt x="536" y="1975"/>
                    <a:pt x="433" y="1487"/>
                  </a:cubicBezTo>
                  <a:cubicBezTo>
                    <a:pt x="315" y="936"/>
                    <a:pt x="669" y="385"/>
                    <a:pt x="1220" y="267"/>
                  </a:cubicBezTo>
                  <a:cubicBezTo>
                    <a:pt x="1301" y="247"/>
                    <a:pt x="1382" y="237"/>
                    <a:pt x="1463" y="237"/>
                  </a:cubicBezTo>
                  <a:cubicBezTo>
                    <a:pt x="1654" y="237"/>
                    <a:pt x="1840" y="294"/>
                    <a:pt x="2006" y="405"/>
                  </a:cubicBezTo>
                  <a:lnTo>
                    <a:pt x="2124" y="199"/>
                  </a:lnTo>
                  <a:cubicBezTo>
                    <a:pt x="1927" y="69"/>
                    <a:pt x="1700" y="1"/>
                    <a:pt x="1469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26"/>
            <p:cNvSpPr/>
            <p:nvPr/>
          </p:nvSpPr>
          <p:spPr>
            <a:xfrm>
              <a:off x="705800" y="578875"/>
              <a:ext cx="50425" cy="66900"/>
            </a:xfrm>
            <a:custGeom>
              <a:rect b="b" l="l" r="r" t="t"/>
              <a:pathLst>
                <a:path extrusionOk="0" h="2676" w="2017">
                  <a:moveTo>
                    <a:pt x="1967" y="0"/>
                  </a:moveTo>
                  <a:lnTo>
                    <a:pt x="1" y="423"/>
                  </a:lnTo>
                  <a:lnTo>
                    <a:pt x="50" y="640"/>
                  </a:lnTo>
                  <a:lnTo>
                    <a:pt x="905" y="462"/>
                  </a:lnTo>
                  <a:lnTo>
                    <a:pt x="1368" y="2675"/>
                  </a:lnTo>
                  <a:lnTo>
                    <a:pt x="1623" y="2616"/>
                  </a:lnTo>
                  <a:lnTo>
                    <a:pt x="1151" y="403"/>
                  </a:lnTo>
                  <a:lnTo>
                    <a:pt x="2017" y="217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26"/>
            <p:cNvSpPr/>
            <p:nvPr/>
          </p:nvSpPr>
          <p:spPr>
            <a:xfrm>
              <a:off x="766050" y="568850"/>
              <a:ext cx="71550" cy="63575"/>
            </a:xfrm>
            <a:custGeom>
              <a:rect b="b" l="l" r="r" t="t"/>
              <a:pathLst>
                <a:path extrusionOk="0" h="2543" w="2862">
                  <a:moveTo>
                    <a:pt x="1420" y="215"/>
                  </a:moveTo>
                  <a:cubicBezTo>
                    <a:pt x="1882" y="215"/>
                    <a:pt x="2339" y="515"/>
                    <a:pt x="2449" y="1050"/>
                  </a:cubicBezTo>
                  <a:lnTo>
                    <a:pt x="2459" y="1050"/>
                  </a:lnTo>
                  <a:cubicBezTo>
                    <a:pt x="2596" y="1621"/>
                    <a:pt x="2223" y="2181"/>
                    <a:pt x="1652" y="2280"/>
                  </a:cubicBezTo>
                  <a:cubicBezTo>
                    <a:pt x="1573" y="2297"/>
                    <a:pt x="1496" y="2305"/>
                    <a:pt x="1421" y="2305"/>
                  </a:cubicBezTo>
                  <a:cubicBezTo>
                    <a:pt x="626" y="2305"/>
                    <a:pt x="84" y="1405"/>
                    <a:pt x="551" y="686"/>
                  </a:cubicBezTo>
                  <a:cubicBezTo>
                    <a:pt x="763" y="365"/>
                    <a:pt x="1093" y="215"/>
                    <a:pt x="1420" y="215"/>
                  </a:cubicBezTo>
                  <a:close/>
                  <a:moveTo>
                    <a:pt x="1494" y="0"/>
                  </a:moveTo>
                  <a:cubicBezTo>
                    <a:pt x="1389" y="0"/>
                    <a:pt x="1281" y="12"/>
                    <a:pt x="1170" y="37"/>
                  </a:cubicBezTo>
                  <a:cubicBezTo>
                    <a:pt x="433" y="195"/>
                    <a:pt x="0" y="834"/>
                    <a:pt x="157" y="1542"/>
                  </a:cubicBezTo>
                  <a:cubicBezTo>
                    <a:pt x="283" y="2153"/>
                    <a:pt x="778" y="2543"/>
                    <a:pt x="1378" y="2543"/>
                  </a:cubicBezTo>
                  <a:cubicBezTo>
                    <a:pt x="1483" y="2543"/>
                    <a:pt x="1591" y="2531"/>
                    <a:pt x="1701" y="2506"/>
                  </a:cubicBezTo>
                  <a:cubicBezTo>
                    <a:pt x="2429" y="2349"/>
                    <a:pt x="2862" y="1709"/>
                    <a:pt x="2705" y="1001"/>
                  </a:cubicBezTo>
                  <a:cubicBezTo>
                    <a:pt x="2579" y="390"/>
                    <a:pt x="2091" y="0"/>
                    <a:pt x="1494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6"/>
            <p:cNvSpPr/>
            <p:nvPr/>
          </p:nvSpPr>
          <p:spPr>
            <a:xfrm>
              <a:off x="846200" y="553575"/>
              <a:ext cx="61475" cy="66625"/>
            </a:xfrm>
            <a:custGeom>
              <a:rect b="b" l="l" r="r" t="t"/>
              <a:pathLst>
                <a:path extrusionOk="0" h="2665" w="2459">
                  <a:moveTo>
                    <a:pt x="1201" y="227"/>
                  </a:moveTo>
                  <a:cubicBezTo>
                    <a:pt x="1543" y="227"/>
                    <a:pt x="1756" y="398"/>
                    <a:pt x="1820" y="717"/>
                  </a:cubicBezTo>
                  <a:cubicBezTo>
                    <a:pt x="1908" y="1101"/>
                    <a:pt x="169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2" y="227"/>
                    <a:pt x="1201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35"/>
                  </a:lnTo>
                  <a:lnTo>
                    <a:pt x="521" y="2664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5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0"/>
                  </a:lnTo>
                  <a:lnTo>
                    <a:pt x="2459" y="2251"/>
                  </a:lnTo>
                  <a:lnTo>
                    <a:pt x="1692" y="1543"/>
                  </a:lnTo>
                  <a:cubicBezTo>
                    <a:pt x="2006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6"/>
            <p:cNvSpPr/>
            <p:nvPr/>
          </p:nvSpPr>
          <p:spPr>
            <a:xfrm>
              <a:off x="525575" y="1019700"/>
              <a:ext cx="71075" cy="69375"/>
            </a:xfrm>
            <a:custGeom>
              <a:rect b="b" l="l" r="r" t="t"/>
              <a:pathLst>
                <a:path extrusionOk="0" h="2775" w="2843">
                  <a:moveTo>
                    <a:pt x="2351" y="1"/>
                  </a:moveTo>
                  <a:lnTo>
                    <a:pt x="2164" y="50"/>
                  </a:lnTo>
                  <a:lnTo>
                    <a:pt x="1545" y="1938"/>
                  </a:lnTo>
                  <a:lnTo>
                    <a:pt x="197" y="463"/>
                  </a:lnTo>
                  <a:lnTo>
                    <a:pt x="1" y="503"/>
                  </a:lnTo>
                  <a:lnTo>
                    <a:pt x="492" y="2774"/>
                  </a:lnTo>
                  <a:lnTo>
                    <a:pt x="719" y="2725"/>
                  </a:lnTo>
                  <a:lnTo>
                    <a:pt x="325" y="916"/>
                  </a:lnTo>
                  <a:lnTo>
                    <a:pt x="1545" y="2243"/>
                  </a:lnTo>
                  <a:lnTo>
                    <a:pt x="1663" y="2224"/>
                  </a:lnTo>
                  <a:lnTo>
                    <a:pt x="2223" y="503"/>
                  </a:lnTo>
                  <a:lnTo>
                    <a:pt x="2617" y="2312"/>
                  </a:lnTo>
                  <a:lnTo>
                    <a:pt x="2843" y="2263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26"/>
            <p:cNvSpPr/>
            <p:nvPr/>
          </p:nvSpPr>
          <p:spPr>
            <a:xfrm>
              <a:off x="604500" y="1008100"/>
              <a:ext cx="66650" cy="59375"/>
            </a:xfrm>
            <a:custGeom>
              <a:rect b="b" l="l" r="r" t="t"/>
              <a:pathLst>
                <a:path extrusionOk="0" h="2375" w="2666">
                  <a:moveTo>
                    <a:pt x="1324" y="202"/>
                  </a:moveTo>
                  <a:cubicBezTo>
                    <a:pt x="1757" y="202"/>
                    <a:pt x="2184" y="484"/>
                    <a:pt x="2282" y="986"/>
                  </a:cubicBezTo>
                  <a:cubicBezTo>
                    <a:pt x="2410" y="1507"/>
                    <a:pt x="2066" y="2039"/>
                    <a:pt x="1535" y="2127"/>
                  </a:cubicBezTo>
                  <a:cubicBezTo>
                    <a:pt x="1461" y="2143"/>
                    <a:pt x="1389" y="2151"/>
                    <a:pt x="1319" y="2151"/>
                  </a:cubicBezTo>
                  <a:cubicBezTo>
                    <a:pt x="584" y="2151"/>
                    <a:pt x="81" y="1306"/>
                    <a:pt x="512" y="642"/>
                  </a:cubicBezTo>
                  <a:cubicBezTo>
                    <a:pt x="711" y="341"/>
                    <a:pt x="1019" y="202"/>
                    <a:pt x="1324" y="202"/>
                  </a:cubicBezTo>
                  <a:close/>
                  <a:moveTo>
                    <a:pt x="1382" y="1"/>
                  </a:moveTo>
                  <a:cubicBezTo>
                    <a:pt x="1288" y="1"/>
                    <a:pt x="1191" y="11"/>
                    <a:pt x="1092" y="32"/>
                  </a:cubicBezTo>
                  <a:cubicBezTo>
                    <a:pt x="404" y="180"/>
                    <a:pt x="1" y="780"/>
                    <a:pt x="138" y="1448"/>
                  </a:cubicBezTo>
                  <a:cubicBezTo>
                    <a:pt x="265" y="2013"/>
                    <a:pt x="737" y="2375"/>
                    <a:pt x="1296" y="2375"/>
                  </a:cubicBezTo>
                  <a:cubicBezTo>
                    <a:pt x="1390" y="2375"/>
                    <a:pt x="1486" y="2365"/>
                    <a:pt x="1584" y="2343"/>
                  </a:cubicBezTo>
                  <a:cubicBezTo>
                    <a:pt x="2263" y="2196"/>
                    <a:pt x="2666" y="1596"/>
                    <a:pt x="2528" y="937"/>
                  </a:cubicBezTo>
                  <a:cubicBezTo>
                    <a:pt x="2402" y="364"/>
                    <a:pt x="1944" y="1"/>
                    <a:pt x="138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26"/>
            <p:cNvSpPr/>
            <p:nvPr/>
          </p:nvSpPr>
          <p:spPr>
            <a:xfrm>
              <a:off x="668425" y="989725"/>
              <a:ext cx="56075" cy="63200"/>
            </a:xfrm>
            <a:custGeom>
              <a:rect b="b" l="l" r="r" t="t"/>
              <a:pathLst>
                <a:path extrusionOk="0" h="2528" w="2243">
                  <a:moveTo>
                    <a:pt x="2243" y="0"/>
                  </a:moveTo>
                  <a:lnTo>
                    <a:pt x="2007" y="49"/>
                  </a:lnTo>
                  <a:lnTo>
                    <a:pt x="1555" y="2203"/>
                  </a:lnTo>
                  <a:lnTo>
                    <a:pt x="256" y="423"/>
                  </a:lnTo>
                  <a:lnTo>
                    <a:pt x="1" y="472"/>
                  </a:lnTo>
                  <a:lnTo>
                    <a:pt x="1496" y="2528"/>
                  </a:lnTo>
                  <a:lnTo>
                    <a:pt x="1732" y="2478"/>
                  </a:lnTo>
                  <a:lnTo>
                    <a:pt x="2243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6"/>
            <p:cNvSpPr/>
            <p:nvPr/>
          </p:nvSpPr>
          <p:spPr>
            <a:xfrm>
              <a:off x="736775" y="985775"/>
              <a:ext cx="18475" cy="58050"/>
            </a:xfrm>
            <a:custGeom>
              <a:rect b="b" l="l" r="r" t="t"/>
              <a:pathLst>
                <a:path extrusionOk="0" h="2322" w="739">
                  <a:moveTo>
                    <a:pt x="247" y="1"/>
                  </a:moveTo>
                  <a:lnTo>
                    <a:pt x="1" y="50"/>
                  </a:lnTo>
                  <a:lnTo>
                    <a:pt x="492" y="2322"/>
                  </a:lnTo>
                  <a:lnTo>
                    <a:pt x="738" y="2263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6"/>
            <p:cNvSpPr/>
            <p:nvPr/>
          </p:nvSpPr>
          <p:spPr>
            <a:xfrm>
              <a:off x="765300" y="972500"/>
              <a:ext cx="52400" cy="65175"/>
            </a:xfrm>
            <a:custGeom>
              <a:rect b="b" l="l" r="r" t="t"/>
              <a:pathLst>
                <a:path extrusionOk="0" h="2607" w="2096">
                  <a:moveTo>
                    <a:pt x="1554" y="1"/>
                  </a:moveTo>
                  <a:lnTo>
                    <a:pt x="1" y="335"/>
                  </a:lnTo>
                  <a:lnTo>
                    <a:pt x="492" y="2607"/>
                  </a:lnTo>
                  <a:lnTo>
                    <a:pt x="2095" y="2263"/>
                  </a:lnTo>
                  <a:lnTo>
                    <a:pt x="2056" y="2056"/>
                  </a:lnTo>
                  <a:lnTo>
                    <a:pt x="679" y="2341"/>
                  </a:lnTo>
                  <a:lnTo>
                    <a:pt x="502" y="1496"/>
                  </a:lnTo>
                  <a:lnTo>
                    <a:pt x="1672" y="1250"/>
                  </a:lnTo>
                  <a:lnTo>
                    <a:pt x="1633" y="1043"/>
                  </a:lnTo>
                  <a:lnTo>
                    <a:pt x="453" y="1299"/>
                  </a:lnTo>
                  <a:lnTo>
                    <a:pt x="286" y="492"/>
                  </a:lnTo>
                  <a:lnTo>
                    <a:pt x="1604" y="207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26"/>
            <p:cNvSpPr/>
            <p:nvPr/>
          </p:nvSpPr>
          <p:spPr>
            <a:xfrm>
              <a:off x="1121825" y="278425"/>
              <a:ext cx="122700" cy="140400"/>
            </a:xfrm>
            <a:custGeom>
              <a:rect b="b" l="l" r="r" t="t"/>
              <a:pathLst>
                <a:path extrusionOk="0" h="5616" w="4908">
                  <a:moveTo>
                    <a:pt x="4908" y="0"/>
                  </a:moveTo>
                  <a:lnTo>
                    <a:pt x="1269" y="826"/>
                  </a:lnTo>
                  <a:lnTo>
                    <a:pt x="0" y="5616"/>
                  </a:lnTo>
                  <a:lnTo>
                    <a:pt x="0" y="5616"/>
                  </a:lnTo>
                  <a:lnTo>
                    <a:pt x="3777" y="4829"/>
                  </a:lnTo>
                  <a:lnTo>
                    <a:pt x="49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26"/>
            <p:cNvSpPr/>
            <p:nvPr/>
          </p:nvSpPr>
          <p:spPr>
            <a:xfrm>
              <a:off x="1306450" y="238825"/>
              <a:ext cx="122725" cy="140175"/>
            </a:xfrm>
            <a:custGeom>
              <a:rect b="b" l="l" r="r" t="t"/>
              <a:pathLst>
                <a:path extrusionOk="0" h="5607" w="4909">
                  <a:moveTo>
                    <a:pt x="4909" y="1"/>
                  </a:moveTo>
                  <a:lnTo>
                    <a:pt x="1270" y="817"/>
                  </a:lnTo>
                  <a:lnTo>
                    <a:pt x="1" y="5607"/>
                  </a:lnTo>
                  <a:lnTo>
                    <a:pt x="3650" y="4721"/>
                  </a:lnTo>
                  <a:lnTo>
                    <a:pt x="49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6"/>
            <p:cNvSpPr/>
            <p:nvPr/>
          </p:nvSpPr>
          <p:spPr>
            <a:xfrm>
              <a:off x="917000" y="324875"/>
              <a:ext cx="122725" cy="140175"/>
            </a:xfrm>
            <a:custGeom>
              <a:rect b="b" l="l" r="r" t="t"/>
              <a:pathLst>
                <a:path extrusionOk="0" h="5607" w="4909">
                  <a:moveTo>
                    <a:pt x="4908" y="1"/>
                  </a:moveTo>
                  <a:lnTo>
                    <a:pt x="1269" y="817"/>
                  </a:lnTo>
                  <a:lnTo>
                    <a:pt x="1" y="5607"/>
                  </a:lnTo>
                  <a:cubicBezTo>
                    <a:pt x="1250" y="5322"/>
                    <a:pt x="2469" y="5046"/>
                    <a:pt x="3639" y="4781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>
              <a:off x="712200" y="371100"/>
              <a:ext cx="122450" cy="140175"/>
            </a:xfrm>
            <a:custGeom>
              <a:rect b="b" l="l" r="r" t="t"/>
              <a:pathLst>
                <a:path extrusionOk="0" h="5607" w="4898">
                  <a:moveTo>
                    <a:pt x="4898" y="1"/>
                  </a:moveTo>
                  <a:lnTo>
                    <a:pt x="1259" y="827"/>
                  </a:lnTo>
                  <a:lnTo>
                    <a:pt x="0" y="5607"/>
                  </a:lnTo>
                  <a:cubicBezTo>
                    <a:pt x="1210" y="5331"/>
                    <a:pt x="2420" y="5066"/>
                    <a:pt x="3629" y="4790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26"/>
            <p:cNvSpPr/>
            <p:nvPr/>
          </p:nvSpPr>
          <p:spPr>
            <a:xfrm>
              <a:off x="506150" y="417825"/>
              <a:ext cx="122725" cy="140175"/>
            </a:xfrm>
            <a:custGeom>
              <a:rect b="b" l="l" r="r" t="t"/>
              <a:pathLst>
                <a:path extrusionOk="0" h="5607" w="4909">
                  <a:moveTo>
                    <a:pt x="4908" y="1"/>
                  </a:moveTo>
                  <a:lnTo>
                    <a:pt x="1269" y="817"/>
                  </a:lnTo>
                  <a:lnTo>
                    <a:pt x="1" y="5606"/>
                  </a:lnTo>
                  <a:cubicBezTo>
                    <a:pt x="1181" y="5341"/>
                    <a:pt x="2391" y="5065"/>
                    <a:pt x="3640" y="4780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26"/>
            <p:cNvSpPr/>
            <p:nvPr/>
          </p:nvSpPr>
          <p:spPr>
            <a:xfrm>
              <a:off x="311675" y="461825"/>
              <a:ext cx="122475" cy="139925"/>
            </a:xfrm>
            <a:custGeom>
              <a:rect b="b" l="l" r="r" t="t"/>
              <a:pathLst>
                <a:path extrusionOk="0" h="5597" w="4899">
                  <a:moveTo>
                    <a:pt x="4898" y="1"/>
                  </a:moveTo>
                  <a:lnTo>
                    <a:pt x="1269" y="817"/>
                  </a:lnTo>
                  <a:lnTo>
                    <a:pt x="0" y="5597"/>
                  </a:lnTo>
                  <a:cubicBezTo>
                    <a:pt x="1053" y="5361"/>
                    <a:pt x="2282" y="5085"/>
                    <a:pt x="3639" y="4781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6"/>
            <p:cNvSpPr/>
            <p:nvPr/>
          </p:nvSpPr>
          <p:spPr>
            <a:xfrm>
              <a:off x="307725" y="342050"/>
              <a:ext cx="1160800" cy="262650"/>
            </a:xfrm>
            <a:custGeom>
              <a:rect b="b" l="l" r="r" t="t"/>
              <a:pathLst>
                <a:path extrusionOk="0" h="10506" w="46432">
                  <a:moveTo>
                    <a:pt x="46302" y="1"/>
                  </a:moveTo>
                  <a:cubicBezTo>
                    <a:pt x="46296" y="1"/>
                    <a:pt x="46290" y="1"/>
                    <a:pt x="46284" y="2"/>
                  </a:cubicBezTo>
                  <a:lnTo>
                    <a:pt x="129" y="10280"/>
                  </a:lnTo>
                  <a:cubicBezTo>
                    <a:pt x="1" y="10309"/>
                    <a:pt x="21" y="10506"/>
                    <a:pt x="158" y="10506"/>
                  </a:cubicBezTo>
                  <a:lnTo>
                    <a:pt x="178" y="10496"/>
                  </a:lnTo>
                  <a:lnTo>
                    <a:pt x="46333" y="219"/>
                  </a:lnTo>
                  <a:cubicBezTo>
                    <a:pt x="46392" y="209"/>
                    <a:pt x="46431" y="150"/>
                    <a:pt x="46411" y="91"/>
                  </a:cubicBezTo>
                  <a:cubicBezTo>
                    <a:pt x="46403" y="38"/>
                    <a:pt x="46354" y="1"/>
                    <a:pt x="463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6"/>
            <p:cNvSpPr/>
            <p:nvPr/>
          </p:nvSpPr>
          <p:spPr>
            <a:xfrm>
              <a:off x="414775" y="555250"/>
              <a:ext cx="1012100" cy="219375"/>
            </a:xfrm>
            <a:custGeom>
              <a:rect b="b" l="l" r="r" t="t"/>
              <a:pathLst>
                <a:path extrusionOk="0" h="8775" w="40484">
                  <a:moveTo>
                    <a:pt x="40320" y="1"/>
                  </a:moveTo>
                  <a:cubicBezTo>
                    <a:pt x="40317" y="1"/>
                    <a:pt x="40313" y="1"/>
                    <a:pt x="40310" y="1"/>
                  </a:cubicBezTo>
                  <a:lnTo>
                    <a:pt x="145" y="8548"/>
                  </a:lnTo>
                  <a:cubicBezTo>
                    <a:pt x="0" y="8567"/>
                    <a:pt x="16" y="8774"/>
                    <a:pt x="155" y="8774"/>
                  </a:cubicBezTo>
                  <a:cubicBezTo>
                    <a:pt x="158" y="8774"/>
                    <a:pt x="161" y="8774"/>
                    <a:pt x="164" y="8774"/>
                  </a:cubicBezTo>
                  <a:cubicBezTo>
                    <a:pt x="174" y="8774"/>
                    <a:pt x="184" y="8764"/>
                    <a:pt x="194" y="8764"/>
                  </a:cubicBezTo>
                  <a:lnTo>
                    <a:pt x="40359" y="217"/>
                  </a:lnTo>
                  <a:cubicBezTo>
                    <a:pt x="40484" y="179"/>
                    <a:pt x="40450" y="1"/>
                    <a:pt x="40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26"/>
            <p:cNvSpPr/>
            <p:nvPr/>
          </p:nvSpPr>
          <p:spPr>
            <a:xfrm>
              <a:off x="468775" y="787750"/>
              <a:ext cx="1011475" cy="219450"/>
            </a:xfrm>
            <a:custGeom>
              <a:rect b="b" l="l" r="r" t="t"/>
              <a:pathLst>
                <a:path extrusionOk="0" h="8778" w="40459">
                  <a:moveTo>
                    <a:pt x="40306" y="0"/>
                  </a:moveTo>
                  <a:cubicBezTo>
                    <a:pt x="40296" y="0"/>
                    <a:pt x="40286" y="2"/>
                    <a:pt x="40274" y="5"/>
                  </a:cubicBezTo>
                  <a:lnTo>
                    <a:pt x="99" y="8551"/>
                  </a:lnTo>
                  <a:cubicBezTo>
                    <a:pt x="40" y="8571"/>
                    <a:pt x="1" y="8630"/>
                    <a:pt x="20" y="8689"/>
                  </a:cubicBezTo>
                  <a:cubicBezTo>
                    <a:pt x="30" y="8738"/>
                    <a:pt x="70" y="8777"/>
                    <a:pt x="129" y="8777"/>
                  </a:cubicBezTo>
                  <a:lnTo>
                    <a:pt x="148" y="8768"/>
                  </a:lnTo>
                  <a:lnTo>
                    <a:pt x="40314" y="221"/>
                  </a:lnTo>
                  <a:cubicBezTo>
                    <a:pt x="40459" y="203"/>
                    <a:pt x="40428" y="0"/>
                    <a:pt x="40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26"/>
            <p:cNvSpPr/>
            <p:nvPr/>
          </p:nvSpPr>
          <p:spPr>
            <a:xfrm>
              <a:off x="644825" y="719875"/>
              <a:ext cx="54600" cy="234225"/>
            </a:xfrm>
            <a:custGeom>
              <a:rect b="b" l="l" r="r" t="t"/>
              <a:pathLst>
                <a:path extrusionOk="0" h="9369" w="2184">
                  <a:moveTo>
                    <a:pt x="130" y="0"/>
                  </a:moveTo>
                  <a:cubicBezTo>
                    <a:pt x="120" y="0"/>
                    <a:pt x="109" y="2"/>
                    <a:pt x="99" y="5"/>
                  </a:cubicBezTo>
                  <a:cubicBezTo>
                    <a:pt x="40" y="15"/>
                    <a:pt x="1" y="74"/>
                    <a:pt x="10" y="133"/>
                  </a:cubicBezTo>
                  <a:lnTo>
                    <a:pt x="1948" y="9280"/>
                  </a:lnTo>
                  <a:cubicBezTo>
                    <a:pt x="1967" y="9329"/>
                    <a:pt x="2007" y="9368"/>
                    <a:pt x="2066" y="9368"/>
                  </a:cubicBezTo>
                  <a:lnTo>
                    <a:pt x="2085" y="9368"/>
                  </a:lnTo>
                  <a:cubicBezTo>
                    <a:pt x="2144" y="9358"/>
                    <a:pt x="2184" y="9299"/>
                    <a:pt x="2174" y="9240"/>
                  </a:cubicBezTo>
                  <a:lnTo>
                    <a:pt x="227" y="84"/>
                  </a:lnTo>
                  <a:cubicBezTo>
                    <a:pt x="219" y="36"/>
                    <a:pt x="177" y="0"/>
                    <a:pt x="1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26"/>
            <p:cNvSpPr/>
            <p:nvPr/>
          </p:nvSpPr>
          <p:spPr>
            <a:xfrm>
              <a:off x="1170500" y="611925"/>
              <a:ext cx="55350" cy="236450"/>
            </a:xfrm>
            <a:custGeom>
              <a:rect b="b" l="l" r="r" t="t"/>
              <a:pathLst>
                <a:path extrusionOk="0" h="9458" w="2214">
                  <a:moveTo>
                    <a:pt x="129" y="1"/>
                  </a:moveTo>
                  <a:cubicBezTo>
                    <a:pt x="119" y="1"/>
                    <a:pt x="109" y="3"/>
                    <a:pt x="99" y="6"/>
                  </a:cubicBezTo>
                  <a:cubicBezTo>
                    <a:pt x="40" y="16"/>
                    <a:pt x="0" y="75"/>
                    <a:pt x="10" y="134"/>
                  </a:cubicBezTo>
                  <a:lnTo>
                    <a:pt x="1977" y="9369"/>
                  </a:lnTo>
                  <a:cubicBezTo>
                    <a:pt x="1987" y="9418"/>
                    <a:pt x="2036" y="9447"/>
                    <a:pt x="2085" y="9457"/>
                  </a:cubicBezTo>
                  <a:lnTo>
                    <a:pt x="2115" y="9447"/>
                  </a:lnTo>
                  <a:cubicBezTo>
                    <a:pt x="2174" y="9437"/>
                    <a:pt x="2213" y="9378"/>
                    <a:pt x="2193" y="9319"/>
                  </a:cubicBezTo>
                  <a:lnTo>
                    <a:pt x="226" y="94"/>
                  </a:lnTo>
                  <a:cubicBezTo>
                    <a:pt x="218" y="38"/>
                    <a:pt x="177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26"/>
            <p:cNvSpPr/>
            <p:nvPr/>
          </p:nvSpPr>
          <p:spPr>
            <a:xfrm>
              <a:off x="514275" y="969425"/>
              <a:ext cx="989650" cy="215525"/>
            </a:xfrm>
            <a:custGeom>
              <a:rect b="b" l="l" r="r" t="t"/>
              <a:pathLst>
                <a:path extrusionOk="0" h="8621" w="39586">
                  <a:moveTo>
                    <a:pt x="39469" y="1"/>
                  </a:moveTo>
                  <a:cubicBezTo>
                    <a:pt x="39459" y="1"/>
                    <a:pt x="39448" y="2"/>
                    <a:pt x="39438" y="6"/>
                  </a:cubicBezTo>
                  <a:lnTo>
                    <a:pt x="99" y="8395"/>
                  </a:lnTo>
                  <a:cubicBezTo>
                    <a:pt x="40" y="8414"/>
                    <a:pt x="0" y="8473"/>
                    <a:pt x="10" y="8532"/>
                  </a:cubicBezTo>
                  <a:cubicBezTo>
                    <a:pt x="20" y="8582"/>
                    <a:pt x="69" y="8621"/>
                    <a:pt x="118" y="8621"/>
                  </a:cubicBezTo>
                  <a:lnTo>
                    <a:pt x="148" y="8611"/>
                  </a:lnTo>
                  <a:lnTo>
                    <a:pt x="39487" y="222"/>
                  </a:lnTo>
                  <a:cubicBezTo>
                    <a:pt x="39546" y="202"/>
                    <a:pt x="39585" y="143"/>
                    <a:pt x="39566" y="84"/>
                  </a:cubicBezTo>
                  <a:cubicBezTo>
                    <a:pt x="39558" y="36"/>
                    <a:pt x="39516" y="1"/>
                    <a:pt x="394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26"/>
            <p:cNvSpPr/>
            <p:nvPr/>
          </p:nvSpPr>
          <p:spPr>
            <a:xfrm>
              <a:off x="439275" y="809950"/>
              <a:ext cx="48950" cy="52425"/>
            </a:xfrm>
            <a:custGeom>
              <a:rect b="b" l="l" r="r" t="t"/>
              <a:pathLst>
                <a:path extrusionOk="0" h="2097" w="1958">
                  <a:moveTo>
                    <a:pt x="969" y="181"/>
                  </a:moveTo>
                  <a:cubicBezTo>
                    <a:pt x="1223" y="181"/>
                    <a:pt x="1382" y="311"/>
                    <a:pt x="1436" y="553"/>
                  </a:cubicBezTo>
                  <a:cubicBezTo>
                    <a:pt x="1505" y="858"/>
                    <a:pt x="1348" y="1084"/>
                    <a:pt x="964" y="1162"/>
                  </a:cubicBezTo>
                  <a:lnTo>
                    <a:pt x="463" y="1280"/>
                  </a:lnTo>
                  <a:lnTo>
                    <a:pt x="246" y="326"/>
                  </a:lnTo>
                  <a:lnTo>
                    <a:pt x="748" y="208"/>
                  </a:lnTo>
                  <a:cubicBezTo>
                    <a:pt x="828" y="190"/>
                    <a:pt x="902" y="181"/>
                    <a:pt x="969" y="181"/>
                  </a:cubicBezTo>
                  <a:close/>
                  <a:moveTo>
                    <a:pt x="976" y="0"/>
                  </a:moveTo>
                  <a:cubicBezTo>
                    <a:pt x="893" y="0"/>
                    <a:pt x="804" y="11"/>
                    <a:pt x="709" y="31"/>
                  </a:cubicBezTo>
                  <a:lnTo>
                    <a:pt x="1" y="199"/>
                  </a:lnTo>
                  <a:lnTo>
                    <a:pt x="433" y="2097"/>
                  </a:lnTo>
                  <a:lnTo>
                    <a:pt x="640" y="2048"/>
                  </a:lnTo>
                  <a:lnTo>
                    <a:pt x="502" y="1448"/>
                  </a:lnTo>
                  <a:lnTo>
                    <a:pt x="1014" y="1330"/>
                  </a:lnTo>
                  <a:cubicBezTo>
                    <a:pt x="1063" y="1320"/>
                    <a:pt x="1112" y="1310"/>
                    <a:pt x="1161" y="1290"/>
                  </a:cubicBezTo>
                  <a:lnTo>
                    <a:pt x="1732" y="1802"/>
                  </a:lnTo>
                  <a:lnTo>
                    <a:pt x="1958" y="1753"/>
                  </a:lnTo>
                  <a:lnTo>
                    <a:pt x="1338" y="1202"/>
                  </a:lnTo>
                  <a:cubicBezTo>
                    <a:pt x="1594" y="1074"/>
                    <a:pt x="1712" y="779"/>
                    <a:pt x="1643" y="513"/>
                  </a:cubicBezTo>
                  <a:cubicBezTo>
                    <a:pt x="1564" y="180"/>
                    <a:pt x="1324" y="0"/>
                    <a:pt x="976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26"/>
            <p:cNvSpPr/>
            <p:nvPr/>
          </p:nvSpPr>
          <p:spPr>
            <a:xfrm>
              <a:off x="489975" y="794975"/>
              <a:ext cx="62425" cy="51550"/>
            </a:xfrm>
            <a:custGeom>
              <a:rect b="b" l="l" r="r" t="t"/>
              <a:pathLst>
                <a:path extrusionOk="0" h="2062" w="2497">
                  <a:moveTo>
                    <a:pt x="1179" y="229"/>
                  </a:moveTo>
                  <a:cubicBezTo>
                    <a:pt x="1538" y="229"/>
                    <a:pt x="1894" y="460"/>
                    <a:pt x="1985" y="876"/>
                  </a:cubicBezTo>
                  <a:cubicBezTo>
                    <a:pt x="2093" y="1319"/>
                    <a:pt x="1808" y="1761"/>
                    <a:pt x="1366" y="1850"/>
                  </a:cubicBezTo>
                  <a:cubicBezTo>
                    <a:pt x="1300" y="1865"/>
                    <a:pt x="1236" y="1873"/>
                    <a:pt x="1173" y="1873"/>
                  </a:cubicBezTo>
                  <a:cubicBezTo>
                    <a:pt x="562" y="1873"/>
                    <a:pt x="133" y="1173"/>
                    <a:pt x="490" y="611"/>
                  </a:cubicBezTo>
                  <a:cubicBezTo>
                    <a:pt x="656" y="350"/>
                    <a:pt x="918" y="229"/>
                    <a:pt x="1179" y="229"/>
                  </a:cubicBezTo>
                  <a:close/>
                  <a:moveTo>
                    <a:pt x="1185" y="0"/>
                  </a:moveTo>
                  <a:cubicBezTo>
                    <a:pt x="557" y="0"/>
                    <a:pt x="1" y="596"/>
                    <a:pt x="185" y="1289"/>
                  </a:cubicBezTo>
                  <a:cubicBezTo>
                    <a:pt x="285" y="1752"/>
                    <a:pt x="696" y="2062"/>
                    <a:pt x="1146" y="2062"/>
                  </a:cubicBezTo>
                  <a:cubicBezTo>
                    <a:pt x="1231" y="2062"/>
                    <a:pt x="1318" y="2051"/>
                    <a:pt x="1405" y="2027"/>
                  </a:cubicBezTo>
                  <a:cubicBezTo>
                    <a:pt x="2300" y="1820"/>
                    <a:pt x="2497" y="630"/>
                    <a:pt x="1710" y="149"/>
                  </a:cubicBezTo>
                  <a:cubicBezTo>
                    <a:pt x="1539" y="46"/>
                    <a:pt x="1359" y="0"/>
                    <a:pt x="1185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26"/>
            <p:cNvSpPr/>
            <p:nvPr/>
          </p:nvSpPr>
          <p:spPr>
            <a:xfrm>
              <a:off x="555325" y="787125"/>
              <a:ext cx="42575" cy="48450"/>
            </a:xfrm>
            <a:custGeom>
              <a:rect b="b" l="l" r="r" t="t"/>
              <a:pathLst>
                <a:path extrusionOk="0" h="1938" w="1703">
                  <a:moveTo>
                    <a:pt x="207" y="0"/>
                  </a:moveTo>
                  <a:lnTo>
                    <a:pt x="1" y="49"/>
                  </a:lnTo>
                  <a:lnTo>
                    <a:pt x="433" y="1938"/>
                  </a:lnTo>
                  <a:lnTo>
                    <a:pt x="1702" y="1653"/>
                  </a:lnTo>
                  <a:lnTo>
                    <a:pt x="1663" y="1475"/>
                  </a:lnTo>
                  <a:lnTo>
                    <a:pt x="601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6"/>
            <p:cNvSpPr/>
            <p:nvPr/>
          </p:nvSpPr>
          <p:spPr>
            <a:xfrm>
              <a:off x="600325" y="776800"/>
              <a:ext cx="42550" cy="48450"/>
            </a:xfrm>
            <a:custGeom>
              <a:rect b="b" l="l" r="r" t="t"/>
              <a:pathLst>
                <a:path extrusionOk="0" h="1938" w="1702">
                  <a:moveTo>
                    <a:pt x="207" y="0"/>
                  </a:moveTo>
                  <a:lnTo>
                    <a:pt x="0" y="49"/>
                  </a:lnTo>
                  <a:lnTo>
                    <a:pt x="433" y="1938"/>
                  </a:lnTo>
                  <a:lnTo>
                    <a:pt x="1702" y="1652"/>
                  </a:lnTo>
                  <a:lnTo>
                    <a:pt x="1662" y="1475"/>
                  </a:lnTo>
                  <a:lnTo>
                    <a:pt x="600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6"/>
            <p:cNvSpPr/>
            <p:nvPr/>
          </p:nvSpPr>
          <p:spPr>
            <a:xfrm>
              <a:off x="694000" y="749725"/>
              <a:ext cx="42550" cy="50325"/>
            </a:xfrm>
            <a:custGeom>
              <a:rect b="b" l="l" r="r" t="t"/>
              <a:pathLst>
                <a:path extrusionOk="0" h="2013" w="1702">
                  <a:moveTo>
                    <a:pt x="903" y="1"/>
                  </a:moveTo>
                  <a:cubicBezTo>
                    <a:pt x="818" y="1"/>
                    <a:pt x="733" y="11"/>
                    <a:pt x="650" y="31"/>
                  </a:cubicBezTo>
                  <a:cubicBezTo>
                    <a:pt x="168" y="139"/>
                    <a:pt x="0" y="434"/>
                    <a:pt x="69" y="710"/>
                  </a:cubicBezTo>
                  <a:cubicBezTo>
                    <a:pt x="227" y="1418"/>
                    <a:pt x="1318" y="828"/>
                    <a:pt x="1446" y="1349"/>
                  </a:cubicBezTo>
                  <a:cubicBezTo>
                    <a:pt x="1486" y="1536"/>
                    <a:pt x="1367" y="1722"/>
                    <a:pt x="1013" y="1801"/>
                  </a:cubicBezTo>
                  <a:cubicBezTo>
                    <a:pt x="935" y="1821"/>
                    <a:pt x="856" y="1831"/>
                    <a:pt x="779" y="1831"/>
                  </a:cubicBezTo>
                  <a:cubicBezTo>
                    <a:pt x="623" y="1831"/>
                    <a:pt x="473" y="1791"/>
                    <a:pt x="335" y="1713"/>
                  </a:cubicBezTo>
                  <a:lnTo>
                    <a:pt x="286" y="1890"/>
                  </a:lnTo>
                  <a:cubicBezTo>
                    <a:pt x="443" y="1968"/>
                    <a:pt x="618" y="2012"/>
                    <a:pt x="793" y="2012"/>
                  </a:cubicBezTo>
                  <a:cubicBezTo>
                    <a:pt x="880" y="2012"/>
                    <a:pt x="968" y="2001"/>
                    <a:pt x="1053" y="1978"/>
                  </a:cubicBezTo>
                  <a:cubicBezTo>
                    <a:pt x="1535" y="1860"/>
                    <a:pt x="1702" y="1575"/>
                    <a:pt x="1643" y="1290"/>
                  </a:cubicBezTo>
                  <a:cubicBezTo>
                    <a:pt x="1486" y="601"/>
                    <a:pt x="384" y="1182"/>
                    <a:pt x="266" y="660"/>
                  </a:cubicBezTo>
                  <a:cubicBezTo>
                    <a:pt x="227" y="473"/>
                    <a:pt x="345" y="287"/>
                    <a:pt x="689" y="208"/>
                  </a:cubicBezTo>
                  <a:cubicBezTo>
                    <a:pt x="764" y="192"/>
                    <a:pt x="838" y="184"/>
                    <a:pt x="913" y="184"/>
                  </a:cubicBezTo>
                  <a:cubicBezTo>
                    <a:pt x="1024" y="184"/>
                    <a:pt x="1133" y="202"/>
                    <a:pt x="1240" y="237"/>
                  </a:cubicBezTo>
                  <a:lnTo>
                    <a:pt x="1279" y="70"/>
                  </a:lnTo>
                  <a:cubicBezTo>
                    <a:pt x="1156" y="23"/>
                    <a:pt x="1029" y="1"/>
                    <a:pt x="90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6"/>
            <p:cNvSpPr/>
            <p:nvPr/>
          </p:nvSpPr>
          <p:spPr>
            <a:xfrm>
              <a:off x="740950" y="737425"/>
              <a:ext cx="49450" cy="50075"/>
            </a:xfrm>
            <a:custGeom>
              <a:rect b="b" l="l" r="r" t="t"/>
              <a:pathLst>
                <a:path extrusionOk="0" h="2003" w="1978">
                  <a:moveTo>
                    <a:pt x="1139" y="1"/>
                  </a:moveTo>
                  <a:cubicBezTo>
                    <a:pt x="1060" y="1"/>
                    <a:pt x="982" y="11"/>
                    <a:pt x="906" y="31"/>
                  </a:cubicBezTo>
                  <a:cubicBezTo>
                    <a:pt x="355" y="139"/>
                    <a:pt x="1" y="680"/>
                    <a:pt x="129" y="1231"/>
                  </a:cubicBezTo>
                  <a:cubicBezTo>
                    <a:pt x="228" y="1687"/>
                    <a:pt x="635" y="2003"/>
                    <a:pt x="1090" y="2003"/>
                  </a:cubicBezTo>
                  <a:cubicBezTo>
                    <a:pt x="1175" y="2003"/>
                    <a:pt x="1262" y="1992"/>
                    <a:pt x="1348" y="1969"/>
                  </a:cubicBezTo>
                  <a:cubicBezTo>
                    <a:pt x="1604" y="1919"/>
                    <a:pt x="1840" y="1762"/>
                    <a:pt x="1978" y="1536"/>
                  </a:cubicBezTo>
                  <a:lnTo>
                    <a:pt x="1820" y="1438"/>
                  </a:lnTo>
                  <a:cubicBezTo>
                    <a:pt x="1712" y="1615"/>
                    <a:pt x="1525" y="1752"/>
                    <a:pt x="1309" y="1792"/>
                  </a:cubicBezTo>
                  <a:cubicBezTo>
                    <a:pt x="1239" y="1810"/>
                    <a:pt x="1170" y="1819"/>
                    <a:pt x="1101" y="1819"/>
                  </a:cubicBezTo>
                  <a:cubicBezTo>
                    <a:pt x="733" y="1819"/>
                    <a:pt x="399" y="1565"/>
                    <a:pt x="316" y="1192"/>
                  </a:cubicBezTo>
                  <a:cubicBezTo>
                    <a:pt x="207" y="739"/>
                    <a:pt x="502" y="297"/>
                    <a:pt x="955" y="218"/>
                  </a:cubicBezTo>
                  <a:cubicBezTo>
                    <a:pt x="1019" y="200"/>
                    <a:pt x="1084" y="191"/>
                    <a:pt x="1148" y="191"/>
                  </a:cubicBezTo>
                  <a:cubicBezTo>
                    <a:pt x="1293" y="191"/>
                    <a:pt x="1436" y="235"/>
                    <a:pt x="1565" y="316"/>
                  </a:cubicBezTo>
                  <a:lnTo>
                    <a:pt x="1663" y="159"/>
                  </a:lnTo>
                  <a:cubicBezTo>
                    <a:pt x="1504" y="56"/>
                    <a:pt x="1322" y="1"/>
                    <a:pt x="1139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6"/>
            <p:cNvSpPr/>
            <p:nvPr/>
          </p:nvSpPr>
          <p:spPr>
            <a:xfrm>
              <a:off x="796775" y="723675"/>
              <a:ext cx="44525" cy="54875"/>
            </a:xfrm>
            <a:custGeom>
              <a:rect b="b" l="l" r="r" t="t"/>
              <a:pathLst>
                <a:path extrusionOk="0" h="2195" w="1781">
                  <a:moveTo>
                    <a:pt x="1299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1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33" y="1270"/>
                  </a:lnTo>
                  <a:lnTo>
                    <a:pt x="1417" y="1043"/>
                  </a:lnTo>
                  <a:lnTo>
                    <a:pt x="1377" y="876"/>
                  </a:lnTo>
                  <a:lnTo>
                    <a:pt x="39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6"/>
            <p:cNvSpPr/>
            <p:nvPr/>
          </p:nvSpPr>
          <p:spPr>
            <a:xfrm>
              <a:off x="847175" y="710400"/>
              <a:ext cx="50675" cy="56575"/>
            </a:xfrm>
            <a:custGeom>
              <a:rect b="b" l="l" r="r" t="t"/>
              <a:pathLst>
                <a:path extrusionOk="0" h="2263" w="2027">
                  <a:moveTo>
                    <a:pt x="1594" y="1"/>
                  </a:moveTo>
                  <a:lnTo>
                    <a:pt x="1387" y="50"/>
                  </a:lnTo>
                  <a:lnTo>
                    <a:pt x="1741" y="1584"/>
                  </a:lnTo>
                  <a:lnTo>
                    <a:pt x="168" y="325"/>
                  </a:lnTo>
                  <a:lnTo>
                    <a:pt x="1" y="365"/>
                  </a:lnTo>
                  <a:lnTo>
                    <a:pt x="433" y="2263"/>
                  </a:lnTo>
                  <a:lnTo>
                    <a:pt x="640" y="2223"/>
                  </a:lnTo>
                  <a:lnTo>
                    <a:pt x="286" y="679"/>
                  </a:lnTo>
                  <a:lnTo>
                    <a:pt x="286" y="679"/>
                  </a:lnTo>
                  <a:lnTo>
                    <a:pt x="1859" y="1938"/>
                  </a:lnTo>
                  <a:lnTo>
                    <a:pt x="2027" y="1899"/>
                  </a:lnTo>
                  <a:lnTo>
                    <a:pt x="1594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6"/>
            <p:cNvSpPr/>
            <p:nvPr/>
          </p:nvSpPr>
          <p:spPr>
            <a:xfrm>
              <a:off x="907425" y="698350"/>
              <a:ext cx="44525" cy="54875"/>
            </a:xfrm>
            <a:custGeom>
              <a:rect b="b" l="l" r="r" t="t"/>
              <a:pathLst>
                <a:path extrusionOk="0" h="2195" w="1781">
                  <a:moveTo>
                    <a:pt x="1298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0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23" y="1270"/>
                  </a:lnTo>
                  <a:lnTo>
                    <a:pt x="1406" y="1043"/>
                  </a:lnTo>
                  <a:lnTo>
                    <a:pt x="1367" y="876"/>
                  </a:lnTo>
                  <a:lnTo>
                    <a:pt x="38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6"/>
            <p:cNvSpPr/>
            <p:nvPr/>
          </p:nvSpPr>
          <p:spPr>
            <a:xfrm>
              <a:off x="1210825" y="630675"/>
              <a:ext cx="49425" cy="50050"/>
            </a:xfrm>
            <a:custGeom>
              <a:rect b="b" l="l" r="r" t="t"/>
              <a:pathLst>
                <a:path extrusionOk="0" h="2002" w="1977">
                  <a:moveTo>
                    <a:pt x="1153" y="0"/>
                  </a:moveTo>
                  <a:cubicBezTo>
                    <a:pt x="1070" y="0"/>
                    <a:pt x="986" y="11"/>
                    <a:pt x="905" y="33"/>
                  </a:cubicBezTo>
                  <a:cubicBezTo>
                    <a:pt x="354" y="131"/>
                    <a:pt x="0" y="672"/>
                    <a:pt x="128" y="1223"/>
                  </a:cubicBezTo>
                  <a:cubicBezTo>
                    <a:pt x="228" y="1690"/>
                    <a:pt x="639" y="2001"/>
                    <a:pt x="1092" y="2001"/>
                  </a:cubicBezTo>
                  <a:cubicBezTo>
                    <a:pt x="1173" y="2001"/>
                    <a:pt x="1255" y="1991"/>
                    <a:pt x="1338" y="1970"/>
                  </a:cubicBezTo>
                  <a:cubicBezTo>
                    <a:pt x="1603" y="1921"/>
                    <a:pt x="1839" y="1754"/>
                    <a:pt x="1977" y="1528"/>
                  </a:cubicBezTo>
                  <a:lnTo>
                    <a:pt x="1820" y="1429"/>
                  </a:lnTo>
                  <a:cubicBezTo>
                    <a:pt x="1702" y="1616"/>
                    <a:pt x="1525" y="1744"/>
                    <a:pt x="1308" y="1783"/>
                  </a:cubicBezTo>
                  <a:cubicBezTo>
                    <a:pt x="1237" y="1802"/>
                    <a:pt x="1166" y="1811"/>
                    <a:pt x="1096" y="1811"/>
                  </a:cubicBezTo>
                  <a:cubicBezTo>
                    <a:pt x="730" y="1811"/>
                    <a:pt x="397" y="1563"/>
                    <a:pt x="315" y="1184"/>
                  </a:cubicBezTo>
                  <a:cubicBezTo>
                    <a:pt x="207" y="741"/>
                    <a:pt x="502" y="298"/>
                    <a:pt x="944" y="210"/>
                  </a:cubicBezTo>
                  <a:cubicBezTo>
                    <a:pt x="1011" y="195"/>
                    <a:pt x="1077" y="187"/>
                    <a:pt x="1143" y="187"/>
                  </a:cubicBezTo>
                  <a:cubicBezTo>
                    <a:pt x="1291" y="187"/>
                    <a:pt x="1434" y="226"/>
                    <a:pt x="1564" y="308"/>
                  </a:cubicBezTo>
                  <a:lnTo>
                    <a:pt x="1662" y="151"/>
                  </a:lnTo>
                  <a:cubicBezTo>
                    <a:pt x="1508" y="50"/>
                    <a:pt x="1331" y="0"/>
                    <a:pt x="1153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6"/>
            <p:cNvSpPr/>
            <p:nvPr/>
          </p:nvSpPr>
          <p:spPr>
            <a:xfrm>
              <a:off x="1266150" y="615500"/>
              <a:ext cx="48450" cy="53075"/>
            </a:xfrm>
            <a:custGeom>
              <a:rect b="b" l="l" r="r" t="t"/>
              <a:pathLst>
                <a:path extrusionOk="0" h="2123" w="1938">
                  <a:moveTo>
                    <a:pt x="1564" y="1"/>
                  </a:moveTo>
                  <a:lnTo>
                    <a:pt x="1367" y="40"/>
                  </a:lnTo>
                  <a:lnTo>
                    <a:pt x="1613" y="1122"/>
                  </a:lnTo>
                  <a:cubicBezTo>
                    <a:pt x="1721" y="1574"/>
                    <a:pt x="1564" y="1830"/>
                    <a:pt x="1180" y="1909"/>
                  </a:cubicBezTo>
                  <a:cubicBezTo>
                    <a:pt x="1114" y="1924"/>
                    <a:pt x="1052" y="1932"/>
                    <a:pt x="993" y="1932"/>
                  </a:cubicBezTo>
                  <a:cubicBezTo>
                    <a:pt x="721" y="1932"/>
                    <a:pt x="532" y="1760"/>
                    <a:pt x="443" y="1387"/>
                  </a:cubicBezTo>
                  <a:lnTo>
                    <a:pt x="197" y="306"/>
                  </a:lnTo>
                  <a:lnTo>
                    <a:pt x="0" y="355"/>
                  </a:lnTo>
                  <a:lnTo>
                    <a:pt x="246" y="1446"/>
                  </a:lnTo>
                  <a:cubicBezTo>
                    <a:pt x="352" y="1897"/>
                    <a:pt x="623" y="2122"/>
                    <a:pt x="989" y="2122"/>
                  </a:cubicBezTo>
                  <a:cubicBezTo>
                    <a:pt x="1062" y="2122"/>
                    <a:pt x="1139" y="2113"/>
                    <a:pt x="1220" y="2095"/>
                  </a:cubicBezTo>
                  <a:cubicBezTo>
                    <a:pt x="1711" y="1977"/>
                    <a:pt x="1937" y="1633"/>
                    <a:pt x="1810" y="1082"/>
                  </a:cubicBezTo>
                  <a:lnTo>
                    <a:pt x="1564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6"/>
            <p:cNvSpPr/>
            <p:nvPr/>
          </p:nvSpPr>
          <p:spPr>
            <a:xfrm>
              <a:off x="1316800" y="603950"/>
              <a:ext cx="39350" cy="52400"/>
            </a:xfrm>
            <a:custGeom>
              <a:rect b="b" l="l" r="r" t="t"/>
              <a:pathLst>
                <a:path extrusionOk="0" h="2096" w="1574">
                  <a:moveTo>
                    <a:pt x="1534" y="0"/>
                  </a:moveTo>
                  <a:lnTo>
                    <a:pt x="0" y="354"/>
                  </a:lnTo>
                  <a:lnTo>
                    <a:pt x="39" y="522"/>
                  </a:lnTo>
                  <a:lnTo>
                    <a:pt x="708" y="374"/>
                  </a:lnTo>
                  <a:lnTo>
                    <a:pt x="1101" y="2095"/>
                  </a:lnTo>
                  <a:lnTo>
                    <a:pt x="1308" y="2046"/>
                  </a:lnTo>
                  <a:lnTo>
                    <a:pt x="905" y="325"/>
                  </a:lnTo>
                  <a:lnTo>
                    <a:pt x="1574" y="177"/>
                  </a:lnTo>
                  <a:lnTo>
                    <a:pt x="153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7" name="Google Shape;707;p26"/>
          <p:cNvSpPr txBox="1"/>
          <p:nvPr>
            <p:ph idx="1" type="subTitle"/>
          </p:nvPr>
        </p:nvSpPr>
        <p:spPr>
          <a:xfrm>
            <a:off x="1381125" y="2203775"/>
            <a:ext cx="1939500" cy="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Overview</a:t>
            </a:r>
            <a:endParaRPr sz="1700"/>
          </a:p>
        </p:txBody>
      </p:sp>
      <p:sp>
        <p:nvSpPr>
          <p:cNvPr id="708" name="Google Shape;708;p26"/>
          <p:cNvSpPr txBox="1"/>
          <p:nvPr>
            <p:ph idx="4" type="subTitle"/>
          </p:nvPr>
        </p:nvSpPr>
        <p:spPr>
          <a:xfrm>
            <a:off x="3602250" y="2203775"/>
            <a:ext cx="1939500" cy="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Business Problem</a:t>
            </a:r>
            <a:endParaRPr sz="1700"/>
          </a:p>
        </p:txBody>
      </p:sp>
      <p:sp>
        <p:nvSpPr>
          <p:cNvPr id="709" name="Google Shape;709;p26"/>
          <p:cNvSpPr txBox="1"/>
          <p:nvPr>
            <p:ph idx="5" type="subTitle"/>
          </p:nvPr>
        </p:nvSpPr>
        <p:spPr>
          <a:xfrm>
            <a:off x="5823375" y="2203775"/>
            <a:ext cx="1939500" cy="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Data Understanding</a:t>
            </a:r>
            <a:endParaRPr sz="1700"/>
          </a:p>
        </p:txBody>
      </p:sp>
      <p:sp>
        <p:nvSpPr>
          <p:cNvPr id="710" name="Google Shape;710;p26"/>
          <p:cNvSpPr txBox="1"/>
          <p:nvPr>
            <p:ph type="title"/>
          </p:nvPr>
        </p:nvSpPr>
        <p:spPr>
          <a:xfrm>
            <a:off x="1713225" y="1582250"/>
            <a:ext cx="1275300" cy="83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11" name="Google Shape;711;p26"/>
          <p:cNvSpPr txBox="1"/>
          <p:nvPr>
            <p:ph idx="2" type="title"/>
          </p:nvPr>
        </p:nvSpPr>
        <p:spPr>
          <a:xfrm>
            <a:off x="3934350" y="1582250"/>
            <a:ext cx="1275300" cy="83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12" name="Google Shape;712;p26"/>
          <p:cNvSpPr txBox="1"/>
          <p:nvPr>
            <p:ph idx="3" type="title"/>
          </p:nvPr>
        </p:nvSpPr>
        <p:spPr>
          <a:xfrm>
            <a:off x="6155475" y="1582250"/>
            <a:ext cx="1275300" cy="83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713" name="Google Shape;713;p26"/>
          <p:cNvGrpSpPr/>
          <p:nvPr/>
        </p:nvGrpSpPr>
        <p:grpSpPr>
          <a:xfrm rot="-611180">
            <a:off x="203878" y="3939646"/>
            <a:ext cx="1253041" cy="994265"/>
            <a:chOff x="1291550" y="1421925"/>
            <a:chExt cx="1399875" cy="1110775"/>
          </a:xfrm>
        </p:grpSpPr>
        <p:sp>
          <p:nvSpPr>
            <p:cNvPr id="714" name="Google Shape;714;p26"/>
            <p:cNvSpPr/>
            <p:nvPr/>
          </p:nvSpPr>
          <p:spPr>
            <a:xfrm>
              <a:off x="1291550" y="1421925"/>
              <a:ext cx="658725" cy="589775"/>
            </a:xfrm>
            <a:custGeom>
              <a:rect b="b" l="l" r="r" t="t"/>
              <a:pathLst>
                <a:path extrusionOk="0" h="23591" w="26349">
                  <a:moveTo>
                    <a:pt x="13167" y="1"/>
                  </a:moveTo>
                  <a:cubicBezTo>
                    <a:pt x="8107" y="1"/>
                    <a:pt x="3432" y="3283"/>
                    <a:pt x="1889" y="8378"/>
                  </a:cubicBezTo>
                  <a:cubicBezTo>
                    <a:pt x="1" y="14613"/>
                    <a:pt x="3521" y="21193"/>
                    <a:pt x="9757" y="23081"/>
                  </a:cubicBezTo>
                  <a:cubicBezTo>
                    <a:pt x="10895" y="23426"/>
                    <a:pt x="12046" y="23591"/>
                    <a:pt x="13178" y="23591"/>
                  </a:cubicBezTo>
                  <a:cubicBezTo>
                    <a:pt x="18235" y="23591"/>
                    <a:pt x="22917" y="20308"/>
                    <a:pt x="24460" y="15213"/>
                  </a:cubicBezTo>
                  <a:cubicBezTo>
                    <a:pt x="26348" y="8978"/>
                    <a:pt x="22827" y="2399"/>
                    <a:pt x="16592" y="510"/>
                  </a:cubicBezTo>
                  <a:cubicBezTo>
                    <a:pt x="15452" y="165"/>
                    <a:pt x="14300" y="1"/>
                    <a:pt x="13167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143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6"/>
            <p:cNvSpPr/>
            <p:nvPr/>
          </p:nvSpPr>
          <p:spPr>
            <a:xfrm>
              <a:off x="1958675" y="1421925"/>
              <a:ext cx="658725" cy="589775"/>
            </a:xfrm>
            <a:custGeom>
              <a:rect b="b" l="l" r="r" t="t"/>
              <a:pathLst>
                <a:path extrusionOk="0" h="23591" w="26349">
                  <a:moveTo>
                    <a:pt x="13167" y="1"/>
                  </a:moveTo>
                  <a:cubicBezTo>
                    <a:pt x="8107" y="1"/>
                    <a:pt x="3432" y="3283"/>
                    <a:pt x="1889" y="8378"/>
                  </a:cubicBezTo>
                  <a:cubicBezTo>
                    <a:pt x="1" y="14613"/>
                    <a:pt x="3521" y="21193"/>
                    <a:pt x="9757" y="23081"/>
                  </a:cubicBezTo>
                  <a:cubicBezTo>
                    <a:pt x="10895" y="23426"/>
                    <a:pt x="12046" y="23591"/>
                    <a:pt x="13178" y="23591"/>
                  </a:cubicBezTo>
                  <a:cubicBezTo>
                    <a:pt x="18235" y="23591"/>
                    <a:pt x="22917" y="20308"/>
                    <a:pt x="24460" y="15213"/>
                  </a:cubicBezTo>
                  <a:cubicBezTo>
                    <a:pt x="26348" y="8988"/>
                    <a:pt x="22817" y="2399"/>
                    <a:pt x="16592" y="510"/>
                  </a:cubicBezTo>
                  <a:cubicBezTo>
                    <a:pt x="15452" y="165"/>
                    <a:pt x="14300" y="1"/>
                    <a:pt x="13167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143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6"/>
            <p:cNvSpPr/>
            <p:nvPr/>
          </p:nvSpPr>
          <p:spPr>
            <a:xfrm>
              <a:off x="1359275" y="1947625"/>
              <a:ext cx="1332150" cy="585075"/>
            </a:xfrm>
            <a:custGeom>
              <a:rect b="b" l="l" r="r" t="t"/>
              <a:pathLst>
                <a:path extrusionOk="0" h="23403" w="53286">
                  <a:moveTo>
                    <a:pt x="52182" y="0"/>
                  </a:moveTo>
                  <a:cubicBezTo>
                    <a:pt x="52060" y="0"/>
                    <a:pt x="51935" y="21"/>
                    <a:pt x="51810" y="65"/>
                  </a:cubicBezTo>
                  <a:lnTo>
                    <a:pt x="50670" y="468"/>
                  </a:lnTo>
                  <a:lnTo>
                    <a:pt x="50325" y="596"/>
                  </a:lnTo>
                  <a:lnTo>
                    <a:pt x="39291" y="4510"/>
                  </a:lnTo>
                  <a:cubicBezTo>
                    <a:pt x="39104" y="3910"/>
                    <a:pt x="38543" y="3497"/>
                    <a:pt x="37914" y="3497"/>
                  </a:cubicBezTo>
                  <a:lnTo>
                    <a:pt x="7849" y="3497"/>
                  </a:lnTo>
                  <a:cubicBezTo>
                    <a:pt x="7052" y="3497"/>
                    <a:pt x="6403" y="4146"/>
                    <a:pt x="6403" y="4943"/>
                  </a:cubicBezTo>
                  <a:lnTo>
                    <a:pt x="6403" y="7353"/>
                  </a:lnTo>
                  <a:lnTo>
                    <a:pt x="3571" y="7353"/>
                  </a:lnTo>
                  <a:cubicBezTo>
                    <a:pt x="3010" y="7353"/>
                    <a:pt x="2538" y="7756"/>
                    <a:pt x="2459" y="8316"/>
                  </a:cubicBezTo>
                  <a:lnTo>
                    <a:pt x="1112" y="8316"/>
                  </a:lnTo>
                  <a:cubicBezTo>
                    <a:pt x="492" y="8316"/>
                    <a:pt x="1" y="8808"/>
                    <a:pt x="1" y="9418"/>
                  </a:cubicBezTo>
                  <a:lnTo>
                    <a:pt x="1" y="11876"/>
                  </a:lnTo>
                  <a:cubicBezTo>
                    <a:pt x="1" y="12486"/>
                    <a:pt x="492" y="12978"/>
                    <a:pt x="1112" y="12978"/>
                  </a:cubicBezTo>
                  <a:lnTo>
                    <a:pt x="2459" y="12978"/>
                  </a:lnTo>
                  <a:cubicBezTo>
                    <a:pt x="2489" y="13568"/>
                    <a:pt x="2971" y="14030"/>
                    <a:pt x="3571" y="14030"/>
                  </a:cubicBezTo>
                  <a:lnTo>
                    <a:pt x="6403" y="14030"/>
                  </a:lnTo>
                  <a:lnTo>
                    <a:pt x="6403" y="21957"/>
                  </a:lnTo>
                  <a:cubicBezTo>
                    <a:pt x="6403" y="22754"/>
                    <a:pt x="7052" y="23403"/>
                    <a:pt x="7849" y="23403"/>
                  </a:cubicBezTo>
                  <a:lnTo>
                    <a:pt x="37914" y="23403"/>
                  </a:lnTo>
                  <a:cubicBezTo>
                    <a:pt x="38710" y="23403"/>
                    <a:pt x="39360" y="22754"/>
                    <a:pt x="39369" y="21957"/>
                  </a:cubicBezTo>
                  <a:lnTo>
                    <a:pt x="39369" y="16784"/>
                  </a:lnTo>
                  <a:lnTo>
                    <a:pt x="50374" y="20020"/>
                  </a:lnTo>
                  <a:lnTo>
                    <a:pt x="50719" y="20128"/>
                  </a:lnTo>
                  <a:lnTo>
                    <a:pt x="51869" y="20462"/>
                  </a:lnTo>
                  <a:cubicBezTo>
                    <a:pt x="51968" y="20492"/>
                    <a:pt x="52076" y="20502"/>
                    <a:pt x="52174" y="20511"/>
                  </a:cubicBezTo>
                  <a:cubicBezTo>
                    <a:pt x="52784" y="20511"/>
                    <a:pt x="53286" y="20010"/>
                    <a:pt x="53286" y="19400"/>
                  </a:cubicBezTo>
                  <a:lnTo>
                    <a:pt x="53286" y="1107"/>
                  </a:lnTo>
                  <a:cubicBezTo>
                    <a:pt x="53286" y="473"/>
                    <a:pt x="52768" y="0"/>
                    <a:pt x="52182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143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6"/>
            <p:cNvSpPr/>
            <p:nvPr/>
          </p:nvSpPr>
          <p:spPr>
            <a:xfrm>
              <a:off x="1353763" y="1449663"/>
              <a:ext cx="534300" cy="534300"/>
            </a:xfrm>
            <a:custGeom>
              <a:rect b="b" l="l" r="r" t="t"/>
              <a:pathLst>
                <a:path extrusionOk="0" h="21372" w="21372">
                  <a:moveTo>
                    <a:pt x="10691" y="0"/>
                  </a:moveTo>
                  <a:cubicBezTo>
                    <a:pt x="4790" y="0"/>
                    <a:pt x="0" y="4790"/>
                    <a:pt x="0" y="10691"/>
                  </a:cubicBezTo>
                  <a:cubicBezTo>
                    <a:pt x="0" y="16592"/>
                    <a:pt x="4790" y="21371"/>
                    <a:pt x="10691" y="21371"/>
                  </a:cubicBezTo>
                  <a:cubicBezTo>
                    <a:pt x="16592" y="21371"/>
                    <a:pt x="21371" y="16592"/>
                    <a:pt x="21371" y="10691"/>
                  </a:cubicBezTo>
                  <a:cubicBezTo>
                    <a:pt x="21371" y="4790"/>
                    <a:pt x="16592" y="0"/>
                    <a:pt x="106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6"/>
            <p:cNvSpPr/>
            <p:nvPr/>
          </p:nvSpPr>
          <p:spPr>
            <a:xfrm>
              <a:off x="2020888" y="1449663"/>
              <a:ext cx="534300" cy="534300"/>
            </a:xfrm>
            <a:custGeom>
              <a:rect b="b" l="l" r="r" t="t"/>
              <a:pathLst>
                <a:path extrusionOk="0" h="21372" w="21372">
                  <a:moveTo>
                    <a:pt x="10691" y="0"/>
                  </a:moveTo>
                  <a:cubicBezTo>
                    <a:pt x="4790" y="0"/>
                    <a:pt x="0" y="4790"/>
                    <a:pt x="0" y="10691"/>
                  </a:cubicBezTo>
                  <a:cubicBezTo>
                    <a:pt x="0" y="16592"/>
                    <a:pt x="4790" y="21371"/>
                    <a:pt x="10691" y="21371"/>
                  </a:cubicBezTo>
                  <a:cubicBezTo>
                    <a:pt x="16592" y="21371"/>
                    <a:pt x="21371" y="16592"/>
                    <a:pt x="21371" y="10691"/>
                  </a:cubicBezTo>
                  <a:cubicBezTo>
                    <a:pt x="21371" y="4790"/>
                    <a:pt x="16592" y="0"/>
                    <a:pt x="106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6"/>
            <p:cNvSpPr/>
            <p:nvPr/>
          </p:nvSpPr>
          <p:spPr>
            <a:xfrm>
              <a:off x="1537525" y="2060850"/>
              <a:ext cx="768875" cy="442350"/>
            </a:xfrm>
            <a:custGeom>
              <a:rect b="b" l="l" r="r" t="t"/>
              <a:pathLst>
                <a:path extrusionOk="0" h="17694" w="30755">
                  <a:moveTo>
                    <a:pt x="345" y="1"/>
                  </a:moveTo>
                  <a:cubicBezTo>
                    <a:pt x="158" y="1"/>
                    <a:pt x="1" y="148"/>
                    <a:pt x="1" y="345"/>
                  </a:cubicBezTo>
                  <a:lnTo>
                    <a:pt x="1" y="17349"/>
                  </a:lnTo>
                  <a:cubicBezTo>
                    <a:pt x="1" y="17536"/>
                    <a:pt x="158" y="17694"/>
                    <a:pt x="345" y="17694"/>
                  </a:cubicBezTo>
                  <a:lnTo>
                    <a:pt x="30410" y="17694"/>
                  </a:lnTo>
                  <a:cubicBezTo>
                    <a:pt x="30597" y="17694"/>
                    <a:pt x="30754" y="17536"/>
                    <a:pt x="30754" y="17349"/>
                  </a:cubicBezTo>
                  <a:lnTo>
                    <a:pt x="30754" y="345"/>
                  </a:lnTo>
                  <a:cubicBezTo>
                    <a:pt x="30754" y="148"/>
                    <a:pt x="30597" y="1"/>
                    <a:pt x="304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6"/>
            <p:cNvSpPr/>
            <p:nvPr/>
          </p:nvSpPr>
          <p:spPr>
            <a:xfrm>
              <a:off x="1557450" y="2083725"/>
              <a:ext cx="731250" cy="402525"/>
            </a:xfrm>
            <a:custGeom>
              <a:rect b="b" l="l" r="r" t="t"/>
              <a:pathLst>
                <a:path extrusionOk="0" h="16101" w="29250">
                  <a:moveTo>
                    <a:pt x="28905" y="335"/>
                  </a:moveTo>
                  <a:lnTo>
                    <a:pt x="28905" y="15756"/>
                  </a:lnTo>
                  <a:lnTo>
                    <a:pt x="345" y="15756"/>
                  </a:lnTo>
                  <a:lnTo>
                    <a:pt x="345" y="335"/>
                  </a:lnTo>
                  <a:close/>
                  <a:moveTo>
                    <a:pt x="1" y="1"/>
                  </a:moveTo>
                  <a:lnTo>
                    <a:pt x="1" y="16100"/>
                  </a:lnTo>
                  <a:lnTo>
                    <a:pt x="29249" y="16100"/>
                  </a:lnTo>
                  <a:lnTo>
                    <a:pt x="2924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6"/>
            <p:cNvSpPr/>
            <p:nvPr/>
          </p:nvSpPr>
          <p:spPr>
            <a:xfrm>
              <a:off x="1439175" y="2157250"/>
              <a:ext cx="917375" cy="111650"/>
            </a:xfrm>
            <a:custGeom>
              <a:rect b="b" l="l" r="r" t="t"/>
              <a:pathLst>
                <a:path extrusionOk="0" h="4466" w="36695">
                  <a:moveTo>
                    <a:pt x="1" y="0"/>
                  </a:moveTo>
                  <a:lnTo>
                    <a:pt x="1" y="4465"/>
                  </a:lnTo>
                  <a:lnTo>
                    <a:pt x="35672" y="4465"/>
                  </a:lnTo>
                  <a:cubicBezTo>
                    <a:pt x="36242" y="4465"/>
                    <a:pt x="36695" y="4003"/>
                    <a:pt x="36695" y="3432"/>
                  </a:cubicBezTo>
                  <a:lnTo>
                    <a:pt x="36695" y="1023"/>
                  </a:lnTo>
                  <a:cubicBezTo>
                    <a:pt x="36695" y="453"/>
                    <a:pt x="36242" y="0"/>
                    <a:pt x="356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6"/>
            <p:cNvSpPr/>
            <p:nvPr/>
          </p:nvSpPr>
          <p:spPr>
            <a:xfrm>
              <a:off x="1623100" y="2187725"/>
              <a:ext cx="293350" cy="52650"/>
            </a:xfrm>
            <a:custGeom>
              <a:rect b="b" l="l" r="r" t="t"/>
              <a:pathLst>
                <a:path extrusionOk="0" fill="none" h="2106" w="11734">
                  <a:moveTo>
                    <a:pt x="1053" y="1"/>
                  </a:moveTo>
                  <a:lnTo>
                    <a:pt x="10681" y="1"/>
                  </a:lnTo>
                  <a:cubicBezTo>
                    <a:pt x="11271" y="1"/>
                    <a:pt x="11733" y="473"/>
                    <a:pt x="11733" y="1053"/>
                  </a:cubicBezTo>
                  <a:cubicBezTo>
                    <a:pt x="11733" y="1633"/>
                    <a:pt x="11271" y="2105"/>
                    <a:pt x="10681" y="2105"/>
                  </a:cubicBezTo>
                  <a:lnTo>
                    <a:pt x="1053" y="2105"/>
                  </a:lnTo>
                  <a:cubicBezTo>
                    <a:pt x="472" y="2105"/>
                    <a:pt x="0" y="1633"/>
                    <a:pt x="0" y="1053"/>
                  </a:cubicBezTo>
                  <a:cubicBezTo>
                    <a:pt x="0" y="473"/>
                    <a:pt x="472" y="1"/>
                    <a:pt x="1053" y="1"/>
                  </a:cubicBezTo>
                  <a:close/>
                </a:path>
              </a:pathLst>
            </a:custGeom>
            <a:noFill/>
            <a:ln cap="flat" cmpd="sng" w="8600">
              <a:solidFill>
                <a:schemeClr val="accent6"/>
              </a:solidFill>
              <a:prstDash val="solid"/>
              <a:miter lim="983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6"/>
            <p:cNvSpPr/>
            <p:nvPr/>
          </p:nvSpPr>
          <p:spPr>
            <a:xfrm>
              <a:off x="1996825" y="2185750"/>
              <a:ext cx="55350" cy="55350"/>
            </a:xfrm>
            <a:custGeom>
              <a:rect b="b" l="l" r="r" t="t"/>
              <a:pathLst>
                <a:path extrusionOk="0" fill="none" h="2214" w="2214">
                  <a:moveTo>
                    <a:pt x="2213" y="1102"/>
                  </a:moveTo>
                  <a:cubicBezTo>
                    <a:pt x="2213" y="1722"/>
                    <a:pt x="1721" y="2214"/>
                    <a:pt x="1112" y="2214"/>
                  </a:cubicBezTo>
                  <a:cubicBezTo>
                    <a:pt x="492" y="2214"/>
                    <a:pt x="0" y="1722"/>
                    <a:pt x="0" y="1102"/>
                  </a:cubicBezTo>
                  <a:cubicBezTo>
                    <a:pt x="0" y="493"/>
                    <a:pt x="492" y="1"/>
                    <a:pt x="1112" y="1"/>
                  </a:cubicBezTo>
                  <a:cubicBezTo>
                    <a:pt x="1721" y="1"/>
                    <a:pt x="2213" y="493"/>
                    <a:pt x="2213" y="1102"/>
                  </a:cubicBezTo>
                  <a:close/>
                </a:path>
              </a:pathLst>
            </a:custGeom>
            <a:noFill/>
            <a:ln cap="flat" cmpd="sng" w="8600">
              <a:solidFill>
                <a:schemeClr val="accent6"/>
              </a:solidFill>
              <a:prstDash val="solid"/>
              <a:miter lim="983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6"/>
            <p:cNvSpPr/>
            <p:nvPr/>
          </p:nvSpPr>
          <p:spPr>
            <a:xfrm>
              <a:off x="2091725" y="2185750"/>
              <a:ext cx="55350" cy="55350"/>
            </a:xfrm>
            <a:custGeom>
              <a:rect b="b" l="l" r="r" t="t"/>
              <a:pathLst>
                <a:path extrusionOk="0" fill="none" h="2214" w="2214">
                  <a:moveTo>
                    <a:pt x="2213" y="1102"/>
                  </a:moveTo>
                  <a:cubicBezTo>
                    <a:pt x="2213" y="1722"/>
                    <a:pt x="1722" y="2214"/>
                    <a:pt x="1112" y="2214"/>
                  </a:cubicBezTo>
                  <a:cubicBezTo>
                    <a:pt x="492" y="2214"/>
                    <a:pt x="1" y="1722"/>
                    <a:pt x="1" y="1102"/>
                  </a:cubicBezTo>
                  <a:cubicBezTo>
                    <a:pt x="1" y="493"/>
                    <a:pt x="492" y="1"/>
                    <a:pt x="1112" y="1"/>
                  </a:cubicBezTo>
                  <a:cubicBezTo>
                    <a:pt x="1722" y="1"/>
                    <a:pt x="2213" y="493"/>
                    <a:pt x="2213" y="1102"/>
                  </a:cubicBezTo>
                  <a:close/>
                </a:path>
              </a:pathLst>
            </a:custGeom>
            <a:noFill/>
            <a:ln cap="flat" cmpd="sng" w="8600">
              <a:solidFill>
                <a:schemeClr val="accent6"/>
              </a:solidFill>
              <a:prstDash val="solid"/>
              <a:miter lim="983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6"/>
            <p:cNvSpPr/>
            <p:nvPr/>
          </p:nvSpPr>
          <p:spPr>
            <a:xfrm>
              <a:off x="1377725" y="2181325"/>
              <a:ext cx="120500" cy="61250"/>
            </a:xfrm>
            <a:custGeom>
              <a:rect b="b" l="l" r="r" t="t"/>
              <a:pathLst>
                <a:path extrusionOk="0" h="2450" w="4820">
                  <a:moveTo>
                    <a:pt x="0" y="1"/>
                  </a:moveTo>
                  <a:lnTo>
                    <a:pt x="0" y="2450"/>
                  </a:lnTo>
                  <a:lnTo>
                    <a:pt x="4819" y="2450"/>
                  </a:lnTo>
                  <a:lnTo>
                    <a:pt x="481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6"/>
            <p:cNvSpPr/>
            <p:nvPr/>
          </p:nvSpPr>
          <p:spPr>
            <a:xfrm>
              <a:off x="2334650" y="1973325"/>
              <a:ext cx="319900" cy="457600"/>
            </a:xfrm>
            <a:custGeom>
              <a:rect b="b" l="l" r="r" t="t"/>
              <a:pathLst>
                <a:path extrusionOk="0" h="18304" w="12796">
                  <a:moveTo>
                    <a:pt x="12795" y="1"/>
                  </a:moveTo>
                  <a:lnTo>
                    <a:pt x="11655" y="404"/>
                  </a:lnTo>
                  <a:lnTo>
                    <a:pt x="11310" y="522"/>
                  </a:lnTo>
                  <a:lnTo>
                    <a:pt x="0" y="4554"/>
                  </a:lnTo>
                  <a:lnTo>
                    <a:pt x="0" y="14537"/>
                  </a:lnTo>
                  <a:lnTo>
                    <a:pt x="11310" y="17861"/>
                  </a:lnTo>
                  <a:lnTo>
                    <a:pt x="11655" y="17969"/>
                  </a:lnTo>
                  <a:lnTo>
                    <a:pt x="12795" y="18303"/>
                  </a:lnTo>
                  <a:lnTo>
                    <a:pt x="127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6"/>
            <p:cNvSpPr/>
            <p:nvPr/>
          </p:nvSpPr>
          <p:spPr>
            <a:xfrm>
              <a:off x="2617400" y="1983425"/>
              <a:ext cx="8625" cy="439125"/>
            </a:xfrm>
            <a:custGeom>
              <a:rect b="b" l="l" r="r" t="t"/>
              <a:pathLst>
                <a:path extrusionOk="0" h="17565" w="345">
                  <a:moveTo>
                    <a:pt x="345" y="0"/>
                  </a:moveTo>
                  <a:lnTo>
                    <a:pt x="0" y="118"/>
                  </a:lnTo>
                  <a:lnTo>
                    <a:pt x="0" y="17457"/>
                  </a:lnTo>
                  <a:lnTo>
                    <a:pt x="345" y="17565"/>
                  </a:lnTo>
                  <a:lnTo>
                    <a:pt x="34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6"/>
            <p:cNvSpPr/>
            <p:nvPr/>
          </p:nvSpPr>
          <p:spPr>
            <a:xfrm>
              <a:off x="1413263" y="1517038"/>
              <a:ext cx="415300" cy="399550"/>
            </a:xfrm>
            <a:custGeom>
              <a:rect b="b" l="l" r="r" t="t"/>
              <a:pathLst>
                <a:path extrusionOk="0" h="15982" w="16612">
                  <a:moveTo>
                    <a:pt x="8626" y="334"/>
                  </a:moveTo>
                  <a:cubicBezTo>
                    <a:pt x="12845" y="334"/>
                    <a:pt x="16267" y="3767"/>
                    <a:pt x="16277" y="7986"/>
                  </a:cubicBezTo>
                  <a:cubicBezTo>
                    <a:pt x="16277" y="11084"/>
                    <a:pt x="14409" y="13877"/>
                    <a:pt x="11547" y="15057"/>
                  </a:cubicBezTo>
                  <a:cubicBezTo>
                    <a:pt x="10602" y="15451"/>
                    <a:pt x="9609" y="15642"/>
                    <a:pt x="8624" y="15642"/>
                  </a:cubicBezTo>
                  <a:cubicBezTo>
                    <a:pt x="6633" y="15642"/>
                    <a:pt x="4674" y="14862"/>
                    <a:pt x="3207" y="13395"/>
                  </a:cubicBezTo>
                  <a:cubicBezTo>
                    <a:pt x="1023" y="11212"/>
                    <a:pt x="365" y="7917"/>
                    <a:pt x="1555" y="5055"/>
                  </a:cubicBezTo>
                  <a:cubicBezTo>
                    <a:pt x="2735" y="2193"/>
                    <a:pt x="5528" y="334"/>
                    <a:pt x="8626" y="334"/>
                  </a:cubicBezTo>
                  <a:close/>
                  <a:moveTo>
                    <a:pt x="8628" y="1"/>
                  </a:moveTo>
                  <a:cubicBezTo>
                    <a:pt x="6548" y="1"/>
                    <a:pt x="4504" y="814"/>
                    <a:pt x="2971" y="2341"/>
                  </a:cubicBezTo>
                  <a:cubicBezTo>
                    <a:pt x="689" y="4632"/>
                    <a:pt x="1" y="8064"/>
                    <a:pt x="1240" y="11054"/>
                  </a:cubicBezTo>
                  <a:cubicBezTo>
                    <a:pt x="2479" y="14034"/>
                    <a:pt x="5390" y="15981"/>
                    <a:pt x="8626" y="15981"/>
                  </a:cubicBezTo>
                  <a:cubicBezTo>
                    <a:pt x="13032" y="15972"/>
                    <a:pt x="16602" y="12402"/>
                    <a:pt x="16612" y="7996"/>
                  </a:cubicBezTo>
                  <a:cubicBezTo>
                    <a:pt x="16612" y="4760"/>
                    <a:pt x="14664" y="1849"/>
                    <a:pt x="11684" y="610"/>
                  </a:cubicBezTo>
                  <a:cubicBezTo>
                    <a:pt x="10695" y="200"/>
                    <a:pt x="9657" y="1"/>
                    <a:pt x="86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6"/>
            <p:cNvSpPr/>
            <p:nvPr/>
          </p:nvSpPr>
          <p:spPr>
            <a:xfrm>
              <a:off x="2080388" y="1517038"/>
              <a:ext cx="415300" cy="399550"/>
            </a:xfrm>
            <a:custGeom>
              <a:rect b="b" l="l" r="r" t="t"/>
              <a:pathLst>
                <a:path extrusionOk="0" h="15982" w="16612">
                  <a:moveTo>
                    <a:pt x="8625" y="334"/>
                  </a:moveTo>
                  <a:cubicBezTo>
                    <a:pt x="12854" y="334"/>
                    <a:pt x="16277" y="3757"/>
                    <a:pt x="16287" y="7986"/>
                  </a:cubicBezTo>
                  <a:cubicBezTo>
                    <a:pt x="16277" y="11084"/>
                    <a:pt x="14418" y="13877"/>
                    <a:pt x="11556" y="15057"/>
                  </a:cubicBezTo>
                  <a:cubicBezTo>
                    <a:pt x="10608" y="15451"/>
                    <a:pt x="9613" y="15643"/>
                    <a:pt x="8626" y="15643"/>
                  </a:cubicBezTo>
                  <a:cubicBezTo>
                    <a:pt x="6637" y="15643"/>
                    <a:pt x="4682" y="14864"/>
                    <a:pt x="3216" y="13405"/>
                  </a:cubicBezTo>
                  <a:cubicBezTo>
                    <a:pt x="1033" y="11212"/>
                    <a:pt x="374" y="7917"/>
                    <a:pt x="1554" y="5065"/>
                  </a:cubicBezTo>
                  <a:cubicBezTo>
                    <a:pt x="2734" y="2203"/>
                    <a:pt x="5527" y="334"/>
                    <a:pt x="8625" y="334"/>
                  </a:cubicBezTo>
                  <a:close/>
                  <a:moveTo>
                    <a:pt x="8628" y="1"/>
                  </a:moveTo>
                  <a:cubicBezTo>
                    <a:pt x="6547" y="1"/>
                    <a:pt x="4504" y="814"/>
                    <a:pt x="2970" y="2341"/>
                  </a:cubicBezTo>
                  <a:cubicBezTo>
                    <a:pt x="689" y="4632"/>
                    <a:pt x="0" y="8064"/>
                    <a:pt x="1239" y="11054"/>
                  </a:cubicBezTo>
                  <a:cubicBezTo>
                    <a:pt x="2479" y="14034"/>
                    <a:pt x="5390" y="15981"/>
                    <a:pt x="8625" y="15981"/>
                  </a:cubicBezTo>
                  <a:cubicBezTo>
                    <a:pt x="13031" y="15972"/>
                    <a:pt x="16601" y="12402"/>
                    <a:pt x="16611" y="7996"/>
                  </a:cubicBezTo>
                  <a:cubicBezTo>
                    <a:pt x="16611" y="4760"/>
                    <a:pt x="14664" y="1849"/>
                    <a:pt x="11684" y="610"/>
                  </a:cubicBezTo>
                  <a:cubicBezTo>
                    <a:pt x="10695" y="200"/>
                    <a:pt x="9657" y="1"/>
                    <a:pt x="86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6"/>
            <p:cNvSpPr/>
            <p:nvPr/>
          </p:nvSpPr>
          <p:spPr>
            <a:xfrm>
              <a:off x="1572463" y="1675300"/>
              <a:ext cx="96900" cy="83025"/>
            </a:xfrm>
            <a:custGeom>
              <a:rect b="b" l="l" r="r" t="t"/>
              <a:pathLst>
                <a:path extrusionOk="0" h="3321" w="3876">
                  <a:moveTo>
                    <a:pt x="2211" y="350"/>
                  </a:moveTo>
                  <a:cubicBezTo>
                    <a:pt x="2215" y="350"/>
                    <a:pt x="2219" y="350"/>
                    <a:pt x="2223" y="350"/>
                  </a:cubicBezTo>
                  <a:cubicBezTo>
                    <a:pt x="2941" y="350"/>
                    <a:pt x="3531" y="940"/>
                    <a:pt x="3531" y="1668"/>
                  </a:cubicBezTo>
                  <a:cubicBezTo>
                    <a:pt x="3531" y="2459"/>
                    <a:pt x="2885" y="2985"/>
                    <a:pt x="2207" y="2985"/>
                  </a:cubicBezTo>
                  <a:cubicBezTo>
                    <a:pt x="1882" y="2985"/>
                    <a:pt x="1550" y="2864"/>
                    <a:pt x="1279" y="2593"/>
                  </a:cubicBezTo>
                  <a:cubicBezTo>
                    <a:pt x="456" y="1769"/>
                    <a:pt x="1039" y="350"/>
                    <a:pt x="2211" y="350"/>
                  </a:cubicBezTo>
                  <a:close/>
                  <a:moveTo>
                    <a:pt x="2202" y="0"/>
                  </a:moveTo>
                  <a:cubicBezTo>
                    <a:pt x="1795" y="0"/>
                    <a:pt x="1380" y="151"/>
                    <a:pt x="1043" y="488"/>
                  </a:cubicBezTo>
                  <a:cubicBezTo>
                    <a:pt x="1" y="1540"/>
                    <a:pt x="738" y="3320"/>
                    <a:pt x="2223" y="3320"/>
                  </a:cubicBezTo>
                  <a:cubicBezTo>
                    <a:pt x="3138" y="3320"/>
                    <a:pt x="3876" y="2583"/>
                    <a:pt x="3876" y="1668"/>
                  </a:cubicBezTo>
                  <a:cubicBezTo>
                    <a:pt x="3876" y="663"/>
                    <a:pt x="3055" y="0"/>
                    <a:pt x="2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6"/>
            <p:cNvSpPr/>
            <p:nvPr/>
          </p:nvSpPr>
          <p:spPr>
            <a:xfrm>
              <a:off x="2239475" y="1675300"/>
              <a:ext cx="97125" cy="83025"/>
            </a:xfrm>
            <a:custGeom>
              <a:rect b="b" l="l" r="r" t="t"/>
              <a:pathLst>
                <a:path extrusionOk="0" h="3321" w="3885">
                  <a:moveTo>
                    <a:pt x="2223" y="350"/>
                  </a:moveTo>
                  <a:cubicBezTo>
                    <a:pt x="2951" y="350"/>
                    <a:pt x="3541" y="940"/>
                    <a:pt x="3541" y="1668"/>
                  </a:cubicBezTo>
                  <a:cubicBezTo>
                    <a:pt x="3541" y="2459"/>
                    <a:pt x="2894" y="2985"/>
                    <a:pt x="2217" y="2985"/>
                  </a:cubicBezTo>
                  <a:cubicBezTo>
                    <a:pt x="1892" y="2985"/>
                    <a:pt x="1560" y="2864"/>
                    <a:pt x="1289" y="2593"/>
                  </a:cubicBezTo>
                  <a:cubicBezTo>
                    <a:pt x="462" y="1766"/>
                    <a:pt x="1043" y="350"/>
                    <a:pt x="2223" y="350"/>
                  </a:cubicBezTo>
                  <a:close/>
                  <a:moveTo>
                    <a:pt x="2211" y="0"/>
                  </a:moveTo>
                  <a:cubicBezTo>
                    <a:pt x="1804" y="0"/>
                    <a:pt x="1389" y="151"/>
                    <a:pt x="1053" y="488"/>
                  </a:cubicBezTo>
                  <a:cubicBezTo>
                    <a:pt x="0" y="1530"/>
                    <a:pt x="738" y="3320"/>
                    <a:pt x="2223" y="3320"/>
                  </a:cubicBezTo>
                  <a:cubicBezTo>
                    <a:pt x="2229" y="3320"/>
                    <a:pt x="2235" y="3320"/>
                    <a:pt x="2241" y="3320"/>
                  </a:cubicBezTo>
                  <a:cubicBezTo>
                    <a:pt x="3147" y="3320"/>
                    <a:pt x="3885" y="2577"/>
                    <a:pt x="3885" y="1668"/>
                  </a:cubicBezTo>
                  <a:cubicBezTo>
                    <a:pt x="3885" y="663"/>
                    <a:pt x="3065" y="0"/>
                    <a:pt x="22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2" name="Google Shape;732;p26"/>
          <p:cNvGrpSpPr/>
          <p:nvPr/>
        </p:nvGrpSpPr>
        <p:grpSpPr>
          <a:xfrm rot="411809">
            <a:off x="7130959" y="121184"/>
            <a:ext cx="1817755" cy="1541152"/>
            <a:chOff x="50279" y="3561268"/>
            <a:chExt cx="1817816" cy="1541204"/>
          </a:xfrm>
        </p:grpSpPr>
        <p:sp>
          <p:nvSpPr>
            <p:cNvPr id="733" name="Google Shape;733;p26"/>
            <p:cNvSpPr/>
            <p:nvPr/>
          </p:nvSpPr>
          <p:spPr>
            <a:xfrm rot="-573985">
              <a:off x="146070" y="3687439"/>
              <a:ext cx="1626235" cy="1288863"/>
            </a:xfrm>
            <a:custGeom>
              <a:rect b="b" l="l" r="r" t="t"/>
              <a:pathLst>
                <a:path extrusionOk="0" h="44858" w="56600">
                  <a:moveTo>
                    <a:pt x="14684" y="1"/>
                  </a:moveTo>
                  <a:cubicBezTo>
                    <a:pt x="13514" y="1"/>
                    <a:pt x="12353" y="168"/>
                    <a:pt x="11242" y="512"/>
                  </a:cubicBezTo>
                  <a:cubicBezTo>
                    <a:pt x="6531" y="1958"/>
                    <a:pt x="3620" y="6482"/>
                    <a:pt x="2597" y="8360"/>
                  </a:cubicBezTo>
                  <a:cubicBezTo>
                    <a:pt x="483" y="12235"/>
                    <a:pt x="1" y="16759"/>
                    <a:pt x="1201" y="21460"/>
                  </a:cubicBezTo>
                  <a:cubicBezTo>
                    <a:pt x="2243" y="25512"/>
                    <a:pt x="4476" y="29594"/>
                    <a:pt x="7672" y="33282"/>
                  </a:cubicBezTo>
                  <a:lnTo>
                    <a:pt x="8734" y="36026"/>
                  </a:lnTo>
                  <a:cubicBezTo>
                    <a:pt x="8960" y="36596"/>
                    <a:pt x="9511" y="36970"/>
                    <a:pt x="10131" y="36970"/>
                  </a:cubicBezTo>
                  <a:lnTo>
                    <a:pt x="10308" y="36970"/>
                  </a:lnTo>
                  <a:lnTo>
                    <a:pt x="11291" y="36901"/>
                  </a:lnTo>
                  <a:cubicBezTo>
                    <a:pt x="11783" y="37324"/>
                    <a:pt x="12275" y="37727"/>
                    <a:pt x="12776" y="38111"/>
                  </a:cubicBezTo>
                  <a:cubicBezTo>
                    <a:pt x="17900" y="42025"/>
                    <a:pt x="23565" y="44336"/>
                    <a:pt x="29161" y="44778"/>
                  </a:cubicBezTo>
                  <a:cubicBezTo>
                    <a:pt x="29869" y="44828"/>
                    <a:pt x="30577" y="44857"/>
                    <a:pt x="31285" y="44857"/>
                  </a:cubicBezTo>
                  <a:lnTo>
                    <a:pt x="31285" y="44847"/>
                  </a:lnTo>
                  <a:cubicBezTo>
                    <a:pt x="43234" y="44847"/>
                    <a:pt x="53374" y="37019"/>
                    <a:pt x="55931" y="25797"/>
                  </a:cubicBezTo>
                  <a:cubicBezTo>
                    <a:pt x="56521" y="23221"/>
                    <a:pt x="56600" y="20831"/>
                    <a:pt x="56177" y="18697"/>
                  </a:cubicBezTo>
                  <a:cubicBezTo>
                    <a:pt x="55508" y="15363"/>
                    <a:pt x="53492" y="12117"/>
                    <a:pt x="50483" y="9531"/>
                  </a:cubicBezTo>
                  <a:cubicBezTo>
                    <a:pt x="48260" y="7623"/>
                    <a:pt x="45910" y="6413"/>
                    <a:pt x="43520" y="5941"/>
                  </a:cubicBezTo>
                  <a:cubicBezTo>
                    <a:pt x="42595" y="5764"/>
                    <a:pt x="41661" y="5676"/>
                    <a:pt x="40727" y="5676"/>
                  </a:cubicBezTo>
                  <a:cubicBezTo>
                    <a:pt x="38996" y="5676"/>
                    <a:pt x="37275" y="5941"/>
                    <a:pt x="35603" y="6187"/>
                  </a:cubicBezTo>
                  <a:cubicBezTo>
                    <a:pt x="34000" y="6423"/>
                    <a:pt x="32485" y="6649"/>
                    <a:pt x="31010" y="6649"/>
                  </a:cubicBezTo>
                  <a:cubicBezTo>
                    <a:pt x="30966" y="6650"/>
                    <a:pt x="30922" y="6650"/>
                    <a:pt x="30877" y="6650"/>
                  </a:cubicBezTo>
                  <a:cubicBezTo>
                    <a:pt x="30225" y="6650"/>
                    <a:pt x="29580" y="6583"/>
                    <a:pt x="28945" y="6472"/>
                  </a:cubicBezTo>
                  <a:lnTo>
                    <a:pt x="28472" y="5046"/>
                  </a:lnTo>
                  <a:cubicBezTo>
                    <a:pt x="28240" y="4336"/>
                    <a:pt x="27595" y="3934"/>
                    <a:pt x="26935" y="3934"/>
                  </a:cubicBezTo>
                  <a:cubicBezTo>
                    <a:pt x="26535" y="3934"/>
                    <a:pt x="26130" y="4082"/>
                    <a:pt x="25807" y="4397"/>
                  </a:cubicBezTo>
                  <a:lnTo>
                    <a:pt x="25079" y="4682"/>
                  </a:lnTo>
                  <a:cubicBezTo>
                    <a:pt x="24627" y="4358"/>
                    <a:pt x="24175" y="4023"/>
                    <a:pt x="23703" y="3669"/>
                  </a:cubicBezTo>
                  <a:cubicBezTo>
                    <a:pt x="22532" y="2784"/>
                    <a:pt x="21313" y="1860"/>
                    <a:pt x="19897" y="1181"/>
                  </a:cubicBezTo>
                  <a:cubicBezTo>
                    <a:pt x="18264" y="404"/>
                    <a:pt x="16484" y="1"/>
                    <a:pt x="14684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762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6"/>
            <p:cNvSpPr/>
            <p:nvPr/>
          </p:nvSpPr>
          <p:spPr>
            <a:xfrm rot="-573985">
              <a:off x="199583" y="3735440"/>
              <a:ext cx="1537797" cy="1202954"/>
            </a:xfrm>
            <a:custGeom>
              <a:rect b="b" l="l" r="r" t="t"/>
              <a:pathLst>
                <a:path extrusionOk="0" h="41868" w="53522">
                  <a:moveTo>
                    <a:pt x="13090" y="1"/>
                  </a:moveTo>
                  <a:cubicBezTo>
                    <a:pt x="12072" y="1"/>
                    <a:pt x="11053" y="147"/>
                    <a:pt x="10062" y="443"/>
                  </a:cubicBezTo>
                  <a:cubicBezTo>
                    <a:pt x="6689" y="1475"/>
                    <a:pt x="3925" y="4593"/>
                    <a:pt x="2292" y="7592"/>
                  </a:cubicBezTo>
                  <a:cubicBezTo>
                    <a:pt x="198" y="11418"/>
                    <a:pt x="1" y="15578"/>
                    <a:pt x="1034" y="19601"/>
                  </a:cubicBezTo>
                  <a:cubicBezTo>
                    <a:pt x="2627" y="25797"/>
                    <a:pt x="7121" y="31648"/>
                    <a:pt x="12058" y="35425"/>
                  </a:cubicBezTo>
                  <a:cubicBezTo>
                    <a:pt x="16602" y="38896"/>
                    <a:pt x="21913" y="41335"/>
                    <a:pt x="27656" y="41788"/>
                  </a:cubicBezTo>
                  <a:cubicBezTo>
                    <a:pt x="28332" y="41841"/>
                    <a:pt x="29004" y="41868"/>
                    <a:pt x="29672" y="41868"/>
                  </a:cubicBezTo>
                  <a:cubicBezTo>
                    <a:pt x="40668" y="41868"/>
                    <a:pt x="50406" y="34722"/>
                    <a:pt x="52863" y="23957"/>
                  </a:cubicBezTo>
                  <a:cubicBezTo>
                    <a:pt x="53335" y="21843"/>
                    <a:pt x="53522" y="19630"/>
                    <a:pt x="53089" y="17486"/>
                  </a:cubicBezTo>
                  <a:cubicBezTo>
                    <a:pt x="52450" y="14251"/>
                    <a:pt x="50434" y="11349"/>
                    <a:pt x="47896" y="9166"/>
                  </a:cubicBezTo>
                  <a:cubicBezTo>
                    <a:pt x="46087" y="7612"/>
                    <a:pt x="43943" y="6363"/>
                    <a:pt x="41602" y="5901"/>
                  </a:cubicBezTo>
                  <a:cubicBezTo>
                    <a:pt x="40778" y="5737"/>
                    <a:pt x="39945" y="5671"/>
                    <a:pt x="39108" y="5671"/>
                  </a:cubicBezTo>
                  <a:cubicBezTo>
                    <a:pt x="35875" y="5671"/>
                    <a:pt x="32569" y="6644"/>
                    <a:pt x="29387" y="6644"/>
                  </a:cubicBezTo>
                  <a:cubicBezTo>
                    <a:pt x="28063" y="6644"/>
                    <a:pt x="26760" y="6475"/>
                    <a:pt x="25493" y="5999"/>
                  </a:cubicBezTo>
                  <a:cubicBezTo>
                    <a:pt x="22582" y="4908"/>
                    <a:pt x="20438" y="2370"/>
                    <a:pt x="17635" y="1023"/>
                  </a:cubicBezTo>
                  <a:cubicBezTo>
                    <a:pt x="16201" y="344"/>
                    <a:pt x="14648" y="1"/>
                    <a:pt x="130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6"/>
            <p:cNvSpPr/>
            <p:nvPr/>
          </p:nvSpPr>
          <p:spPr>
            <a:xfrm rot="-573985">
              <a:off x="1290286" y="3940612"/>
              <a:ext cx="251233" cy="225144"/>
            </a:xfrm>
            <a:custGeom>
              <a:rect b="b" l="l" r="r" t="t"/>
              <a:pathLst>
                <a:path extrusionOk="0" h="7836" w="8744">
                  <a:moveTo>
                    <a:pt x="4375" y="1"/>
                  </a:moveTo>
                  <a:cubicBezTo>
                    <a:pt x="4001" y="1"/>
                    <a:pt x="3622" y="54"/>
                    <a:pt x="3246" y="166"/>
                  </a:cubicBezTo>
                  <a:cubicBezTo>
                    <a:pt x="1171" y="786"/>
                    <a:pt x="0" y="2969"/>
                    <a:pt x="620" y="5044"/>
                  </a:cubicBezTo>
                  <a:cubicBezTo>
                    <a:pt x="1128" y="6737"/>
                    <a:pt x="2686" y="7835"/>
                    <a:pt x="4374" y="7835"/>
                  </a:cubicBezTo>
                  <a:cubicBezTo>
                    <a:pt x="4746" y="7835"/>
                    <a:pt x="5124" y="7782"/>
                    <a:pt x="5498" y="7670"/>
                  </a:cubicBezTo>
                  <a:cubicBezTo>
                    <a:pt x="7563" y="7051"/>
                    <a:pt x="8743" y="4867"/>
                    <a:pt x="8124" y="2792"/>
                  </a:cubicBezTo>
                  <a:cubicBezTo>
                    <a:pt x="7617" y="1093"/>
                    <a:pt x="6061" y="1"/>
                    <a:pt x="43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6"/>
            <p:cNvSpPr/>
            <p:nvPr/>
          </p:nvSpPr>
          <p:spPr>
            <a:xfrm rot="-573985">
              <a:off x="339051" y="3954906"/>
              <a:ext cx="244452" cy="225058"/>
            </a:xfrm>
            <a:custGeom>
              <a:rect b="b" l="l" r="r" t="t"/>
              <a:pathLst>
                <a:path extrusionOk="0" h="7833" w="8508">
                  <a:moveTo>
                    <a:pt x="4269" y="0"/>
                  </a:moveTo>
                  <a:cubicBezTo>
                    <a:pt x="4023" y="0"/>
                    <a:pt x="3772" y="24"/>
                    <a:pt x="3521" y="73"/>
                  </a:cubicBezTo>
                  <a:cubicBezTo>
                    <a:pt x="1397" y="476"/>
                    <a:pt x="0" y="2531"/>
                    <a:pt x="413" y="4656"/>
                  </a:cubicBezTo>
                  <a:cubicBezTo>
                    <a:pt x="769" y="6532"/>
                    <a:pt x="2415" y="7833"/>
                    <a:pt x="4258" y="7833"/>
                  </a:cubicBezTo>
                  <a:cubicBezTo>
                    <a:pt x="4502" y="7833"/>
                    <a:pt x="4748" y="7810"/>
                    <a:pt x="4996" y="7763"/>
                  </a:cubicBezTo>
                  <a:cubicBezTo>
                    <a:pt x="7121" y="7360"/>
                    <a:pt x="8507" y="5305"/>
                    <a:pt x="8104" y="3180"/>
                  </a:cubicBezTo>
                  <a:cubicBezTo>
                    <a:pt x="7748" y="1307"/>
                    <a:pt x="6109" y="0"/>
                    <a:pt x="42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6"/>
            <p:cNvSpPr/>
            <p:nvPr/>
          </p:nvSpPr>
          <p:spPr>
            <a:xfrm rot="-573985">
              <a:off x="726635" y="4645770"/>
              <a:ext cx="257181" cy="225173"/>
            </a:xfrm>
            <a:custGeom>
              <a:rect b="b" l="l" r="r" t="t"/>
              <a:pathLst>
                <a:path extrusionOk="0" h="7837" w="8951">
                  <a:moveTo>
                    <a:pt x="4468" y="1"/>
                  </a:moveTo>
                  <a:cubicBezTo>
                    <a:pt x="3852" y="1"/>
                    <a:pt x="3228" y="147"/>
                    <a:pt x="2646" y="455"/>
                  </a:cubicBezTo>
                  <a:cubicBezTo>
                    <a:pt x="728" y="1468"/>
                    <a:pt x="1" y="3839"/>
                    <a:pt x="1014" y="5756"/>
                  </a:cubicBezTo>
                  <a:cubicBezTo>
                    <a:pt x="1717" y="7080"/>
                    <a:pt x="3073" y="7836"/>
                    <a:pt x="4478" y="7836"/>
                  </a:cubicBezTo>
                  <a:cubicBezTo>
                    <a:pt x="5098" y="7836"/>
                    <a:pt x="5728" y="7689"/>
                    <a:pt x="6315" y="7379"/>
                  </a:cubicBezTo>
                  <a:cubicBezTo>
                    <a:pt x="8222" y="6366"/>
                    <a:pt x="8950" y="3996"/>
                    <a:pt x="7937" y="2088"/>
                  </a:cubicBezTo>
                  <a:cubicBezTo>
                    <a:pt x="7233" y="761"/>
                    <a:pt x="5873" y="1"/>
                    <a:pt x="4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6"/>
            <p:cNvSpPr/>
            <p:nvPr/>
          </p:nvSpPr>
          <p:spPr>
            <a:xfrm rot="-573985">
              <a:off x="300130" y="3886666"/>
              <a:ext cx="889861" cy="569987"/>
            </a:xfrm>
            <a:custGeom>
              <a:rect b="b" l="l" r="r" t="t"/>
              <a:pathLst>
                <a:path extrusionOk="0" h="19838" w="30971">
                  <a:moveTo>
                    <a:pt x="20762" y="1"/>
                  </a:moveTo>
                  <a:cubicBezTo>
                    <a:pt x="20762" y="1"/>
                    <a:pt x="5636" y="6089"/>
                    <a:pt x="0" y="6974"/>
                  </a:cubicBezTo>
                  <a:lnTo>
                    <a:pt x="3216" y="19838"/>
                  </a:lnTo>
                  <a:lnTo>
                    <a:pt x="9629" y="18156"/>
                  </a:lnTo>
                  <a:lnTo>
                    <a:pt x="9914" y="19247"/>
                  </a:lnTo>
                  <a:cubicBezTo>
                    <a:pt x="9914" y="19247"/>
                    <a:pt x="23633" y="16238"/>
                    <a:pt x="30970" y="12993"/>
                  </a:cubicBezTo>
                  <a:lnTo>
                    <a:pt x="26692" y="3010"/>
                  </a:lnTo>
                  <a:lnTo>
                    <a:pt x="22227" y="4407"/>
                  </a:lnTo>
                  <a:lnTo>
                    <a:pt x="207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6"/>
            <p:cNvSpPr/>
            <p:nvPr/>
          </p:nvSpPr>
          <p:spPr>
            <a:xfrm rot="-573985">
              <a:off x="389165" y="3890201"/>
              <a:ext cx="624520" cy="577486"/>
            </a:xfrm>
            <a:custGeom>
              <a:rect b="b" l="l" r="r" t="t"/>
              <a:pathLst>
                <a:path extrusionOk="0" h="20099" w="21736">
                  <a:moveTo>
                    <a:pt x="17676" y="1"/>
                  </a:moveTo>
                  <a:cubicBezTo>
                    <a:pt x="17665" y="1"/>
                    <a:pt x="17655" y="3"/>
                    <a:pt x="17644" y="6"/>
                  </a:cubicBezTo>
                  <a:cubicBezTo>
                    <a:pt x="17575" y="36"/>
                    <a:pt x="17536" y="104"/>
                    <a:pt x="17566" y="163"/>
                  </a:cubicBezTo>
                  <a:lnTo>
                    <a:pt x="21450" y="11985"/>
                  </a:lnTo>
                  <a:cubicBezTo>
                    <a:pt x="14104" y="16764"/>
                    <a:pt x="246" y="19823"/>
                    <a:pt x="109" y="19853"/>
                  </a:cubicBezTo>
                  <a:cubicBezTo>
                    <a:pt x="40" y="19862"/>
                    <a:pt x="1" y="19931"/>
                    <a:pt x="10" y="20000"/>
                  </a:cubicBezTo>
                  <a:cubicBezTo>
                    <a:pt x="20" y="20059"/>
                    <a:pt x="79" y="20098"/>
                    <a:pt x="138" y="20098"/>
                  </a:cubicBezTo>
                  <a:lnTo>
                    <a:pt x="158" y="20098"/>
                  </a:lnTo>
                  <a:cubicBezTo>
                    <a:pt x="296" y="20059"/>
                    <a:pt x="14300" y="16971"/>
                    <a:pt x="21667" y="12142"/>
                  </a:cubicBezTo>
                  <a:cubicBezTo>
                    <a:pt x="21716" y="12113"/>
                    <a:pt x="21736" y="12054"/>
                    <a:pt x="21716" y="12004"/>
                  </a:cubicBezTo>
                  <a:lnTo>
                    <a:pt x="17802" y="85"/>
                  </a:lnTo>
                  <a:cubicBezTo>
                    <a:pt x="17777" y="36"/>
                    <a:pt x="17726" y="1"/>
                    <a:pt x="176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6"/>
            <p:cNvSpPr/>
            <p:nvPr/>
          </p:nvSpPr>
          <p:spPr>
            <a:xfrm rot="-573985">
              <a:off x="351303" y="3959900"/>
              <a:ext cx="591162" cy="460776"/>
            </a:xfrm>
            <a:custGeom>
              <a:rect b="b" l="l" r="r" t="t"/>
              <a:pathLst>
                <a:path extrusionOk="0" h="16037" w="20575">
                  <a:moveTo>
                    <a:pt x="17300" y="281"/>
                  </a:moveTo>
                  <a:lnTo>
                    <a:pt x="20290" y="9506"/>
                  </a:lnTo>
                  <a:cubicBezTo>
                    <a:pt x="12982" y="13509"/>
                    <a:pt x="3728" y="15515"/>
                    <a:pt x="2587" y="15761"/>
                  </a:cubicBezTo>
                  <a:lnTo>
                    <a:pt x="276" y="5946"/>
                  </a:lnTo>
                  <a:lnTo>
                    <a:pt x="286" y="5946"/>
                  </a:lnTo>
                  <a:cubicBezTo>
                    <a:pt x="4918" y="4972"/>
                    <a:pt x="16011" y="783"/>
                    <a:pt x="17300" y="281"/>
                  </a:cubicBezTo>
                  <a:close/>
                  <a:moveTo>
                    <a:pt x="17379" y="1"/>
                  </a:moveTo>
                  <a:cubicBezTo>
                    <a:pt x="17361" y="1"/>
                    <a:pt x="17344" y="6"/>
                    <a:pt x="17329" y="16"/>
                  </a:cubicBezTo>
                  <a:cubicBezTo>
                    <a:pt x="17201" y="55"/>
                    <a:pt x="4898" y="4756"/>
                    <a:pt x="109" y="5730"/>
                  </a:cubicBezTo>
                  <a:cubicBezTo>
                    <a:pt x="69" y="5739"/>
                    <a:pt x="40" y="5759"/>
                    <a:pt x="20" y="5789"/>
                  </a:cubicBezTo>
                  <a:cubicBezTo>
                    <a:pt x="10" y="5808"/>
                    <a:pt x="0" y="5848"/>
                    <a:pt x="10" y="5877"/>
                  </a:cubicBezTo>
                  <a:lnTo>
                    <a:pt x="2371" y="15938"/>
                  </a:lnTo>
                  <a:cubicBezTo>
                    <a:pt x="2380" y="15997"/>
                    <a:pt x="2430" y="16036"/>
                    <a:pt x="2489" y="16036"/>
                  </a:cubicBezTo>
                  <a:lnTo>
                    <a:pt x="2518" y="16026"/>
                  </a:lnTo>
                  <a:cubicBezTo>
                    <a:pt x="2616" y="16007"/>
                    <a:pt x="12687" y="13971"/>
                    <a:pt x="20496" y="9673"/>
                  </a:cubicBezTo>
                  <a:cubicBezTo>
                    <a:pt x="20545" y="9644"/>
                    <a:pt x="20575" y="9575"/>
                    <a:pt x="20555" y="9526"/>
                  </a:cubicBezTo>
                  <a:lnTo>
                    <a:pt x="17497" y="84"/>
                  </a:lnTo>
                  <a:cubicBezTo>
                    <a:pt x="17477" y="55"/>
                    <a:pt x="17457" y="25"/>
                    <a:pt x="17428" y="16"/>
                  </a:cubicBezTo>
                  <a:cubicBezTo>
                    <a:pt x="17413" y="6"/>
                    <a:pt x="17396" y="1"/>
                    <a:pt x="173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6"/>
            <p:cNvSpPr/>
            <p:nvPr/>
          </p:nvSpPr>
          <p:spPr>
            <a:xfrm rot="-573985">
              <a:off x="453207" y="4209101"/>
              <a:ext cx="40167" cy="55137"/>
            </a:xfrm>
            <a:custGeom>
              <a:rect b="b" l="l" r="r" t="t"/>
              <a:pathLst>
                <a:path extrusionOk="0" h="1919" w="1398">
                  <a:moveTo>
                    <a:pt x="1348" y="0"/>
                  </a:moveTo>
                  <a:lnTo>
                    <a:pt x="1" y="443"/>
                  </a:lnTo>
                  <a:lnTo>
                    <a:pt x="50" y="600"/>
                  </a:lnTo>
                  <a:lnTo>
                    <a:pt x="640" y="404"/>
                  </a:lnTo>
                  <a:lnTo>
                    <a:pt x="1142" y="1918"/>
                  </a:lnTo>
                  <a:lnTo>
                    <a:pt x="1319" y="1859"/>
                  </a:lnTo>
                  <a:lnTo>
                    <a:pt x="817" y="345"/>
                  </a:lnTo>
                  <a:lnTo>
                    <a:pt x="1397" y="148"/>
                  </a:lnTo>
                  <a:lnTo>
                    <a:pt x="13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6"/>
            <p:cNvSpPr/>
            <p:nvPr/>
          </p:nvSpPr>
          <p:spPr>
            <a:xfrm rot="-573985">
              <a:off x="504718" y="4195128"/>
              <a:ext cx="20946" cy="49764"/>
            </a:xfrm>
            <a:custGeom>
              <a:rect b="b" l="l" r="r" t="t"/>
              <a:pathLst>
                <a:path extrusionOk="0" h="1732" w="729">
                  <a:moveTo>
                    <a:pt x="178" y="0"/>
                  </a:moveTo>
                  <a:lnTo>
                    <a:pt x="1" y="59"/>
                  </a:lnTo>
                  <a:lnTo>
                    <a:pt x="551" y="1731"/>
                  </a:lnTo>
                  <a:lnTo>
                    <a:pt x="728" y="1672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6"/>
            <p:cNvSpPr/>
            <p:nvPr/>
          </p:nvSpPr>
          <p:spPr>
            <a:xfrm rot="-573985">
              <a:off x="527880" y="4171984"/>
              <a:ext cx="53413" cy="51833"/>
            </a:xfrm>
            <a:custGeom>
              <a:rect b="b" l="l" r="r" t="t"/>
              <a:pathLst>
                <a:path extrusionOk="0" h="1804" w="1859">
                  <a:moveTo>
                    <a:pt x="1057" y="0"/>
                  </a:moveTo>
                  <a:cubicBezTo>
                    <a:pt x="955" y="0"/>
                    <a:pt x="854" y="18"/>
                    <a:pt x="757" y="56"/>
                  </a:cubicBezTo>
                  <a:cubicBezTo>
                    <a:pt x="276" y="194"/>
                    <a:pt x="0" y="715"/>
                    <a:pt x="167" y="1197"/>
                  </a:cubicBezTo>
                  <a:cubicBezTo>
                    <a:pt x="291" y="1567"/>
                    <a:pt x="644" y="1804"/>
                    <a:pt x="1018" y="1804"/>
                  </a:cubicBezTo>
                  <a:cubicBezTo>
                    <a:pt x="1121" y="1804"/>
                    <a:pt x="1226" y="1786"/>
                    <a:pt x="1328" y="1747"/>
                  </a:cubicBezTo>
                  <a:cubicBezTo>
                    <a:pt x="1554" y="1679"/>
                    <a:pt x="1751" y="1511"/>
                    <a:pt x="1859" y="1295"/>
                  </a:cubicBezTo>
                  <a:lnTo>
                    <a:pt x="1702" y="1226"/>
                  </a:lnTo>
                  <a:cubicBezTo>
                    <a:pt x="1623" y="1403"/>
                    <a:pt x="1466" y="1531"/>
                    <a:pt x="1279" y="1590"/>
                  </a:cubicBezTo>
                  <a:cubicBezTo>
                    <a:pt x="1198" y="1619"/>
                    <a:pt x="1115" y="1633"/>
                    <a:pt x="1034" y="1633"/>
                  </a:cubicBezTo>
                  <a:cubicBezTo>
                    <a:pt x="730" y="1633"/>
                    <a:pt x="445" y="1440"/>
                    <a:pt x="344" y="1138"/>
                  </a:cubicBezTo>
                  <a:cubicBezTo>
                    <a:pt x="207" y="744"/>
                    <a:pt x="423" y="331"/>
                    <a:pt x="816" y="213"/>
                  </a:cubicBezTo>
                  <a:cubicBezTo>
                    <a:pt x="898" y="183"/>
                    <a:pt x="982" y="168"/>
                    <a:pt x="1065" y="168"/>
                  </a:cubicBezTo>
                  <a:cubicBezTo>
                    <a:pt x="1172" y="168"/>
                    <a:pt x="1277" y="193"/>
                    <a:pt x="1377" y="243"/>
                  </a:cubicBezTo>
                  <a:lnTo>
                    <a:pt x="1456" y="95"/>
                  </a:lnTo>
                  <a:cubicBezTo>
                    <a:pt x="1331" y="33"/>
                    <a:pt x="1194" y="0"/>
                    <a:pt x="10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6"/>
            <p:cNvSpPr/>
            <p:nvPr/>
          </p:nvSpPr>
          <p:spPr>
            <a:xfrm rot="-573985">
              <a:off x="581118" y="4139798"/>
              <a:ext cx="56545" cy="61056"/>
            </a:xfrm>
            <a:custGeom>
              <a:rect b="b" l="l" r="r" t="t"/>
              <a:pathLst>
                <a:path extrusionOk="0" h="2125" w="1968">
                  <a:moveTo>
                    <a:pt x="1358" y="0"/>
                  </a:moveTo>
                  <a:lnTo>
                    <a:pt x="1161" y="69"/>
                  </a:lnTo>
                  <a:lnTo>
                    <a:pt x="512" y="1397"/>
                  </a:lnTo>
                  <a:lnTo>
                    <a:pt x="178" y="393"/>
                  </a:lnTo>
                  <a:lnTo>
                    <a:pt x="1" y="452"/>
                  </a:lnTo>
                  <a:lnTo>
                    <a:pt x="561" y="2124"/>
                  </a:lnTo>
                  <a:lnTo>
                    <a:pt x="738" y="2065"/>
                  </a:lnTo>
                  <a:lnTo>
                    <a:pt x="591" y="1623"/>
                  </a:lnTo>
                  <a:lnTo>
                    <a:pt x="817" y="1161"/>
                  </a:lnTo>
                  <a:lnTo>
                    <a:pt x="1761" y="1721"/>
                  </a:lnTo>
                  <a:lnTo>
                    <a:pt x="1968" y="1652"/>
                  </a:lnTo>
                  <a:lnTo>
                    <a:pt x="896" y="993"/>
                  </a:lnTo>
                  <a:lnTo>
                    <a:pt x="13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6"/>
            <p:cNvSpPr/>
            <p:nvPr/>
          </p:nvSpPr>
          <p:spPr>
            <a:xfrm rot="-573985">
              <a:off x="633158" y="4114949"/>
              <a:ext cx="49764" cy="58815"/>
            </a:xfrm>
            <a:custGeom>
              <a:rect b="b" l="l" r="r" t="t"/>
              <a:pathLst>
                <a:path extrusionOk="0" h="2047" w="1732">
                  <a:moveTo>
                    <a:pt x="1141" y="1"/>
                  </a:moveTo>
                  <a:lnTo>
                    <a:pt x="0" y="384"/>
                  </a:lnTo>
                  <a:lnTo>
                    <a:pt x="551" y="2046"/>
                  </a:lnTo>
                  <a:lnTo>
                    <a:pt x="1731" y="1653"/>
                  </a:lnTo>
                  <a:lnTo>
                    <a:pt x="1682" y="1505"/>
                  </a:lnTo>
                  <a:lnTo>
                    <a:pt x="679" y="1830"/>
                  </a:lnTo>
                  <a:lnTo>
                    <a:pt x="472" y="1220"/>
                  </a:lnTo>
                  <a:lnTo>
                    <a:pt x="1328" y="935"/>
                  </a:lnTo>
                  <a:lnTo>
                    <a:pt x="1279" y="778"/>
                  </a:lnTo>
                  <a:lnTo>
                    <a:pt x="423" y="1073"/>
                  </a:lnTo>
                  <a:lnTo>
                    <a:pt x="226" y="473"/>
                  </a:lnTo>
                  <a:lnTo>
                    <a:pt x="1190" y="158"/>
                  </a:lnTo>
                  <a:lnTo>
                    <a:pt x="11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6"/>
            <p:cNvSpPr/>
            <p:nvPr/>
          </p:nvSpPr>
          <p:spPr>
            <a:xfrm rot="-573985">
              <a:off x="674382" y="4091572"/>
              <a:ext cx="40455" cy="55137"/>
            </a:xfrm>
            <a:custGeom>
              <a:rect b="b" l="l" r="r" t="t"/>
              <a:pathLst>
                <a:path extrusionOk="0" h="1919" w="1408">
                  <a:moveTo>
                    <a:pt x="1358" y="1"/>
                  </a:moveTo>
                  <a:lnTo>
                    <a:pt x="1" y="453"/>
                  </a:lnTo>
                  <a:lnTo>
                    <a:pt x="50" y="600"/>
                  </a:lnTo>
                  <a:lnTo>
                    <a:pt x="640" y="404"/>
                  </a:lnTo>
                  <a:lnTo>
                    <a:pt x="1142" y="1918"/>
                  </a:lnTo>
                  <a:lnTo>
                    <a:pt x="1319" y="1859"/>
                  </a:lnTo>
                  <a:lnTo>
                    <a:pt x="817" y="345"/>
                  </a:lnTo>
                  <a:lnTo>
                    <a:pt x="1407" y="158"/>
                  </a:lnTo>
                  <a:lnTo>
                    <a:pt x="13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6"/>
            <p:cNvSpPr/>
            <p:nvPr/>
          </p:nvSpPr>
          <p:spPr>
            <a:xfrm rot="-573985">
              <a:off x="722931" y="4071340"/>
              <a:ext cx="46661" cy="52321"/>
            </a:xfrm>
            <a:custGeom>
              <a:rect b="b" l="l" r="r" t="t"/>
              <a:pathLst>
                <a:path extrusionOk="0" h="1821" w="1624">
                  <a:moveTo>
                    <a:pt x="866" y="0"/>
                  </a:moveTo>
                  <a:cubicBezTo>
                    <a:pt x="757" y="0"/>
                    <a:pt x="648" y="18"/>
                    <a:pt x="542" y="51"/>
                  </a:cubicBezTo>
                  <a:cubicBezTo>
                    <a:pt x="119" y="199"/>
                    <a:pt x="1" y="474"/>
                    <a:pt x="80" y="720"/>
                  </a:cubicBezTo>
                  <a:cubicBezTo>
                    <a:pt x="161" y="960"/>
                    <a:pt x="355" y="1010"/>
                    <a:pt x="570" y="1010"/>
                  </a:cubicBezTo>
                  <a:cubicBezTo>
                    <a:pt x="720" y="1010"/>
                    <a:pt x="881" y="985"/>
                    <a:pt x="1019" y="985"/>
                  </a:cubicBezTo>
                  <a:cubicBezTo>
                    <a:pt x="1185" y="985"/>
                    <a:pt x="1319" y="1020"/>
                    <a:pt x="1368" y="1173"/>
                  </a:cubicBezTo>
                  <a:cubicBezTo>
                    <a:pt x="1427" y="1330"/>
                    <a:pt x="1338" y="1507"/>
                    <a:pt x="1024" y="1615"/>
                  </a:cubicBezTo>
                  <a:cubicBezTo>
                    <a:pt x="931" y="1646"/>
                    <a:pt x="836" y="1661"/>
                    <a:pt x="742" y="1661"/>
                  </a:cubicBezTo>
                  <a:cubicBezTo>
                    <a:pt x="626" y="1661"/>
                    <a:pt x="512" y="1639"/>
                    <a:pt x="404" y="1595"/>
                  </a:cubicBezTo>
                  <a:lnTo>
                    <a:pt x="384" y="1753"/>
                  </a:lnTo>
                  <a:cubicBezTo>
                    <a:pt x="496" y="1798"/>
                    <a:pt x="615" y="1820"/>
                    <a:pt x="735" y="1820"/>
                  </a:cubicBezTo>
                  <a:cubicBezTo>
                    <a:pt x="849" y="1820"/>
                    <a:pt x="963" y="1801"/>
                    <a:pt x="1073" y="1763"/>
                  </a:cubicBezTo>
                  <a:cubicBezTo>
                    <a:pt x="1496" y="1625"/>
                    <a:pt x="1624" y="1350"/>
                    <a:pt x="1545" y="1104"/>
                  </a:cubicBezTo>
                  <a:cubicBezTo>
                    <a:pt x="1464" y="864"/>
                    <a:pt x="1270" y="814"/>
                    <a:pt x="1055" y="814"/>
                  </a:cubicBezTo>
                  <a:cubicBezTo>
                    <a:pt x="904" y="814"/>
                    <a:pt x="744" y="838"/>
                    <a:pt x="605" y="838"/>
                  </a:cubicBezTo>
                  <a:cubicBezTo>
                    <a:pt x="440" y="838"/>
                    <a:pt x="305" y="804"/>
                    <a:pt x="257" y="651"/>
                  </a:cubicBezTo>
                  <a:cubicBezTo>
                    <a:pt x="198" y="484"/>
                    <a:pt x="286" y="307"/>
                    <a:pt x="591" y="209"/>
                  </a:cubicBezTo>
                  <a:cubicBezTo>
                    <a:pt x="683" y="176"/>
                    <a:pt x="778" y="162"/>
                    <a:pt x="873" y="162"/>
                  </a:cubicBezTo>
                  <a:cubicBezTo>
                    <a:pt x="950" y="162"/>
                    <a:pt x="1027" y="171"/>
                    <a:pt x="1102" y="189"/>
                  </a:cubicBezTo>
                  <a:lnTo>
                    <a:pt x="1112" y="32"/>
                  </a:lnTo>
                  <a:cubicBezTo>
                    <a:pt x="1031" y="10"/>
                    <a:pt x="949" y="0"/>
                    <a:pt x="8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6"/>
            <p:cNvSpPr/>
            <p:nvPr/>
          </p:nvSpPr>
          <p:spPr>
            <a:xfrm rot="-573985">
              <a:off x="507566" y="4272369"/>
              <a:ext cx="65567" cy="64733"/>
            </a:xfrm>
            <a:custGeom>
              <a:rect b="b" l="l" r="r" t="t"/>
              <a:pathLst>
                <a:path extrusionOk="0" h="2253" w="2282">
                  <a:moveTo>
                    <a:pt x="1731" y="0"/>
                  </a:moveTo>
                  <a:lnTo>
                    <a:pt x="1584" y="49"/>
                  </a:lnTo>
                  <a:lnTo>
                    <a:pt x="1279" y="1525"/>
                  </a:lnTo>
                  <a:lnTo>
                    <a:pt x="138" y="531"/>
                  </a:lnTo>
                  <a:lnTo>
                    <a:pt x="0" y="581"/>
                  </a:lnTo>
                  <a:lnTo>
                    <a:pt x="551" y="2252"/>
                  </a:lnTo>
                  <a:lnTo>
                    <a:pt x="718" y="2193"/>
                  </a:lnTo>
                  <a:lnTo>
                    <a:pt x="276" y="866"/>
                  </a:lnTo>
                  <a:lnTo>
                    <a:pt x="1308" y="1761"/>
                  </a:lnTo>
                  <a:lnTo>
                    <a:pt x="1387" y="1731"/>
                  </a:lnTo>
                  <a:lnTo>
                    <a:pt x="1672" y="394"/>
                  </a:lnTo>
                  <a:lnTo>
                    <a:pt x="2115" y="1731"/>
                  </a:lnTo>
                  <a:lnTo>
                    <a:pt x="2282" y="1672"/>
                  </a:lnTo>
                  <a:lnTo>
                    <a:pt x="17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6"/>
            <p:cNvSpPr/>
            <p:nvPr/>
          </p:nvSpPr>
          <p:spPr>
            <a:xfrm rot="-573985">
              <a:off x="571694" y="4243407"/>
              <a:ext cx="64705" cy="53585"/>
            </a:xfrm>
            <a:custGeom>
              <a:rect b="b" l="l" r="r" t="t"/>
              <a:pathLst>
                <a:path extrusionOk="0" h="1865" w="2252">
                  <a:moveTo>
                    <a:pt x="1106" y="208"/>
                  </a:moveTo>
                  <a:cubicBezTo>
                    <a:pt x="1405" y="208"/>
                    <a:pt x="1703" y="384"/>
                    <a:pt x="1809" y="722"/>
                  </a:cubicBezTo>
                  <a:cubicBezTo>
                    <a:pt x="1946" y="1105"/>
                    <a:pt x="1740" y="1528"/>
                    <a:pt x="1346" y="1646"/>
                  </a:cubicBezTo>
                  <a:cubicBezTo>
                    <a:pt x="1265" y="1673"/>
                    <a:pt x="1184" y="1685"/>
                    <a:pt x="1107" y="1685"/>
                  </a:cubicBezTo>
                  <a:cubicBezTo>
                    <a:pt x="586" y="1685"/>
                    <a:pt x="195" y="1127"/>
                    <a:pt x="451" y="613"/>
                  </a:cubicBezTo>
                  <a:cubicBezTo>
                    <a:pt x="588" y="340"/>
                    <a:pt x="848" y="208"/>
                    <a:pt x="1106" y="208"/>
                  </a:cubicBezTo>
                  <a:close/>
                  <a:moveTo>
                    <a:pt x="1103" y="0"/>
                  </a:moveTo>
                  <a:cubicBezTo>
                    <a:pt x="503" y="0"/>
                    <a:pt x="1" y="605"/>
                    <a:pt x="235" y="1243"/>
                  </a:cubicBezTo>
                  <a:cubicBezTo>
                    <a:pt x="357" y="1625"/>
                    <a:pt x="705" y="1865"/>
                    <a:pt x="1076" y="1865"/>
                  </a:cubicBezTo>
                  <a:cubicBezTo>
                    <a:pt x="1182" y="1865"/>
                    <a:pt x="1290" y="1845"/>
                    <a:pt x="1396" y="1803"/>
                  </a:cubicBezTo>
                  <a:cubicBezTo>
                    <a:pt x="2182" y="1538"/>
                    <a:pt x="2251" y="456"/>
                    <a:pt x="1504" y="92"/>
                  </a:cubicBezTo>
                  <a:cubicBezTo>
                    <a:pt x="1370" y="29"/>
                    <a:pt x="1234" y="0"/>
                    <a:pt x="11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6"/>
            <p:cNvSpPr/>
            <p:nvPr/>
          </p:nvSpPr>
          <p:spPr>
            <a:xfrm rot="-573985">
              <a:off x="625472" y="4211836"/>
              <a:ext cx="47523" cy="56545"/>
            </a:xfrm>
            <a:custGeom>
              <a:rect b="b" l="l" r="r" t="t"/>
              <a:pathLst>
                <a:path extrusionOk="0" h="1968" w="1654">
                  <a:moveTo>
                    <a:pt x="1653" y="1"/>
                  </a:moveTo>
                  <a:lnTo>
                    <a:pt x="1476" y="60"/>
                  </a:lnTo>
                  <a:lnTo>
                    <a:pt x="1319" y="1722"/>
                  </a:lnTo>
                  <a:lnTo>
                    <a:pt x="198" y="483"/>
                  </a:lnTo>
                  <a:lnTo>
                    <a:pt x="1" y="551"/>
                  </a:lnTo>
                  <a:lnTo>
                    <a:pt x="1299" y="1968"/>
                  </a:lnTo>
                  <a:lnTo>
                    <a:pt x="1476" y="1918"/>
                  </a:lnTo>
                  <a:lnTo>
                    <a:pt x="1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6"/>
            <p:cNvSpPr/>
            <p:nvPr/>
          </p:nvSpPr>
          <p:spPr>
            <a:xfrm rot="-573985">
              <a:off x="684780" y="4197740"/>
              <a:ext cx="20946" cy="49477"/>
            </a:xfrm>
            <a:custGeom>
              <a:rect b="b" l="l" r="r" t="t"/>
              <a:pathLst>
                <a:path extrusionOk="0" h="1722" w="729">
                  <a:moveTo>
                    <a:pt x="178" y="0"/>
                  </a:moveTo>
                  <a:lnTo>
                    <a:pt x="1" y="59"/>
                  </a:lnTo>
                  <a:lnTo>
                    <a:pt x="552" y="1721"/>
                  </a:lnTo>
                  <a:lnTo>
                    <a:pt x="729" y="1662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26"/>
            <p:cNvSpPr/>
            <p:nvPr/>
          </p:nvSpPr>
          <p:spPr>
            <a:xfrm rot="-573985">
              <a:off x="709071" y="4172616"/>
              <a:ext cx="50023" cy="58815"/>
            </a:xfrm>
            <a:custGeom>
              <a:rect b="b" l="l" r="r" t="t"/>
              <a:pathLst>
                <a:path extrusionOk="0" h="2047" w="1741">
                  <a:moveTo>
                    <a:pt x="1151" y="1"/>
                  </a:moveTo>
                  <a:lnTo>
                    <a:pt x="0" y="375"/>
                  </a:lnTo>
                  <a:lnTo>
                    <a:pt x="561" y="2047"/>
                  </a:lnTo>
                  <a:lnTo>
                    <a:pt x="1741" y="1653"/>
                  </a:lnTo>
                  <a:lnTo>
                    <a:pt x="1682" y="1506"/>
                  </a:lnTo>
                  <a:lnTo>
                    <a:pt x="679" y="1830"/>
                  </a:lnTo>
                  <a:lnTo>
                    <a:pt x="472" y="1220"/>
                  </a:lnTo>
                  <a:lnTo>
                    <a:pt x="1338" y="925"/>
                  </a:lnTo>
                  <a:lnTo>
                    <a:pt x="1288" y="778"/>
                  </a:lnTo>
                  <a:lnTo>
                    <a:pt x="423" y="1063"/>
                  </a:lnTo>
                  <a:lnTo>
                    <a:pt x="226" y="473"/>
                  </a:lnTo>
                  <a:lnTo>
                    <a:pt x="1200" y="149"/>
                  </a:lnTo>
                  <a:lnTo>
                    <a:pt x="1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26"/>
            <p:cNvSpPr/>
            <p:nvPr/>
          </p:nvSpPr>
          <p:spPr>
            <a:xfrm rot="-573985">
              <a:off x="756768" y="4151300"/>
              <a:ext cx="46632" cy="52321"/>
            </a:xfrm>
            <a:custGeom>
              <a:rect b="b" l="l" r="r" t="t"/>
              <a:pathLst>
                <a:path extrusionOk="0" h="1821" w="1623">
                  <a:moveTo>
                    <a:pt x="865" y="1"/>
                  </a:moveTo>
                  <a:cubicBezTo>
                    <a:pt x="756" y="1"/>
                    <a:pt x="647" y="18"/>
                    <a:pt x="541" y="52"/>
                  </a:cubicBezTo>
                  <a:cubicBezTo>
                    <a:pt x="118" y="199"/>
                    <a:pt x="0" y="475"/>
                    <a:pt x="79" y="721"/>
                  </a:cubicBezTo>
                  <a:cubicBezTo>
                    <a:pt x="160" y="961"/>
                    <a:pt x="354" y="1010"/>
                    <a:pt x="569" y="1010"/>
                  </a:cubicBezTo>
                  <a:cubicBezTo>
                    <a:pt x="719" y="1010"/>
                    <a:pt x="880" y="986"/>
                    <a:pt x="1019" y="986"/>
                  </a:cubicBezTo>
                  <a:cubicBezTo>
                    <a:pt x="1184" y="986"/>
                    <a:pt x="1319" y="1021"/>
                    <a:pt x="1367" y="1173"/>
                  </a:cubicBezTo>
                  <a:cubicBezTo>
                    <a:pt x="1426" y="1330"/>
                    <a:pt x="1328" y="1507"/>
                    <a:pt x="1023" y="1616"/>
                  </a:cubicBezTo>
                  <a:cubicBezTo>
                    <a:pt x="930" y="1647"/>
                    <a:pt x="835" y="1662"/>
                    <a:pt x="741" y="1662"/>
                  </a:cubicBezTo>
                  <a:cubicBezTo>
                    <a:pt x="626" y="1662"/>
                    <a:pt x="512" y="1639"/>
                    <a:pt x="403" y="1596"/>
                  </a:cubicBezTo>
                  <a:lnTo>
                    <a:pt x="384" y="1753"/>
                  </a:lnTo>
                  <a:cubicBezTo>
                    <a:pt x="495" y="1799"/>
                    <a:pt x="614" y="1821"/>
                    <a:pt x="735" y="1821"/>
                  </a:cubicBezTo>
                  <a:cubicBezTo>
                    <a:pt x="848" y="1821"/>
                    <a:pt x="962" y="1801"/>
                    <a:pt x="1072" y="1763"/>
                  </a:cubicBezTo>
                  <a:cubicBezTo>
                    <a:pt x="1495" y="1625"/>
                    <a:pt x="1623" y="1350"/>
                    <a:pt x="1544" y="1104"/>
                  </a:cubicBezTo>
                  <a:cubicBezTo>
                    <a:pt x="1463" y="864"/>
                    <a:pt x="1269" y="815"/>
                    <a:pt x="1054" y="815"/>
                  </a:cubicBezTo>
                  <a:cubicBezTo>
                    <a:pt x="904" y="815"/>
                    <a:pt x="743" y="839"/>
                    <a:pt x="604" y="839"/>
                  </a:cubicBezTo>
                  <a:cubicBezTo>
                    <a:pt x="439" y="839"/>
                    <a:pt x="305" y="804"/>
                    <a:pt x="256" y="652"/>
                  </a:cubicBezTo>
                  <a:cubicBezTo>
                    <a:pt x="197" y="485"/>
                    <a:pt x="285" y="308"/>
                    <a:pt x="590" y="209"/>
                  </a:cubicBezTo>
                  <a:cubicBezTo>
                    <a:pt x="682" y="177"/>
                    <a:pt x="774" y="162"/>
                    <a:pt x="866" y="162"/>
                  </a:cubicBezTo>
                  <a:cubicBezTo>
                    <a:pt x="942" y="162"/>
                    <a:pt x="1017" y="172"/>
                    <a:pt x="1092" y="190"/>
                  </a:cubicBezTo>
                  <a:lnTo>
                    <a:pt x="1112" y="32"/>
                  </a:lnTo>
                  <a:cubicBezTo>
                    <a:pt x="1031" y="11"/>
                    <a:pt x="948" y="1"/>
                    <a:pt x="8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6"/>
            <p:cNvSpPr/>
            <p:nvPr/>
          </p:nvSpPr>
          <p:spPr>
            <a:xfrm rot="-573985">
              <a:off x="870444" y="4610250"/>
              <a:ext cx="370213" cy="194861"/>
            </a:xfrm>
            <a:custGeom>
              <a:rect b="b" l="l" r="r" t="t"/>
              <a:pathLst>
                <a:path extrusionOk="0" h="6782" w="12885">
                  <a:moveTo>
                    <a:pt x="12048" y="1"/>
                  </a:moveTo>
                  <a:cubicBezTo>
                    <a:pt x="11881" y="837"/>
                    <a:pt x="11625" y="1663"/>
                    <a:pt x="11271" y="2440"/>
                  </a:cubicBezTo>
                  <a:cubicBezTo>
                    <a:pt x="10543" y="4033"/>
                    <a:pt x="9216" y="5843"/>
                    <a:pt x="6934" y="5931"/>
                  </a:cubicBezTo>
                  <a:cubicBezTo>
                    <a:pt x="6865" y="5934"/>
                    <a:pt x="6796" y="5936"/>
                    <a:pt x="6728" y="5936"/>
                  </a:cubicBezTo>
                  <a:cubicBezTo>
                    <a:pt x="4756" y="5936"/>
                    <a:pt x="3281" y="4718"/>
                    <a:pt x="2302" y="3482"/>
                  </a:cubicBezTo>
                  <a:cubicBezTo>
                    <a:pt x="1682" y="2696"/>
                    <a:pt x="1181" y="1830"/>
                    <a:pt x="797" y="906"/>
                  </a:cubicBezTo>
                  <a:lnTo>
                    <a:pt x="0" y="1201"/>
                  </a:lnTo>
                  <a:cubicBezTo>
                    <a:pt x="345" y="2047"/>
                    <a:pt x="777" y="2853"/>
                    <a:pt x="1308" y="3591"/>
                  </a:cubicBezTo>
                  <a:cubicBezTo>
                    <a:pt x="1918" y="4476"/>
                    <a:pt x="2685" y="5233"/>
                    <a:pt x="3580" y="5833"/>
                  </a:cubicBezTo>
                  <a:cubicBezTo>
                    <a:pt x="4508" y="6458"/>
                    <a:pt x="5608" y="6782"/>
                    <a:pt x="6726" y="6782"/>
                  </a:cubicBezTo>
                  <a:cubicBezTo>
                    <a:pt x="6805" y="6782"/>
                    <a:pt x="6884" y="6780"/>
                    <a:pt x="6964" y="6777"/>
                  </a:cubicBezTo>
                  <a:cubicBezTo>
                    <a:pt x="9953" y="6649"/>
                    <a:pt x="11497" y="4200"/>
                    <a:pt x="12255" y="2312"/>
                  </a:cubicBezTo>
                  <a:cubicBezTo>
                    <a:pt x="12530" y="1614"/>
                    <a:pt x="12746" y="886"/>
                    <a:pt x="12884" y="148"/>
                  </a:cubicBezTo>
                  <a:lnTo>
                    <a:pt x="120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6"/>
            <p:cNvSpPr/>
            <p:nvPr/>
          </p:nvSpPr>
          <p:spPr>
            <a:xfrm rot="-573985">
              <a:off x="867123" y="4661973"/>
              <a:ext cx="66141" cy="77462"/>
            </a:xfrm>
            <a:custGeom>
              <a:rect b="b" l="l" r="r" t="t"/>
              <a:pathLst>
                <a:path extrusionOk="0" h="2696" w="2302">
                  <a:moveTo>
                    <a:pt x="797" y="1"/>
                  </a:moveTo>
                  <a:lnTo>
                    <a:pt x="0" y="296"/>
                  </a:lnTo>
                  <a:cubicBezTo>
                    <a:pt x="335" y="1151"/>
                    <a:pt x="777" y="1948"/>
                    <a:pt x="1299" y="2695"/>
                  </a:cubicBezTo>
                  <a:lnTo>
                    <a:pt x="2302" y="2577"/>
                  </a:lnTo>
                  <a:cubicBezTo>
                    <a:pt x="1682" y="1791"/>
                    <a:pt x="1171" y="925"/>
                    <a:pt x="797" y="1"/>
                  </a:cubicBezTo>
                  <a:close/>
                </a:path>
              </a:pathLst>
            </a:custGeom>
            <a:solidFill>
              <a:srgbClr val="000000">
                <a:alpha val="158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26"/>
            <p:cNvSpPr/>
            <p:nvPr/>
          </p:nvSpPr>
          <p:spPr>
            <a:xfrm rot="-573985">
              <a:off x="1181645" y="4584225"/>
              <a:ext cx="46374" cy="70106"/>
            </a:xfrm>
            <a:custGeom>
              <a:rect b="b" l="l" r="r" t="t"/>
              <a:pathLst>
                <a:path extrusionOk="0" h="2440" w="1614">
                  <a:moveTo>
                    <a:pt x="777" y="1"/>
                  </a:moveTo>
                  <a:cubicBezTo>
                    <a:pt x="610" y="837"/>
                    <a:pt x="344" y="1663"/>
                    <a:pt x="0" y="2440"/>
                  </a:cubicBezTo>
                  <a:lnTo>
                    <a:pt x="984" y="2312"/>
                  </a:lnTo>
                  <a:cubicBezTo>
                    <a:pt x="1259" y="1614"/>
                    <a:pt x="1475" y="886"/>
                    <a:pt x="1613" y="148"/>
                  </a:cubicBezTo>
                  <a:lnTo>
                    <a:pt x="777" y="1"/>
                  </a:lnTo>
                  <a:close/>
                </a:path>
              </a:pathLst>
            </a:custGeom>
            <a:solidFill>
              <a:srgbClr val="000000">
                <a:alpha val="158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26"/>
            <p:cNvSpPr/>
            <p:nvPr/>
          </p:nvSpPr>
          <p:spPr>
            <a:xfrm rot="-573985">
              <a:off x="400145" y="4001777"/>
              <a:ext cx="1306935" cy="696264"/>
            </a:xfrm>
            <a:custGeom>
              <a:rect b="b" l="l" r="r" t="t"/>
              <a:pathLst>
                <a:path extrusionOk="0" h="24233" w="45487">
                  <a:moveTo>
                    <a:pt x="32151" y="0"/>
                  </a:moveTo>
                  <a:cubicBezTo>
                    <a:pt x="32151" y="0"/>
                    <a:pt x="31639" y="325"/>
                    <a:pt x="30734" y="875"/>
                  </a:cubicBezTo>
                  <a:cubicBezTo>
                    <a:pt x="30646" y="934"/>
                    <a:pt x="30548" y="993"/>
                    <a:pt x="30449" y="1052"/>
                  </a:cubicBezTo>
                  <a:cubicBezTo>
                    <a:pt x="23870" y="5134"/>
                    <a:pt x="374" y="19670"/>
                    <a:pt x="1" y="19994"/>
                  </a:cubicBezTo>
                  <a:lnTo>
                    <a:pt x="1653" y="24233"/>
                  </a:lnTo>
                  <a:lnTo>
                    <a:pt x="38406" y="21459"/>
                  </a:lnTo>
                  <a:lnTo>
                    <a:pt x="38710" y="21440"/>
                  </a:lnTo>
                  <a:lnTo>
                    <a:pt x="39694" y="21361"/>
                  </a:lnTo>
                  <a:cubicBezTo>
                    <a:pt x="45487" y="10317"/>
                    <a:pt x="39301" y="4199"/>
                    <a:pt x="35190" y="1574"/>
                  </a:cubicBezTo>
                  <a:cubicBezTo>
                    <a:pt x="35150" y="1544"/>
                    <a:pt x="35101" y="1515"/>
                    <a:pt x="35062" y="1495"/>
                  </a:cubicBezTo>
                  <a:cubicBezTo>
                    <a:pt x="34137" y="905"/>
                    <a:pt x="33164" y="403"/>
                    <a:pt x="321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6"/>
            <p:cNvSpPr/>
            <p:nvPr/>
          </p:nvSpPr>
          <p:spPr>
            <a:xfrm rot="-573985">
              <a:off x="456169" y="4671615"/>
              <a:ext cx="93006" cy="123289"/>
            </a:xfrm>
            <a:custGeom>
              <a:rect b="b" l="l" r="r" t="t"/>
              <a:pathLst>
                <a:path extrusionOk="0" h="4291" w="3237">
                  <a:moveTo>
                    <a:pt x="426" y="0"/>
                  </a:moveTo>
                  <a:cubicBezTo>
                    <a:pt x="170" y="0"/>
                    <a:pt x="1" y="52"/>
                    <a:pt x="1" y="52"/>
                  </a:cubicBezTo>
                  <a:lnTo>
                    <a:pt x="1643" y="4291"/>
                  </a:lnTo>
                  <a:cubicBezTo>
                    <a:pt x="1643" y="4291"/>
                    <a:pt x="3236" y="3819"/>
                    <a:pt x="2479" y="1734"/>
                  </a:cubicBezTo>
                  <a:cubicBezTo>
                    <a:pt x="1929" y="238"/>
                    <a:pt x="977" y="0"/>
                    <a:pt x="426" y="0"/>
                  </a:cubicBezTo>
                  <a:close/>
                </a:path>
              </a:pathLst>
            </a:custGeom>
            <a:solidFill>
              <a:srgbClr val="000000">
                <a:alpha val="1580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6"/>
            <p:cNvSpPr/>
            <p:nvPr/>
          </p:nvSpPr>
          <p:spPr>
            <a:xfrm rot="-573985">
              <a:off x="433298" y="4066402"/>
              <a:ext cx="975769" cy="559787"/>
            </a:xfrm>
            <a:custGeom>
              <a:rect b="b" l="l" r="r" t="t"/>
              <a:pathLst>
                <a:path extrusionOk="0" h="19483" w="33961">
                  <a:moveTo>
                    <a:pt x="33823" y="0"/>
                  </a:moveTo>
                  <a:lnTo>
                    <a:pt x="552" y="19040"/>
                  </a:lnTo>
                  <a:lnTo>
                    <a:pt x="1" y="19355"/>
                  </a:lnTo>
                  <a:lnTo>
                    <a:pt x="70" y="19483"/>
                  </a:lnTo>
                  <a:lnTo>
                    <a:pt x="650" y="19148"/>
                  </a:lnTo>
                  <a:lnTo>
                    <a:pt x="33960" y="89"/>
                  </a:lnTo>
                  <a:cubicBezTo>
                    <a:pt x="33921" y="59"/>
                    <a:pt x="33872" y="30"/>
                    <a:pt x="33823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26"/>
            <p:cNvSpPr/>
            <p:nvPr/>
          </p:nvSpPr>
          <p:spPr>
            <a:xfrm rot="-573985">
              <a:off x="1324630" y="4450548"/>
              <a:ext cx="210836" cy="92575"/>
            </a:xfrm>
            <a:custGeom>
              <a:rect b="b" l="l" r="r" t="t"/>
              <a:pathLst>
                <a:path extrusionOk="0" h="3222" w="7338">
                  <a:moveTo>
                    <a:pt x="5970" y="1"/>
                  </a:moveTo>
                  <a:cubicBezTo>
                    <a:pt x="5905" y="1"/>
                    <a:pt x="5839" y="6"/>
                    <a:pt x="5774" y="17"/>
                  </a:cubicBezTo>
                  <a:lnTo>
                    <a:pt x="1072" y="794"/>
                  </a:lnTo>
                  <a:cubicBezTo>
                    <a:pt x="443" y="902"/>
                    <a:pt x="0" y="1472"/>
                    <a:pt x="59" y="2112"/>
                  </a:cubicBezTo>
                  <a:cubicBezTo>
                    <a:pt x="114" y="2743"/>
                    <a:pt x="655" y="3221"/>
                    <a:pt x="1276" y="3221"/>
                  </a:cubicBezTo>
                  <a:cubicBezTo>
                    <a:pt x="1323" y="3221"/>
                    <a:pt x="1370" y="3219"/>
                    <a:pt x="1417" y="3213"/>
                  </a:cubicBezTo>
                  <a:lnTo>
                    <a:pt x="6157" y="2653"/>
                  </a:lnTo>
                  <a:cubicBezTo>
                    <a:pt x="6855" y="2574"/>
                    <a:pt x="7337" y="1915"/>
                    <a:pt x="7209" y="1217"/>
                  </a:cubicBezTo>
                  <a:lnTo>
                    <a:pt x="7170" y="1000"/>
                  </a:lnTo>
                  <a:cubicBezTo>
                    <a:pt x="7064" y="417"/>
                    <a:pt x="6545" y="1"/>
                    <a:pt x="5970" y="1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26"/>
            <p:cNvSpPr/>
            <p:nvPr/>
          </p:nvSpPr>
          <p:spPr>
            <a:xfrm rot="-573985">
              <a:off x="1214075" y="4519515"/>
              <a:ext cx="86972" cy="69934"/>
            </a:xfrm>
            <a:custGeom>
              <a:rect b="b" l="l" r="r" t="t"/>
              <a:pathLst>
                <a:path extrusionOk="0" h="2434" w="3027">
                  <a:moveTo>
                    <a:pt x="1803" y="0"/>
                  </a:moveTo>
                  <a:cubicBezTo>
                    <a:pt x="1756" y="0"/>
                    <a:pt x="1708" y="3"/>
                    <a:pt x="1659" y="9"/>
                  </a:cubicBezTo>
                  <a:lnTo>
                    <a:pt x="1079" y="68"/>
                  </a:lnTo>
                  <a:cubicBezTo>
                    <a:pt x="509" y="137"/>
                    <a:pt x="66" y="599"/>
                    <a:pt x="37" y="1179"/>
                  </a:cubicBezTo>
                  <a:lnTo>
                    <a:pt x="37" y="1209"/>
                  </a:lnTo>
                  <a:cubicBezTo>
                    <a:pt x="1" y="1883"/>
                    <a:pt x="548" y="2434"/>
                    <a:pt x="1205" y="2434"/>
                  </a:cubicBezTo>
                  <a:cubicBezTo>
                    <a:pt x="1267" y="2434"/>
                    <a:pt x="1330" y="2429"/>
                    <a:pt x="1394" y="2418"/>
                  </a:cubicBezTo>
                  <a:lnTo>
                    <a:pt x="1974" y="2330"/>
                  </a:lnTo>
                  <a:cubicBezTo>
                    <a:pt x="2594" y="2232"/>
                    <a:pt x="3026" y="1661"/>
                    <a:pt x="2958" y="1042"/>
                  </a:cubicBezTo>
                  <a:cubicBezTo>
                    <a:pt x="2894" y="441"/>
                    <a:pt x="2392" y="0"/>
                    <a:pt x="1803" y="0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6"/>
            <p:cNvSpPr/>
            <p:nvPr/>
          </p:nvSpPr>
          <p:spPr>
            <a:xfrm rot="-573985">
              <a:off x="1265555" y="3965773"/>
              <a:ext cx="297578" cy="591449"/>
            </a:xfrm>
            <a:custGeom>
              <a:rect b="b" l="l" r="r" t="t"/>
              <a:pathLst>
                <a:path extrusionOk="0" h="20585" w="10357">
                  <a:moveTo>
                    <a:pt x="275" y="0"/>
                  </a:moveTo>
                  <a:cubicBezTo>
                    <a:pt x="187" y="50"/>
                    <a:pt x="98" y="118"/>
                    <a:pt x="0" y="177"/>
                  </a:cubicBezTo>
                  <a:cubicBezTo>
                    <a:pt x="895" y="649"/>
                    <a:pt x="1770" y="1171"/>
                    <a:pt x="2606" y="1761"/>
                  </a:cubicBezTo>
                  <a:cubicBezTo>
                    <a:pt x="2636" y="1790"/>
                    <a:pt x="2685" y="1820"/>
                    <a:pt x="2724" y="1849"/>
                  </a:cubicBezTo>
                  <a:cubicBezTo>
                    <a:pt x="4829" y="3334"/>
                    <a:pt x="7415" y="5675"/>
                    <a:pt x="8507" y="8714"/>
                  </a:cubicBezTo>
                  <a:cubicBezTo>
                    <a:pt x="10081" y="13120"/>
                    <a:pt x="8596" y="18578"/>
                    <a:pt x="7947" y="20584"/>
                  </a:cubicBezTo>
                  <a:lnTo>
                    <a:pt x="8251" y="20565"/>
                  </a:lnTo>
                  <a:cubicBezTo>
                    <a:pt x="8930" y="18440"/>
                    <a:pt x="10356" y="13022"/>
                    <a:pt x="8773" y="8616"/>
                  </a:cubicBezTo>
                  <a:cubicBezTo>
                    <a:pt x="7671" y="5567"/>
                    <a:pt x="5114" y="3206"/>
                    <a:pt x="3000" y="1692"/>
                  </a:cubicBezTo>
                  <a:lnTo>
                    <a:pt x="2872" y="1603"/>
                  </a:lnTo>
                  <a:cubicBezTo>
                    <a:pt x="2046" y="1013"/>
                    <a:pt x="1180" y="482"/>
                    <a:pt x="2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6"/>
            <p:cNvSpPr/>
            <p:nvPr/>
          </p:nvSpPr>
          <p:spPr>
            <a:xfrm rot="-573985">
              <a:off x="344102" y="3898743"/>
              <a:ext cx="232873" cy="146907"/>
            </a:xfrm>
            <a:custGeom>
              <a:rect b="b" l="l" r="r" t="t"/>
              <a:pathLst>
                <a:path extrusionOk="0" h="5113" w="8105">
                  <a:moveTo>
                    <a:pt x="3846" y="2664"/>
                  </a:moveTo>
                  <a:cubicBezTo>
                    <a:pt x="4387" y="3018"/>
                    <a:pt x="4712" y="3628"/>
                    <a:pt x="4702" y="4267"/>
                  </a:cubicBezTo>
                  <a:cubicBezTo>
                    <a:pt x="4702" y="4346"/>
                    <a:pt x="4702" y="4474"/>
                    <a:pt x="4613" y="4523"/>
                  </a:cubicBezTo>
                  <a:cubicBezTo>
                    <a:pt x="4598" y="4531"/>
                    <a:pt x="4582" y="4535"/>
                    <a:pt x="4564" y="4535"/>
                  </a:cubicBezTo>
                  <a:cubicBezTo>
                    <a:pt x="4476" y="4535"/>
                    <a:pt x="4361" y="4444"/>
                    <a:pt x="4279" y="4346"/>
                  </a:cubicBezTo>
                  <a:cubicBezTo>
                    <a:pt x="3915" y="3864"/>
                    <a:pt x="3768" y="3254"/>
                    <a:pt x="3846" y="2664"/>
                  </a:cubicBezTo>
                  <a:close/>
                  <a:moveTo>
                    <a:pt x="6724" y="1"/>
                  </a:moveTo>
                  <a:cubicBezTo>
                    <a:pt x="5854" y="1"/>
                    <a:pt x="5014" y="306"/>
                    <a:pt x="4417" y="884"/>
                  </a:cubicBezTo>
                  <a:cubicBezTo>
                    <a:pt x="4033" y="1248"/>
                    <a:pt x="3768" y="1720"/>
                    <a:pt x="3640" y="2231"/>
                  </a:cubicBezTo>
                  <a:lnTo>
                    <a:pt x="3532" y="2192"/>
                  </a:lnTo>
                  <a:cubicBezTo>
                    <a:pt x="3268" y="2106"/>
                    <a:pt x="2997" y="2064"/>
                    <a:pt x="2728" y="2064"/>
                  </a:cubicBezTo>
                  <a:cubicBezTo>
                    <a:pt x="2106" y="2064"/>
                    <a:pt x="1498" y="2290"/>
                    <a:pt x="1024" y="2723"/>
                  </a:cubicBezTo>
                  <a:cubicBezTo>
                    <a:pt x="355" y="3343"/>
                    <a:pt x="1" y="4208"/>
                    <a:pt x="40" y="5113"/>
                  </a:cubicBezTo>
                  <a:lnTo>
                    <a:pt x="316" y="5103"/>
                  </a:lnTo>
                  <a:cubicBezTo>
                    <a:pt x="286" y="4287"/>
                    <a:pt x="611" y="3490"/>
                    <a:pt x="1211" y="2940"/>
                  </a:cubicBezTo>
                  <a:cubicBezTo>
                    <a:pt x="1639" y="2552"/>
                    <a:pt x="2209" y="2345"/>
                    <a:pt x="2763" y="2345"/>
                  </a:cubicBezTo>
                  <a:cubicBezTo>
                    <a:pt x="2996" y="2345"/>
                    <a:pt x="3227" y="2382"/>
                    <a:pt x="3443" y="2458"/>
                  </a:cubicBezTo>
                  <a:cubicBezTo>
                    <a:pt x="3492" y="2477"/>
                    <a:pt x="3541" y="2497"/>
                    <a:pt x="3581" y="2517"/>
                  </a:cubicBezTo>
                  <a:cubicBezTo>
                    <a:pt x="3463" y="3225"/>
                    <a:pt x="3630" y="3943"/>
                    <a:pt x="4053" y="4523"/>
                  </a:cubicBezTo>
                  <a:cubicBezTo>
                    <a:pt x="4179" y="4672"/>
                    <a:pt x="4367" y="4820"/>
                    <a:pt x="4562" y="4820"/>
                  </a:cubicBezTo>
                  <a:cubicBezTo>
                    <a:pt x="4625" y="4820"/>
                    <a:pt x="4689" y="4805"/>
                    <a:pt x="4751" y="4769"/>
                  </a:cubicBezTo>
                  <a:cubicBezTo>
                    <a:pt x="4899" y="4680"/>
                    <a:pt x="4977" y="4523"/>
                    <a:pt x="4987" y="4287"/>
                  </a:cubicBezTo>
                  <a:cubicBezTo>
                    <a:pt x="4997" y="3490"/>
                    <a:pt x="4584" y="2762"/>
                    <a:pt x="3905" y="2369"/>
                  </a:cubicBezTo>
                  <a:cubicBezTo>
                    <a:pt x="4004" y="1877"/>
                    <a:pt x="4250" y="1435"/>
                    <a:pt x="4604" y="1091"/>
                  </a:cubicBezTo>
                  <a:cubicBezTo>
                    <a:pt x="5155" y="565"/>
                    <a:pt x="5927" y="286"/>
                    <a:pt x="6725" y="286"/>
                  </a:cubicBezTo>
                  <a:cubicBezTo>
                    <a:pt x="7152" y="286"/>
                    <a:pt x="7586" y="366"/>
                    <a:pt x="7997" y="530"/>
                  </a:cubicBezTo>
                  <a:lnTo>
                    <a:pt x="8105" y="264"/>
                  </a:lnTo>
                  <a:cubicBezTo>
                    <a:pt x="7658" y="87"/>
                    <a:pt x="7187" y="1"/>
                    <a:pt x="67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26"/>
            <p:cNvSpPr/>
            <p:nvPr/>
          </p:nvSpPr>
          <p:spPr>
            <a:xfrm rot="-573985">
              <a:off x="1086341" y="4634479"/>
              <a:ext cx="347888" cy="122772"/>
            </a:xfrm>
            <a:custGeom>
              <a:rect b="b" l="l" r="r" t="t"/>
              <a:pathLst>
                <a:path extrusionOk="0" h="4273" w="12108">
                  <a:moveTo>
                    <a:pt x="8231" y="278"/>
                  </a:moveTo>
                  <a:cubicBezTo>
                    <a:pt x="8241" y="278"/>
                    <a:pt x="8251" y="278"/>
                    <a:pt x="8262" y="279"/>
                  </a:cubicBezTo>
                  <a:cubicBezTo>
                    <a:pt x="8409" y="279"/>
                    <a:pt x="8557" y="318"/>
                    <a:pt x="8685" y="397"/>
                  </a:cubicBezTo>
                  <a:cubicBezTo>
                    <a:pt x="8950" y="613"/>
                    <a:pt x="9127" y="928"/>
                    <a:pt x="9147" y="1272"/>
                  </a:cubicBezTo>
                  <a:cubicBezTo>
                    <a:pt x="9186" y="1597"/>
                    <a:pt x="9147" y="1931"/>
                    <a:pt x="9029" y="2236"/>
                  </a:cubicBezTo>
                  <a:cubicBezTo>
                    <a:pt x="8626" y="2108"/>
                    <a:pt x="8272" y="1872"/>
                    <a:pt x="7996" y="1558"/>
                  </a:cubicBezTo>
                  <a:cubicBezTo>
                    <a:pt x="7731" y="1233"/>
                    <a:pt x="7583" y="751"/>
                    <a:pt x="7829" y="466"/>
                  </a:cubicBezTo>
                  <a:cubicBezTo>
                    <a:pt x="7931" y="346"/>
                    <a:pt x="8075" y="278"/>
                    <a:pt x="8231" y="278"/>
                  </a:cubicBezTo>
                  <a:close/>
                  <a:moveTo>
                    <a:pt x="5036" y="1528"/>
                  </a:moveTo>
                  <a:cubicBezTo>
                    <a:pt x="5125" y="1528"/>
                    <a:pt x="5223" y="1548"/>
                    <a:pt x="5302" y="1597"/>
                  </a:cubicBezTo>
                  <a:cubicBezTo>
                    <a:pt x="5538" y="1705"/>
                    <a:pt x="5695" y="1931"/>
                    <a:pt x="5734" y="2187"/>
                  </a:cubicBezTo>
                  <a:cubicBezTo>
                    <a:pt x="5784" y="2600"/>
                    <a:pt x="5538" y="3052"/>
                    <a:pt x="5076" y="3407"/>
                  </a:cubicBezTo>
                  <a:cubicBezTo>
                    <a:pt x="5026" y="3446"/>
                    <a:pt x="4977" y="3475"/>
                    <a:pt x="4928" y="3515"/>
                  </a:cubicBezTo>
                  <a:cubicBezTo>
                    <a:pt x="4456" y="3092"/>
                    <a:pt x="4279" y="2394"/>
                    <a:pt x="4535" y="1892"/>
                  </a:cubicBezTo>
                  <a:cubicBezTo>
                    <a:pt x="4594" y="1764"/>
                    <a:pt x="4682" y="1666"/>
                    <a:pt x="4800" y="1587"/>
                  </a:cubicBezTo>
                  <a:cubicBezTo>
                    <a:pt x="4869" y="1548"/>
                    <a:pt x="4948" y="1528"/>
                    <a:pt x="5036" y="1528"/>
                  </a:cubicBezTo>
                  <a:close/>
                  <a:moveTo>
                    <a:pt x="8273" y="1"/>
                  </a:moveTo>
                  <a:cubicBezTo>
                    <a:pt x="8016" y="1"/>
                    <a:pt x="7770" y="98"/>
                    <a:pt x="7613" y="289"/>
                  </a:cubicBezTo>
                  <a:cubicBezTo>
                    <a:pt x="7269" y="692"/>
                    <a:pt x="7436" y="1322"/>
                    <a:pt x="7780" y="1744"/>
                  </a:cubicBezTo>
                  <a:cubicBezTo>
                    <a:pt x="8075" y="2089"/>
                    <a:pt x="8469" y="2354"/>
                    <a:pt x="8911" y="2502"/>
                  </a:cubicBezTo>
                  <a:cubicBezTo>
                    <a:pt x="8469" y="3259"/>
                    <a:pt x="7711" y="3800"/>
                    <a:pt x="6846" y="3957"/>
                  </a:cubicBezTo>
                  <a:cubicBezTo>
                    <a:pt x="6689" y="3987"/>
                    <a:pt x="6530" y="4002"/>
                    <a:pt x="6371" y="4002"/>
                  </a:cubicBezTo>
                  <a:cubicBezTo>
                    <a:pt x="5952" y="4002"/>
                    <a:pt x="5535" y="3898"/>
                    <a:pt x="5164" y="3692"/>
                  </a:cubicBezTo>
                  <a:cubicBezTo>
                    <a:pt x="5194" y="3672"/>
                    <a:pt x="5223" y="3652"/>
                    <a:pt x="5253" y="3633"/>
                  </a:cubicBezTo>
                  <a:cubicBezTo>
                    <a:pt x="5793" y="3229"/>
                    <a:pt x="6079" y="2679"/>
                    <a:pt x="6020" y="2157"/>
                  </a:cubicBezTo>
                  <a:cubicBezTo>
                    <a:pt x="5970" y="1803"/>
                    <a:pt x="5744" y="1508"/>
                    <a:pt x="5430" y="1351"/>
                  </a:cubicBezTo>
                  <a:cubicBezTo>
                    <a:pt x="5312" y="1282"/>
                    <a:pt x="5179" y="1248"/>
                    <a:pt x="5046" y="1248"/>
                  </a:cubicBezTo>
                  <a:cubicBezTo>
                    <a:pt x="4913" y="1248"/>
                    <a:pt x="4780" y="1282"/>
                    <a:pt x="4662" y="1351"/>
                  </a:cubicBezTo>
                  <a:cubicBezTo>
                    <a:pt x="4495" y="1449"/>
                    <a:pt x="4367" y="1597"/>
                    <a:pt x="4279" y="1774"/>
                  </a:cubicBezTo>
                  <a:cubicBezTo>
                    <a:pt x="3984" y="2354"/>
                    <a:pt x="4161" y="3151"/>
                    <a:pt x="4672" y="3662"/>
                  </a:cubicBezTo>
                  <a:cubicBezTo>
                    <a:pt x="4257" y="3861"/>
                    <a:pt x="3808" y="3961"/>
                    <a:pt x="3358" y="3961"/>
                  </a:cubicBezTo>
                  <a:cubicBezTo>
                    <a:pt x="3008" y="3961"/>
                    <a:pt x="2657" y="3901"/>
                    <a:pt x="2322" y="3780"/>
                  </a:cubicBezTo>
                  <a:cubicBezTo>
                    <a:pt x="1397" y="3436"/>
                    <a:pt x="660" y="2728"/>
                    <a:pt x="256" y="1823"/>
                  </a:cubicBezTo>
                  <a:lnTo>
                    <a:pt x="1" y="1951"/>
                  </a:lnTo>
                  <a:cubicBezTo>
                    <a:pt x="433" y="2915"/>
                    <a:pt x="1240" y="3672"/>
                    <a:pt x="2233" y="4046"/>
                  </a:cubicBezTo>
                  <a:cubicBezTo>
                    <a:pt x="2594" y="4176"/>
                    <a:pt x="2972" y="4240"/>
                    <a:pt x="3349" y="4240"/>
                  </a:cubicBezTo>
                  <a:cubicBezTo>
                    <a:pt x="3887" y="4240"/>
                    <a:pt x="4423" y="4109"/>
                    <a:pt x="4908" y="3849"/>
                  </a:cubicBezTo>
                  <a:cubicBezTo>
                    <a:pt x="5318" y="4125"/>
                    <a:pt x="5811" y="4272"/>
                    <a:pt x="6306" y="4272"/>
                  </a:cubicBezTo>
                  <a:cubicBezTo>
                    <a:pt x="6322" y="4272"/>
                    <a:pt x="6338" y="4272"/>
                    <a:pt x="6354" y="4272"/>
                  </a:cubicBezTo>
                  <a:cubicBezTo>
                    <a:pt x="6531" y="4272"/>
                    <a:pt x="6718" y="4262"/>
                    <a:pt x="6895" y="4233"/>
                  </a:cubicBezTo>
                  <a:cubicBezTo>
                    <a:pt x="7869" y="4056"/>
                    <a:pt x="8714" y="3446"/>
                    <a:pt x="9186" y="2571"/>
                  </a:cubicBezTo>
                  <a:cubicBezTo>
                    <a:pt x="9357" y="2606"/>
                    <a:pt x="9529" y="2624"/>
                    <a:pt x="9701" y="2624"/>
                  </a:cubicBezTo>
                  <a:cubicBezTo>
                    <a:pt x="9906" y="2624"/>
                    <a:pt x="10110" y="2599"/>
                    <a:pt x="10308" y="2551"/>
                  </a:cubicBezTo>
                  <a:cubicBezTo>
                    <a:pt x="11232" y="2295"/>
                    <a:pt x="11930" y="1538"/>
                    <a:pt x="12107" y="604"/>
                  </a:cubicBezTo>
                  <a:lnTo>
                    <a:pt x="11832" y="554"/>
                  </a:lnTo>
                  <a:cubicBezTo>
                    <a:pt x="11665" y="1381"/>
                    <a:pt x="11045" y="2039"/>
                    <a:pt x="10239" y="2276"/>
                  </a:cubicBezTo>
                  <a:cubicBezTo>
                    <a:pt x="10065" y="2320"/>
                    <a:pt x="9887" y="2343"/>
                    <a:pt x="9708" y="2343"/>
                  </a:cubicBezTo>
                  <a:cubicBezTo>
                    <a:pt x="9574" y="2343"/>
                    <a:pt x="9439" y="2330"/>
                    <a:pt x="9304" y="2305"/>
                  </a:cubicBezTo>
                  <a:cubicBezTo>
                    <a:pt x="9432" y="1961"/>
                    <a:pt x="9472" y="1597"/>
                    <a:pt x="9432" y="1243"/>
                  </a:cubicBezTo>
                  <a:cubicBezTo>
                    <a:pt x="9393" y="820"/>
                    <a:pt x="9177" y="427"/>
                    <a:pt x="8842" y="171"/>
                  </a:cubicBezTo>
                  <a:cubicBezTo>
                    <a:pt x="8669" y="57"/>
                    <a:pt x="8468" y="1"/>
                    <a:pt x="8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26"/>
            <p:cNvSpPr/>
            <p:nvPr/>
          </p:nvSpPr>
          <p:spPr>
            <a:xfrm rot="-573985">
              <a:off x="1014561" y="3889955"/>
              <a:ext cx="358634" cy="119439"/>
            </a:xfrm>
            <a:custGeom>
              <a:rect b="b" l="l" r="r" t="t"/>
              <a:pathLst>
                <a:path extrusionOk="0" h="4157" w="12482">
                  <a:moveTo>
                    <a:pt x="8331" y="1078"/>
                  </a:moveTo>
                  <a:cubicBezTo>
                    <a:pt x="8527" y="1383"/>
                    <a:pt x="8557" y="1767"/>
                    <a:pt x="8409" y="2111"/>
                  </a:cubicBezTo>
                  <a:cubicBezTo>
                    <a:pt x="8341" y="2239"/>
                    <a:pt x="8232" y="2347"/>
                    <a:pt x="8085" y="2386"/>
                  </a:cubicBezTo>
                  <a:cubicBezTo>
                    <a:pt x="8060" y="2395"/>
                    <a:pt x="8036" y="2399"/>
                    <a:pt x="8012" y="2399"/>
                  </a:cubicBezTo>
                  <a:cubicBezTo>
                    <a:pt x="7977" y="2399"/>
                    <a:pt x="7942" y="2390"/>
                    <a:pt x="7908" y="2367"/>
                  </a:cubicBezTo>
                  <a:cubicBezTo>
                    <a:pt x="7829" y="2288"/>
                    <a:pt x="7790" y="2190"/>
                    <a:pt x="7790" y="2072"/>
                  </a:cubicBezTo>
                  <a:cubicBezTo>
                    <a:pt x="7760" y="1678"/>
                    <a:pt x="7996" y="1324"/>
                    <a:pt x="8331" y="1078"/>
                  </a:cubicBezTo>
                  <a:close/>
                  <a:moveTo>
                    <a:pt x="3590" y="1944"/>
                  </a:moveTo>
                  <a:cubicBezTo>
                    <a:pt x="3807" y="2082"/>
                    <a:pt x="3984" y="2259"/>
                    <a:pt x="4121" y="2485"/>
                  </a:cubicBezTo>
                  <a:cubicBezTo>
                    <a:pt x="4279" y="2760"/>
                    <a:pt x="4387" y="3173"/>
                    <a:pt x="4200" y="3517"/>
                  </a:cubicBezTo>
                  <a:cubicBezTo>
                    <a:pt x="4102" y="3685"/>
                    <a:pt x="3944" y="3803"/>
                    <a:pt x="3767" y="3852"/>
                  </a:cubicBezTo>
                  <a:cubicBezTo>
                    <a:pt x="3720" y="3866"/>
                    <a:pt x="3674" y="3873"/>
                    <a:pt x="3627" y="3873"/>
                  </a:cubicBezTo>
                  <a:cubicBezTo>
                    <a:pt x="3547" y="3873"/>
                    <a:pt x="3468" y="3853"/>
                    <a:pt x="3394" y="3822"/>
                  </a:cubicBezTo>
                  <a:cubicBezTo>
                    <a:pt x="3207" y="3193"/>
                    <a:pt x="3276" y="2514"/>
                    <a:pt x="3590" y="1944"/>
                  </a:cubicBezTo>
                  <a:close/>
                  <a:moveTo>
                    <a:pt x="6630" y="1"/>
                  </a:moveTo>
                  <a:cubicBezTo>
                    <a:pt x="6514" y="1"/>
                    <a:pt x="6405" y="7"/>
                    <a:pt x="6305" y="16"/>
                  </a:cubicBezTo>
                  <a:cubicBezTo>
                    <a:pt x="5282" y="95"/>
                    <a:pt x="4348" y="538"/>
                    <a:pt x="3748" y="1226"/>
                  </a:cubicBezTo>
                  <a:cubicBezTo>
                    <a:pt x="3649" y="1334"/>
                    <a:pt x="3561" y="1442"/>
                    <a:pt x="3482" y="1560"/>
                  </a:cubicBezTo>
                  <a:cubicBezTo>
                    <a:pt x="3180" y="1418"/>
                    <a:pt x="2850" y="1345"/>
                    <a:pt x="2519" y="1345"/>
                  </a:cubicBezTo>
                  <a:cubicBezTo>
                    <a:pt x="2257" y="1345"/>
                    <a:pt x="1993" y="1390"/>
                    <a:pt x="1741" y="1482"/>
                  </a:cubicBezTo>
                  <a:cubicBezTo>
                    <a:pt x="866" y="1796"/>
                    <a:pt x="178" y="2662"/>
                    <a:pt x="1" y="3675"/>
                  </a:cubicBezTo>
                  <a:lnTo>
                    <a:pt x="276" y="3724"/>
                  </a:lnTo>
                  <a:cubicBezTo>
                    <a:pt x="443" y="2809"/>
                    <a:pt x="1053" y="2023"/>
                    <a:pt x="1840" y="1737"/>
                  </a:cubicBezTo>
                  <a:cubicBezTo>
                    <a:pt x="2051" y="1666"/>
                    <a:pt x="2271" y="1630"/>
                    <a:pt x="2491" y="1630"/>
                  </a:cubicBezTo>
                  <a:cubicBezTo>
                    <a:pt x="2784" y="1630"/>
                    <a:pt x="3075" y="1693"/>
                    <a:pt x="3345" y="1816"/>
                  </a:cubicBezTo>
                  <a:cubicBezTo>
                    <a:pt x="2981" y="2475"/>
                    <a:pt x="2912" y="3252"/>
                    <a:pt x="3148" y="3960"/>
                  </a:cubicBezTo>
                  <a:lnTo>
                    <a:pt x="3167" y="3999"/>
                  </a:lnTo>
                  <a:lnTo>
                    <a:pt x="3207" y="4029"/>
                  </a:lnTo>
                  <a:cubicBezTo>
                    <a:pt x="3325" y="4108"/>
                    <a:pt x="3472" y="4157"/>
                    <a:pt x="3620" y="4157"/>
                  </a:cubicBezTo>
                  <a:cubicBezTo>
                    <a:pt x="3689" y="4157"/>
                    <a:pt x="3758" y="4147"/>
                    <a:pt x="3826" y="4137"/>
                  </a:cubicBezTo>
                  <a:cubicBezTo>
                    <a:pt x="4092" y="4068"/>
                    <a:pt x="4318" y="3901"/>
                    <a:pt x="4446" y="3665"/>
                  </a:cubicBezTo>
                  <a:cubicBezTo>
                    <a:pt x="4643" y="3291"/>
                    <a:pt x="4613" y="2790"/>
                    <a:pt x="4358" y="2347"/>
                  </a:cubicBezTo>
                  <a:cubicBezTo>
                    <a:pt x="4200" y="2091"/>
                    <a:pt x="3984" y="1865"/>
                    <a:pt x="3728" y="1708"/>
                  </a:cubicBezTo>
                  <a:cubicBezTo>
                    <a:pt x="3797" y="1600"/>
                    <a:pt x="3876" y="1511"/>
                    <a:pt x="3954" y="1413"/>
                  </a:cubicBezTo>
                  <a:cubicBezTo>
                    <a:pt x="4505" y="793"/>
                    <a:pt x="5370" y="380"/>
                    <a:pt x="6324" y="302"/>
                  </a:cubicBezTo>
                  <a:cubicBezTo>
                    <a:pt x="6430" y="290"/>
                    <a:pt x="6546" y="283"/>
                    <a:pt x="6668" y="283"/>
                  </a:cubicBezTo>
                  <a:cubicBezTo>
                    <a:pt x="7088" y="283"/>
                    <a:pt x="7578" y="368"/>
                    <a:pt x="7967" y="665"/>
                  </a:cubicBezTo>
                  <a:cubicBezTo>
                    <a:pt x="8036" y="724"/>
                    <a:pt x="8105" y="783"/>
                    <a:pt x="8164" y="852"/>
                  </a:cubicBezTo>
                  <a:cubicBezTo>
                    <a:pt x="7760" y="1157"/>
                    <a:pt x="7475" y="1590"/>
                    <a:pt x="7514" y="2101"/>
                  </a:cubicBezTo>
                  <a:cubicBezTo>
                    <a:pt x="7514" y="2298"/>
                    <a:pt x="7603" y="2485"/>
                    <a:pt x="7760" y="2603"/>
                  </a:cubicBezTo>
                  <a:cubicBezTo>
                    <a:pt x="7839" y="2655"/>
                    <a:pt x="7935" y="2682"/>
                    <a:pt x="8031" y="2682"/>
                  </a:cubicBezTo>
                  <a:cubicBezTo>
                    <a:pt x="8079" y="2682"/>
                    <a:pt x="8128" y="2675"/>
                    <a:pt x="8173" y="2662"/>
                  </a:cubicBezTo>
                  <a:cubicBezTo>
                    <a:pt x="8390" y="2593"/>
                    <a:pt x="8567" y="2436"/>
                    <a:pt x="8675" y="2229"/>
                  </a:cubicBezTo>
                  <a:cubicBezTo>
                    <a:pt x="8852" y="1806"/>
                    <a:pt x="8813" y="1315"/>
                    <a:pt x="8567" y="931"/>
                  </a:cubicBezTo>
                  <a:cubicBezTo>
                    <a:pt x="8704" y="852"/>
                    <a:pt x="8862" y="793"/>
                    <a:pt x="9019" y="754"/>
                  </a:cubicBezTo>
                  <a:cubicBezTo>
                    <a:pt x="9217" y="703"/>
                    <a:pt x="9419" y="679"/>
                    <a:pt x="9622" y="679"/>
                  </a:cubicBezTo>
                  <a:cubicBezTo>
                    <a:pt x="10720" y="679"/>
                    <a:pt x="11825" y="1385"/>
                    <a:pt x="12216" y="2406"/>
                  </a:cubicBezTo>
                  <a:lnTo>
                    <a:pt x="12481" y="2308"/>
                  </a:lnTo>
                  <a:cubicBezTo>
                    <a:pt x="12040" y="1177"/>
                    <a:pt x="10827" y="398"/>
                    <a:pt x="9618" y="398"/>
                  </a:cubicBezTo>
                  <a:cubicBezTo>
                    <a:pt x="9397" y="398"/>
                    <a:pt x="9176" y="424"/>
                    <a:pt x="8960" y="479"/>
                  </a:cubicBezTo>
                  <a:cubicBezTo>
                    <a:pt x="8763" y="528"/>
                    <a:pt x="8586" y="597"/>
                    <a:pt x="8409" y="695"/>
                  </a:cubicBezTo>
                  <a:cubicBezTo>
                    <a:pt x="8331" y="606"/>
                    <a:pt x="8242" y="518"/>
                    <a:pt x="8144" y="439"/>
                  </a:cubicBezTo>
                  <a:cubicBezTo>
                    <a:pt x="7677" y="99"/>
                    <a:pt x="7103" y="1"/>
                    <a:pt x="66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6" name="Google Shape;766;p26"/>
          <p:cNvSpPr txBox="1"/>
          <p:nvPr>
            <p:ph idx="7" type="title"/>
          </p:nvPr>
        </p:nvSpPr>
        <p:spPr>
          <a:xfrm>
            <a:off x="1713225" y="3083500"/>
            <a:ext cx="1275300" cy="83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67" name="Google Shape;767;p26"/>
          <p:cNvSpPr txBox="1"/>
          <p:nvPr>
            <p:ph idx="8" type="title"/>
          </p:nvPr>
        </p:nvSpPr>
        <p:spPr>
          <a:xfrm>
            <a:off x="3934350" y="3083500"/>
            <a:ext cx="1275300" cy="83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768" name="Google Shape;768;p26"/>
          <p:cNvSpPr txBox="1"/>
          <p:nvPr>
            <p:ph idx="9" type="title"/>
          </p:nvPr>
        </p:nvSpPr>
        <p:spPr>
          <a:xfrm>
            <a:off x="6155475" y="3083500"/>
            <a:ext cx="1275300" cy="83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769" name="Google Shape;769;p26"/>
          <p:cNvSpPr txBox="1"/>
          <p:nvPr>
            <p:ph idx="13" type="subTitle"/>
          </p:nvPr>
        </p:nvSpPr>
        <p:spPr>
          <a:xfrm>
            <a:off x="1381125" y="3705025"/>
            <a:ext cx="1939500" cy="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Data Analysis</a:t>
            </a:r>
            <a:endParaRPr sz="1700"/>
          </a:p>
        </p:txBody>
      </p:sp>
      <p:sp>
        <p:nvSpPr>
          <p:cNvPr id="770" name="Google Shape;770;p26"/>
          <p:cNvSpPr txBox="1"/>
          <p:nvPr>
            <p:ph idx="14" type="subTitle"/>
          </p:nvPr>
        </p:nvSpPr>
        <p:spPr>
          <a:xfrm>
            <a:off x="3602250" y="3705025"/>
            <a:ext cx="1939500" cy="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Recommendations</a:t>
            </a:r>
            <a:endParaRPr sz="1700"/>
          </a:p>
        </p:txBody>
      </p:sp>
      <p:sp>
        <p:nvSpPr>
          <p:cNvPr id="771" name="Google Shape;771;p26"/>
          <p:cNvSpPr txBox="1"/>
          <p:nvPr>
            <p:ph idx="15" type="subTitle"/>
          </p:nvPr>
        </p:nvSpPr>
        <p:spPr>
          <a:xfrm>
            <a:off x="5823375" y="3705025"/>
            <a:ext cx="1939500" cy="4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Next Steps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6" name="Google Shape;776;p27"/>
          <p:cNvGrpSpPr/>
          <p:nvPr/>
        </p:nvGrpSpPr>
        <p:grpSpPr>
          <a:xfrm flipH="1">
            <a:off x="5028775" y="3174275"/>
            <a:ext cx="3753450" cy="1969225"/>
            <a:chOff x="143902" y="3174400"/>
            <a:chExt cx="3753450" cy="1969225"/>
          </a:xfrm>
        </p:grpSpPr>
        <p:sp>
          <p:nvSpPr>
            <p:cNvPr id="777" name="Google Shape;777;p27"/>
            <p:cNvSpPr/>
            <p:nvPr/>
          </p:nvSpPr>
          <p:spPr>
            <a:xfrm>
              <a:off x="416350" y="4817825"/>
              <a:ext cx="136200" cy="32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78" name="Google Shape;778;p27"/>
            <p:cNvGrpSpPr/>
            <p:nvPr/>
          </p:nvGrpSpPr>
          <p:grpSpPr>
            <a:xfrm>
              <a:off x="143902" y="3174400"/>
              <a:ext cx="3753450" cy="1909665"/>
              <a:chOff x="143902" y="3174400"/>
              <a:chExt cx="3753450" cy="1909665"/>
            </a:xfrm>
          </p:grpSpPr>
          <p:sp>
            <p:nvSpPr>
              <p:cNvPr id="779" name="Google Shape;779;p27"/>
              <p:cNvSpPr/>
              <p:nvPr/>
            </p:nvSpPr>
            <p:spPr>
              <a:xfrm>
                <a:off x="488377" y="3174400"/>
                <a:ext cx="3408975" cy="1596450"/>
              </a:xfrm>
              <a:custGeom>
                <a:rect b="b" l="l" r="r" t="t"/>
                <a:pathLst>
                  <a:path extrusionOk="0" h="63858" w="136359">
                    <a:moveTo>
                      <a:pt x="0" y="53244"/>
                    </a:moveTo>
                    <a:lnTo>
                      <a:pt x="35284" y="0"/>
                    </a:lnTo>
                    <a:lnTo>
                      <a:pt x="136359" y="234"/>
                    </a:lnTo>
                    <a:lnTo>
                      <a:pt x="3746" y="63858"/>
                    </a:lnTo>
                    <a:close/>
                  </a:path>
                </a:pathLst>
              </a:custGeom>
              <a:solidFill>
                <a:srgbClr val="9E855C">
                  <a:alpha val="14880"/>
                </a:srgbClr>
              </a:solidFill>
              <a:ln>
                <a:noFill/>
              </a:ln>
            </p:spPr>
          </p:sp>
          <p:grpSp>
            <p:nvGrpSpPr>
              <p:cNvPr id="780" name="Google Shape;780;p27"/>
              <p:cNvGrpSpPr/>
              <p:nvPr/>
            </p:nvGrpSpPr>
            <p:grpSpPr>
              <a:xfrm rot="-3088787">
                <a:off x="247795" y="4300754"/>
                <a:ext cx="725754" cy="615483"/>
                <a:chOff x="5417612" y="4008755"/>
                <a:chExt cx="725743" cy="615474"/>
              </a:xfrm>
            </p:grpSpPr>
            <p:sp>
              <p:nvSpPr>
                <p:cNvPr id="781" name="Google Shape;781;p27"/>
                <p:cNvSpPr/>
                <p:nvPr/>
              </p:nvSpPr>
              <p:spPr>
                <a:xfrm>
                  <a:off x="5417612" y="4008755"/>
                  <a:ext cx="725743" cy="615474"/>
                </a:xfrm>
                <a:custGeom>
                  <a:rect b="b" l="l" r="r" t="t"/>
                  <a:pathLst>
                    <a:path extrusionOk="0" h="16248" w="19159">
                      <a:moveTo>
                        <a:pt x="9796" y="1"/>
                      </a:moveTo>
                      <a:lnTo>
                        <a:pt x="8616" y="2155"/>
                      </a:lnTo>
                      <a:lnTo>
                        <a:pt x="5125" y="80"/>
                      </a:lnTo>
                      <a:cubicBezTo>
                        <a:pt x="5125" y="80"/>
                        <a:pt x="1358" y="778"/>
                        <a:pt x="1643" y="5184"/>
                      </a:cubicBezTo>
                      <a:lnTo>
                        <a:pt x="1" y="9452"/>
                      </a:lnTo>
                      <a:lnTo>
                        <a:pt x="3935" y="11281"/>
                      </a:lnTo>
                      <a:lnTo>
                        <a:pt x="2961" y="13130"/>
                      </a:lnTo>
                      <a:lnTo>
                        <a:pt x="5685" y="11901"/>
                      </a:lnTo>
                      <a:lnTo>
                        <a:pt x="5439" y="15540"/>
                      </a:lnTo>
                      <a:lnTo>
                        <a:pt x="10554" y="14920"/>
                      </a:lnTo>
                      <a:lnTo>
                        <a:pt x="9767" y="10711"/>
                      </a:lnTo>
                      <a:lnTo>
                        <a:pt x="13179" y="16248"/>
                      </a:lnTo>
                      <a:lnTo>
                        <a:pt x="19159" y="5459"/>
                      </a:lnTo>
                      <a:lnTo>
                        <a:pt x="11999" y="5705"/>
                      </a:lnTo>
                      <a:lnTo>
                        <a:pt x="16887" y="3059"/>
                      </a:lnTo>
                      <a:lnTo>
                        <a:pt x="13130" y="965"/>
                      </a:lnTo>
                      <a:lnTo>
                        <a:pt x="10347" y="3669"/>
                      </a:lnTo>
                      <a:lnTo>
                        <a:pt x="9796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2" name="Google Shape;782;p27"/>
                <p:cNvSpPr/>
                <p:nvPr/>
              </p:nvSpPr>
              <p:spPr>
                <a:xfrm>
                  <a:off x="5673949" y="4155542"/>
                  <a:ext cx="193377" cy="232015"/>
                </a:xfrm>
                <a:custGeom>
                  <a:rect b="b" l="l" r="r" t="t"/>
                  <a:pathLst>
                    <a:path extrusionOk="0" h="6125" w="5105">
                      <a:moveTo>
                        <a:pt x="3442" y="1"/>
                      </a:moveTo>
                      <a:lnTo>
                        <a:pt x="0" y="6098"/>
                      </a:lnTo>
                      <a:cubicBezTo>
                        <a:pt x="0" y="6098"/>
                        <a:pt x="127" y="6125"/>
                        <a:pt x="342" y="6125"/>
                      </a:cubicBezTo>
                      <a:cubicBezTo>
                        <a:pt x="1038" y="6125"/>
                        <a:pt x="2655" y="5849"/>
                        <a:pt x="3865" y="3512"/>
                      </a:cubicBezTo>
                      <a:cubicBezTo>
                        <a:pt x="5104" y="1142"/>
                        <a:pt x="3442" y="1"/>
                        <a:pt x="344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3" name="Google Shape;783;p27"/>
                <p:cNvSpPr/>
                <p:nvPr/>
              </p:nvSpPr>
              <p:spPr>
                <a:xfrm>
                  <a:off x="5529776" y="4008755"/>
                  <a:ext cx="258569" cy="497402"/>
                </a:xfrm>
                <a:custGeom>
                  <a:rect b="b" l="l" r="r" t="t"/>
                  <a:pathLst>
                    <a:path extrusionOk="0" fill="none" h="13131" w="6826">
                      <a:moveTo>
                        <a:pt x="6825" y="1"/>
                      </a:moveTo>
                      <a:lnTo>
                        <a:pt x="0" y="13130"/>
                      </a:lnTo>
                    </a:path>
                  </a:pathLst>
                </a:custGeom>
                <a:noFill/>
                <a:ln cap="rnd" cmpd="sng" w="2950">
                  <a:solidFill>
                    <a:srgbClr val="FFDFD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4" name="Google Shape;784;p27"/>
                <p:cNvSpPr/>
                <p:nvPr/>
              </p:nvSpPr>
              <p:spPr>
                <a:xfrm>
                  <a:off x="5632963" y="4147359"/>
                  <a:ext cx="176256" cy="312207"/>
                </a:xfrm>
                <a:custGeom>
                  <a:rect b="b" l="l" r="r" t="t"/>
                  <a:pathLst>
                    <a:path extrusionOk="0" fill="none" h="8242" w="4653">
                      <a:moveTo>
                        <a:pt x="4652" y="0"/>
                      </a:moveTo>
                      <a:lnTo>
                        <a:pt x="0" y="8242"/>
                      </a:lnTo>
                    </a:path>
                  </a:pathLst>
                </a:custGeom>
                <a:noFill/>
                <a:ln cap="rnd" cmpd="sng" w="2950">
                  <a:solidFill>
                    <a:srgbClr val="FFDFD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785" name="Google Shape;785;p27"/>
          <p:cNvSpPr txBox="1"/>
          <p:nvPr>
            <p:ph type="title"/>
          </p:nvPr>
        </p:nvSpPr>
        <p:spPr>
          <a:xfrm>
            <a:off x="4891063" y="2567988"/>
            <a:ext cx="2796900" cy="92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86" name="Google Shape;786;p27"/>
          <p:cNvSpPr txBox="1"/>
          <p:nvPr>
            <p:ph idx="2" type="title"/>
          </p:nvPr>
        </p:nvSpPr>
        <p:spPr>
          <a:xfrm>
            <a:off x="4891063" y="1333488"/>
            <a:ext cx="2796900" cy="12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787" name="Google Shape;787;p27"/>
          <p:cNvGrpSpPr/>
          <p:nvPr/>
        </p:nvGrpSpPr>
        <p:grpSpPr>
          <a:xfrm>
            <a:off x="1153627" y="880589"/>
            <a:ext cx="2890816" cy="3382302"/>
            <a:chOff x="1216125" y="955275"/>
            <a:chExt cx="2763158" cy="3232940"/>
          </a:xfrm>
        </p:grpSpPr>
        <p:sp>
          <p:nvSpPr>
            <p:cNvPr id="788" name="Google Shape;788;p27"/>
            <p:cNvSpPr/>
            <p:nvPr/>
          </p:nvSpPr>
          <p:spPr>
            <a:xfrm>
              <a:off x="1216125" y="955275"/>
              <a:ext cx="2730457" cy="3232940"/>
            </a:xfrm>
            <a:custGeom>
              <a:rect b="b" l="l" r="r" t="t"/>
              <a:pathLst>
                <a:path extrusionOk="0" h="58330" w="49264">
                  <a:moveTo>
                    <a:pt x="28737" y="0"/>
                  </a:moveTo>
                  <a:cubicBezTo>
                    <a:pt x="26218" y="0"/>
                    <a:pt x="23877" y="1474"/>
                    <a:pt x="22827" y="3845"/>
                  </a:cubicBezTo>
                  <a:lnTo>
                    <a:pt x="10180" y="3845"/>
                  </a:lnTo>
                  <a:cubicBezTo>
                    <a:pt x="9926" y="2957"/>
                    <a:pt x="9120" y="2341"/>
                    <a:pt x="8195" y="2341"/>
                  </a:cubicBezTo>
                  <a:cubicBezTo>
                    <a:pt x="8188" y="2341"/>
                    <a:pt x="8181" y="2341"/>
                    <a:pt x="8173" y="2341"/>
                  </a:cubicBezTo>
                  <a:cubicBezTo>
                    <a:pt x="7239" y="2341"/>
                    <a:pt x="6423" y="2970"/>
                    <a:pt x="6177" y="3865"/>
                  </a:cubicBezTo>
                  <a:cubicBezTo>
                    <a:pt x="5016" y="4022"/>
                    <a:pt x="4161" y="5006"/>
                    <a:pt x="4151" y="6176"/>
                  </a:cubicBezTo>
                  <a:lnTo>
                    <a:pt x="4151" y="11831"/>
                  </a:lnTo>
                  <a:cubicBezTo>
                    <a:pt x="2046" y="14536"/>
                    <a:pt x="955" y="18116"/>
                    <a:pt x="1102" y="21823"/>
                  </a:cubicBezTo>
                  <a:cubicBezTo>
                    <a:pt x="296" y="22885"/>
                    <a:pt x="1" y="24233"/>
                    <a:pt x="335" y="25413"/>
                  </a:cubicBezTo>
                  <a:cubicBezTo>
                    <a:pt x="483" y="25924"/>
                    <a:pt x="758" y="26406"/>
                    <a:pt x="1132" y="26800"/>
                  </a:cubicBezTo>
                  <a:cubicBezTo>
                    <a:pt x="1112" y="28059"/>
                    <a:pt x="1535" y="29249"/>
                    <a:pt x="2322" y="30104"/>
                  </a:cubicBezTo>
                  <a:cubicBezTo>
                    <a:pt x="2961" y="30802"/>
                    <a:pt x="3836" y="31255"/>
                    <a:pt x="4780" y="31383"/>
                  </a:cubicBezTo>
                  <a:cubicBezTo>
                    <a:pt x="5961" y="32927"/>
                    <a:pt x="7318" y="34343"/>
                    <a:pt x="8813" y="35592"/>
                  </a:cubicBezTo>
                  <a:lnTo>
                    <a:pt x="2863" y="37156"/>
                  </a:lnTo>
                  <a:cubicBezTo>
                    <a:pt x="2223" y="37333"/>
                    <a:pt x="1761" y="37893"/>
                    <a:pt x="1722" y="38562"/>
                  </a:cubicBezTo>
                  <a:lnTo>
                    <a:pt x="1633" y="40214"/>
                  </a:lnTo>
                  <a:lnTo>
                    <a:pt x="1633" y="40303"/>
                  </a:lnTo>
                  <a:lnTo>
                    <a:pt x="610" y="55861"/>
                  </a:lnTo>
                  <a:cubicBezTo>
                    <a:pt x="551" y="56727"/>
                    <a:pt x="1220" y="57474"/>
                    <a:pt x="2086" y="57514"/>
                  </a:cubicBezTo>
                  <a:lnTo>
                    <a:pt x="10603" y="57848"/>
                  </a:lnTo>
                  <a:cubicBezTo>
                    <a:pt x="10652" y="57858"/>
                    <a:pt x="10711" y="57858"/>
                    <a:pt x="10770" y="57858"/>
                  </a:cubicBezTo>
                  <a:lnTo>
                    <a:pt x="12137" y="57907"/>
                  </a:lnTo>
                  <a:lnTo>
                    <a:pt x="22926" y="58330"/>
                  </a:lnTo>
                  <a:lnTo>
                    <a:pt x="22985" y="58330"/>
                  </a:lnTo>
                  <a:cubicBezTo>
                    <a:pt x="23122" y="58330"/>
                    <a:pt x="23250" y="58320"/>
                    <a:pt x="23378" y="58281"/>
                  </a:cubicBezTo>
                  <a:lnTo>
                    <a:pt x="23889" y="58300"/>
                  </a:lnTo>
                  <a:lnTo>
                    <a:pt x="23939" y="58300"/>
                  </a:lnTo>
                  <a:cubicBezTo>
                    <a:pt x="24755" y="58300"/>
                    <a:pt x="25433" y="57661"/>
                    <a:pt x="25483" y="56845"/>
                  </a:cubicBezTo>
                  <a:lnTo>
                    <a:pt x="25581" y="55065"/>
                  </a:lnTo>
                  <a:cubicBezTo>
                    <a:pt x="25649" y="55074"/>
                    <a:pt x="25716" y="55078"/>
                    <a:pt x="25783" y="55078"/>
                  </a:cubicBezTo>
                  <a:cubicBezTo>
                    <a:pt x="26088" y="55078"/>
                    <a:pt x="26385" y="54988"/>
                    <a:pt x="26643" y="54819"/>
                  </a:cubicBezTo>
                  <a:lnTo>
                    <a:pt x="27076" y="54524"/>
                  </a:lnTo>
                  <a:cubicBezTo>
                    <a:pt x="27784" y="54052"/>
                    <a:pt x="27971" y="53088"/>
                    <a:pt x="27499" y="52380"/>
                  </a:cubicBezTo>
                  <a:lnTo>
                    <a:pt x="25876" y="49970"/>
                  </a:lnTo>
                  <a:lnTo>
                    <a:pt x="25896" y="49538"/>
                  </a:lnTo>
                  <a:lnTo>
                    <a:pt x="26132" y="49164"/>
                  </a:lnTo>
                  <a:lnTo>
                    <a:pt x="31285" y="56796"/>
                  </a:lnTo>
                  <a:cubicBezTo>
                    <a:pt x="31511" y="57130"/>
                    <a:pt x="31865" y="57366"/>
                    <a:pt x="32269" y="57445"/>
                  </a:cubicBezTo>
                  <a:cubicBezTo>
                    <a:pt x="32367" y="57464"/>
                    <a:pt x="32465" y="57474"/>
                    <a:pt x="32564" y="57474"/>
                  </a:cubicBezTo>
                  <a:cubicBezTo>
                    <a:pt x="32869" y="57474"/>
                    <a:pt x="33173" y="57376"/>
                    <a:pt x="33419" y="57209"/>
                  </a:cubicBezTo>
                  <a:lnTo>
                    <a:pt x="33852" y="56914"/>
                  </a:lnTo>
                  <a:cubicBezTo>
                    <a:pt x="34088" y="56766"/>
                    <a:pt x="34265" y="56550"/>
                    <a:pt x="34393" y="56304"/>
                  </a:cubicBezTo>
                  <a:cubicBezTo>
                    <a:pt x="35622" y="56756"/>
                    <a:pt x="36930" y="56992"/>
                    <a:pt x="38248" y="57022"/>
                  </a:cubicBezTo>
                  <a:lnTo>
                    <a:pt x="38484" y="57022"/>
                  </a:lnTo>
                  <a:cubicBezTo>
                    <a:pt x="41651" y="57022"/>
                    <a:pt x="43874" y="55743"/>
                    <a:pt x="43962" y="55694"/>
                  </a:cubicBezTo>
                  <a:cubicBezTo>
                    <a:pt x="44523" y="55370"/>
                    <a:pt x="44818" y="54730"/>
                    <a:pt x="44710" y="54091"/>
                  </a:cubicBezTo>
                  <a:lnTo>
                    <a:pt x="44631" y="53629"/>
                  </a:lnTo>
                  <a:cubicBezTo>
                    <a:pt x="44670" y="53304"/>
                    <a:pt x="44611" y="52970"/>
                    <a:pt x="44464" y="52685"/>
                  </a:cubicBezTo>
                  <a:lnTo>
                    <a:pt x="42123" y="39162"/>
                  </a:lnTo>
                  <a:cubicBezTo>
                    <a:pt x="43539" y="37608"/>
                    <a:pt x="44110" y="35474"/>
                    <a:pt x="43667" y="33418"/>
                  </a:cubicBezTo>
                  <a:cubicBezTo>
                    <a:pt x="48113" y="27586"/>
                    <a:pt x="49263" y="20171"/>
                    <a:pt x="46627" y="13867"/>
                  </a:cubicBezTo>
                  <a:cubicBezTo>
                    <a:pt x="46608" y="13828"/>
                    <a:pt x="46598" y="13798"/>
                    <a:pt x="46578" y="13759"/>
                  </a:cubicBezTo>
                  <a:cubicBezTo>
                    <a:pt x="44434" y="9618"/>
                    <a:pt x="39871" y="6638"/>
                    <a:pt x="35199" y="6255"/>
                  </a:cubicBezTo>
                  <a:cubicBezTo>
                    <a:pt x="35101" y="3245"/>
                    <a:pt x="32928" y="698"/>
                    <a:pt x="29967" y="118"/>
                  </a:cubicBezTo>
                  <a:cubicBezTo>
                    <a:pt x="29556" y="39"/>
                    <a:pt x="29144" y="0"/>
                    <a:pt x="287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7"/>
            <p:cNvSpPr/>
            <p:nvPr/>
          </p:nvSpPr>
          <p:spPr>
            <a:xfrm>
              <a:off x="1290838" y="1388755"/>
              <a:ext cx="2688445" cy="1812453"/>
            </a:xfrm>
            <a:custGeom>
              <a:rect b="b" l="l" r="r" t="t"/>
              <a:pathLst>
                <a:path extrusionOk="0" h="32701" w="48506">
                  <a:moveTo>
                    <a:pt x="32942" y="0"/>
                  </a:moveTo>
                  <a:cubicBezTo>
                    <a:pt x="32740" y="0"/>
                    <a:pt x="32538" y="6"/>
                    <a:pt x="32337" y="17"/>
                  </a:cubicBezTo>
                  <a:cubicBezTo>
                    <a:pt x="28093" y="383"/>
                    <a:pt x="24441" y="3877"/>
                    <a:pt x="20243" y="3877"/>
                  </a:cubicBezTo>
                  <a:cubicBezTo>
                    <a:pt x="20043" y="3877"/>
                    <a:pt x="19842" y="3869"/>
                    <a:pt x="19640" y="3853"/>
                  </a:cubicBezTo>
                  <a:cubicBezTo>
                    <a:pt x="16614" y="3314"/>
                    <a:pt x="13458" y="1573"/>
                    <a:pt x="10391" y="1573"/>
                  </a:cubicBezTo>
                  <a:cubicBezTo>
                    <a:pt x="8983" y="1573"/>
                    <a:pt x="7594" y="1940"/>
                    <a:pt x="6245" y="2958"/>
                  </a:cubicBezTo>
                  <a:cubicBezTo>
                    <a:pt x="984" y="6852"/>
                    <a:pt x="0" y="15202"/>
                    <a:pt x="3324" y="20552"/>
                  </a:cubicBezTo>
                  <a:cubicBezTo>
                    <a:pt x="7781" y="27983"/>
                    <a:pt x="16367" y="32700"/>
                    <a:pt x="24944" y="32700"/>
                  </a:cubicBezTo>
                  <a:cubicBezTo>
                    <a:pt x="26379" y="32700"/>
                    <a:pt x="27814" y="32568"/>
                    <a:pt x="29229" y="32295"/>
                  </a:cubicBezTo>
                  <a:cubicBezTo>
                    <a:pt x="40451" y="30161"/>
                    <a:pt x="48505" y="17592"/>
                    <a:pt x="43962" y="6705"/>
                  </a:cubicBezTo>
                  <a:cubicBezTo>
                    <a:pt x="41929" y="2772"/>
                    <a:pt x="37403" y="0"/>
                    <a:pt x="329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7"/>
            <p:cNvSpPr/>
            <p:nvPr/>
          </p:nvSpPr>
          <p:spPr>
            <a:xfrm>
              <a:off x="2541290" y="1044620"/>
              <a:ext cx="545659" cy="545715"/>
            </a:xfrm>
            <a:custGeom>
              <a:rect b="b" l="l" r="r" t="t"/>
              <a:pathLst>
                <a:path extrusionOk="0" h="9846" w="9845">
                  <a:moveTo>
                    <a:pt x="4927" y="1"/>
                  </a:moveTo>
                  <a:cubicBezTo>
                    <a:pt x="2203" y="1"/>
                    <a:pt x="0" y="2204"/>
                    <a:pt x="0" y="4918"/>
                  </a:cubicBezTo>
                  <a:cubicBezTo>
                    <a:pt x="0" y="7643"/>
                    <a:pt x="2203" y="9845"/>
                    <a:pt x="4927" y="9845"/>
                  </a:cubicBezTo>
                  <a:cubicBezTo>
                    <a:pt x="7642" y="9845"/>
                    <a:pt x="9845" y="7643"/>
                    <a:pt x="9845" y="4918"/>
                  </a:cubicBezTo>
                  <a:cubicBezTo>
                    <a:pt x="9845" y="2204"/>
                    <a:pt x="7642" y="1"/>
                    <a:pt x="49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7"/>
            <p:cNvSpPr/>
            <p:nvPr/>
          </p:nvSpPr>
          <p:spPr>
            <a:xfrm>
              <a:off x="3018779" y="2614483"/>
              <a:ext cx="545659" cy="545715"/>
            </a:xfrm>
            <a:custGeom>
              <a:rect b="b" l="l" r="r" t="t"/>
              <a:pathLst>
                <a:path extrusionOk="0" h="9846" w="9845">
                  <a:moveTo>
                    <a:pt x="4928" y="1"/>
                  </a:moveTo>
                  <a:cubicBezTo>
                    <a:pt x="2203" y="1"/>
                    <a:pt x="0" y="2204"/>
                    <a:pt x="0" y="4928"/>
                  </a:cubicBezTo>
                  <a:cubicBezTo>
                    <a:pt x="0" y="7643"/>
                    <a:pt x="2203" y="9846"/>
                    <a:pt x="4928" y="9846"/>
                  </a:cubicBezTo>
                  <a:cubicBezTo>
                    <a:pt x="7642" y="9846"/>
                    <a:pt x="9845" y="7643"/>
                    <a:pt x="9845" y="4928"/>
                  </a:cubicBezTo>
                  <a:cubicBezTo>
                    <a:pt x="9845" y="2204"/>
                    <a:pt x="7642" y="1"/>
                    <a:pt x="49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7"/>
            <p:cNvSpPr/>
            <p:nvPr/>
          </p:nvSpPr>
          <p:spPr>
            <a:xfrm>
              <a:off x="1785232" y="2424264"/>
              <a:ext cx="1100020" cy="1484891"/>
            </a:xfrm>
            <a:custGeom>
              <a:rect b="b" l="l" r="r" t="t"/>
              <a:pathLst>
                <a:path extrusionOk="0" fill="none" h="26791" w="19847">
                  <a:moveTo>
                    <a:pt x="19847" y="1"/>
                  </a:moveTo>
                  <a:lnTo>
                    <a:pt x="0" y="26790"/>
                  </a:lnTo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accent1"/>
              </a:solidFill>
              <a:prstDash val="solid"/>
              <a:miter lim="983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7"/>
            <p:cNvSpPr/>
            <p:nvPr/>
          </p:nvSpPr>
          <p:spPr>
            <a:xfrm>
              <a:off x="2599043" y="1173816"/>
              <a:ext cx="820955" cy="1185097"/>
            </a:xfrm>
            <a:custGeom>
              <a:rect b="b" l="l" r="r" t="t"/>
              <a:pathLst>
                <a:path extrusionOk="0" h="21382" w="14812">
                  <a:moveTo>
                    <a:pt x="2371" y="1"/>
                  </a:moveTo>
                  <a:cubicBezTo>
                    <a:pt x="2105" y="1"/>
                    <a:pt x="1840" y="178"/>
                    <a:pt x="1840" y="532"/>
                  </a:cubicBezTo>
                  <a:lnTo>
                    <a:pt x="1840" y="13248"/>
                  </a:lnTo>
                  <a:lnTo>
                    <a:pt x="20" y="13120"/>
                  </a:lnTo>
                  <a:lnTo>
                    <a:pt x="1" y="14418"/>
                  </a:lnTo>
                  <a:lnTo>
                    <a:pt x="1840" y="14891"/>
                  </a:lnTo>
                  <a:lnTo>
                    <a:pt x="1840" y="21381"/>
                  </a:lnTo>
                  <a:lnTo>
                    <a:pt x="2902" y="21381"/>
                  </a:lnTo>
                  <a:lnTo>
                    <a:pt x="2902" y="15156"/>
                  </a:lnTo>
                  <a:lnTo>
                    <a:pt x="12363" y="17556"/>
                  </a:lnTo>
                  <a:lnTo>
                    <a:pt x="14812" y="17556"/>
                  </a:lnTo>
                  <a:lnTo>
                    <a:pt x="14812" y="16326"/>
                  </a:lnTo>
                  <a:lnTo>
                    <a:pt x="2902" y="13494"/>
                  </a:lnTo>
                  <a:lnTo>
                    <a:pt x="2902" y="532"/>
                  </a:lnTo>
                  <a:cubicBezTo>
                    <a:pt x="2902" y="178"/>
                    <a:pt x="2636" y="1"/>
                    <a:pt x="23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7"/>
            <p:cNvSpPr/>
            <p:nvPr/>
          </p:nvSpPr>
          <p:spPr>
            <a:xfrm>
              <a:off x="1483774" y="1173816"/>
              <a:ext cx="713043" cy="1185097"/>
            </a:xfrm>
            <a:custGeom>
              <a:rect b="b" l="l" r="r" t="t"/>
              <a:pathLst>
                <a:path extrusionOk="0" h="21382" w="12865">
                  <a:moveTo>
                    <a:pt x="3462" y="1"/>
                  </a:moveTo>
                  <a:cubicBezTo>
                    <a:pt x="3197" y="1"/>
                    <a:pt x="2931" y="178"/>
                    <a:pt x="2931" y="532"/>
                  </a:cubicBezTo>
                  <a:lnTo>
                    <a:pt x="2931" y="13248"/>
                  </a:lnTo>
                  <a:lnTo>
                    <a:pt x="1604" y="12933"/>
                  </a:lnTo>
                  <a:lnTo>
                    <a:pt x="1" y="12815"/>
                  </a:lnTo>
                  <a:lnTo>
                    <a:pt x="1" y="14064"/>
                  </a:lnTo>
                  <a:lnTo>
                    <a:pt x="2931" y="14851"/>
                  </a:lnTo>
                  <a:lnTo>
                    <a:pt x="2931" y="21381"/>
                  </a:lnTo>
                  <a:lnTo>
                    <a:pt x="3994" y="21381"/>
                  </a:lnTo>
                  <a:lnTo>
                    <a:pt x="3994" y="15146"/>
                  </a:lnTo>
                  <a:lnTo>
                    <a:pt x="10789" y="16985"/>
                  </a:lnTo>
                  <a:lnTo>
                    <a:pt x="12864" y="16680"/>
                  </a:lnTo>
                  <a:lnTo>
                    <a:pt x="12864" y="15618"/>
                  </a:lnTo>
                  <a:lnTo>
                    <a:pt x="3994" y="13504"/>
                  </a:lnTo>
                  <a:lnTo>
                    <a:pt x="3994" y="532"/>
                  </a:lnTo>
                  <a:cubicBezTo>
                    <a:pt x="3994" y="178"/>
                    <a:pt x="3728" y="1"/>
                    <a:pt x="34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7"/>
            <p:cNvSpPr/>
            <p:nvPr/>
          </p:nvSpPr>
          <p:spPr>
            <a:xfrm>
              <a:off x="1538313" y="1257786"/>
              <a:ext cx="80699" cy="538066"/>
            </a:xfrm>
            <a:custGeom>
              <a:rect b="b" l="l" r="r" t="t"/>
              <a:pathLst>
                <a:path extrusionOk="0" h="9708" w="1456">
                  <a:moveTo>
                    <a:pt x="777" y="0"/>
                  </a:moveTo>
                  <a:cubicBezTo>
                    <a:pt x="344" y="0"/>
                    <a:pt x="0" y="345"/>
                    <a:pt x="0" y="777"/>
                  </a:cubicBezTo>
                  <a:lnTo>
                    <a:pt x="0" y="8930"/>
                  </a:lnTo>
                  <a:cubicBezTo>
                    <a:pt x="0" y="9363"/>
                    <a:pt x="344" y="9707"/>
                    <a:pt x="777" y="9707"/>
                  </a:cubicBezTo>
                  <a:lnTo>
                    <a:pt x="1456" y="9707"/>
                  </a:lnTo>
                  <a:lnTo>
                    <a:pt x="14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7"/>
            <p:cNvSpPr/>
            <p:nvPr/>
          </p:nvSpPr>
          <p:spPr>
            <a:xfrm>
              <a:off x="1483774" y="1876996"/>
              <a:ext cx="714650" cy="175586"/>
            </a:xfrm>
            <a:custGeom>
              <a:rect b="b" l="l" r="r" t="t"/>
              <a:pathLst>
                <a:path extrusionOk="0" h="3168" w="12894">
                  <a:moveTo>
                    <a:pt x="1427" y="1"/>
                  </a:moveTo>
                  <a:lnTo>
                    <a:pt x="1" y="138"/>
                  </a:lnTo>
                  <a:lnTo>
                    <a:pt x="11025" y="3167"/>
                  </a:lnTo>
                  <a:lnTo>
                    <a:pt x="12894" y="2951"/>
                  </a:lnTo>
                  <a:lnTo>
                    <a:pt x="14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27"/>
            <p:cNvSpPr/>
            <p:nvPr/>
          </p:nvSpPr>
          <p:spPr>
            <a:xfrm>
              <a:off x="1618956" y="2356700"/>
              <a:ext cx="1726378" cy="1725768"/>
            </a:xfrm>
            <a:custGeom>
              <a:rect b="b" l="l" r="r" t="t"/>
              <a:pathLst>
                <a:path extrusionOk="0" h="31137" w="31148">
                  <a:moveTo>
                    <a:pt x="29210" y="3796"/>
                  </a:moveTo>
                  <a:lnTo>
                    <a:pt x="18913" y="20152"/>
                  </a:lnTo>
                  <a:lnTo>
                    <a:pt x="8055" y="4052"/>
                  </a:lnTo>
                  <a:lnTo>
                    <a:pt x="29210" y="3796"/>
                  </a:lnTo>
                  <a:close/>
                  <a:moveTo>
                    <a:pt x="1328" y="1711"/>
                  </a:moveTo>
                  <a:lnTo>
                    <a:pt x="6934" y="4052"/>
                  </a:lnTo>
                  <a:lnTo>
                    <a:pt x="7436" y="4052"/>
                  </a:lnTo>
                  <a:lnTo>
                    <a:pt x="18608" y="20643"/>
                  </a:lnTo>
                  <a:lnTo>
                    <a:pt x="16415" y="24105"/>
                  </a:lnTo>
                  <a:lnTo>
                    <a:pt x="1328" y="1711"/>
                  </a:lnTo>
                  <a:close/>
                  <a:moveTo>
                    <a:pt x="1" y="0"/>
                  </a:moveTo>
                  <a:lnTo>
                    <a:pt x="1" y="1161"/>
                  </a:lnTo>
                  <a:lnTo>
                    <a:pt x="443" y="1348"/>
                  </a:lnTo>
                  <a:lnTo>
                    <a:pt x="16110" y="24587"/>
                  </a:lnTo>
                  <a:lnTo>
                    <a:pt x="12156" y="30862"/>
                  </a:lnTo>
                  <a:lnTo>
                    <a:pt x="12599" y="31137"/>
                  </a:lnTo>
                  <a:lnTo>
                    <a:pt x="16435" y="25059"/>
                  </a:lnTo>
                  <a:lnTo>
                    <a:pt x="18618" y="28295"/>
                  </a:lnTo>
                  <a:lnTo>
                    <a:pt x="19051" y="28009"/>
                  </a:lnTo>
                  <a:lnTo>
                    <a:pt x="16739" y="24577"/>
                  </a:lnTo>
                  <a:lnTo>
                    <a:pt x="18923" y="21105"/>
                  </a:lnTo>
                  <a:lnTo>
                    <a:pt x="25394" y="30704"/>
                  </a:lnTo>
                  <a:lnTo>
                    <a:pt x="25827" y="30419"/>
                  </a:lnTo>
                  <a:lnTo>
                    <a:pt x="19228" y="20624"/>
                  </a:lnTo>
                  <a:lnTo>
                    <a:pt x="29830" y="3787"/>
                  </a:lnTo>
                  <a:lnTo>
                    <a:pt x="31147" y="3767"/>
                  </a:lnTo>
                  <a:lnTo>
                    <a:pt x="31059" y="266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27"/>
            <p:cNvSpPr/>
            <p:nvPr/>
          </p:nvSpPr>
          <p:spPr>
            <a:xfrm>
              <a:off x="1618956" y="2346890"/>
              <a:ext cx="1721445" cy="161952"/>
            </a:xfrm>
            <a:custGeom>
              <a:rect b="b" l="l" r="r" t="t"/>
              <a:pathLst>
                <a:path extrusionOk="0" h="2922" w="31059">
                  <a:moveTo>
                    <a:pt x="20988" y="0"/>
                  </a:moveTo>
                  <a:lnTo>
                    <a:pt x="1" y="177"/>
                  </a:lnTo>
                  <a:lnTo>
                    <a:pt x="6924" y="2921"/>
                  </a:lnTo>
                  <a:lnTo>
                    <a:pt x="31059" y="2833"/>
                  </a:lnTo>
                  <a:lnTo>
                    <a:pt x="20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7"/>
            <p:cNvSpPr/>
            <p:nvPr/>
          </p:nvSpPr>
          <p:spPr>
            <a:xfrm>
              <a:off x="2600151" y="1892237"/>
              <a:ext cx="820955" cy="188112"/>
            </a:xfrm>
            <a:custGeom>
              <a:rect b="b" l="l" r="r" t="t"/>
              <a:pathLst>
                <a:path extrusionOk="0" h="3394" w="14812">
                  <a:moveTo>
                    <a:pt x="1633" y="1"/>
                  </a:moveTo>
                  <a:lnTo>
                    <a:pt x="0" y="158"/>
                  </a:lnTo>
                  <a:lnTo>
                    <a:pt x="12717" y="3374"/>
                  </a:lnTo>
                  <a:lnTo>
                    <a:pt x="14811" y="3394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7"/>
            <p:cNvSpPr/>
            <p:nvPr/>
          </p:nvSpPr>
          <p:spPr>
            <a:xfrm>
              <a:off x="1568242" y="1257786"/>
              <a:ext cx="1289795" cy="538066"/>
            </a:xfrm>
            <a:custGeom>
              <a:rect b="b" l="l" r="r" t="t"/>
              <a:pathLst>
                <a:path extrusionOk="0" h="9708" w="23271">
                  <a:moveTo>
                    <a:pt x="1073" y="0"/>
                  </a:moveTo>
                  <a:cubicBezTo>
                    <a:pt x="965" y="0"/>
                    <a:pt x="866" y="30"/>
                    <a:pt x="778" y="79"/>
                  </a:cubicBezTo>
                  <a:cubicBezTo>
                    <a:pt x="296" y="354"/>
                    <a:pt x="1" y="876"/>
                    <a:pt x="1" y="1426"/>
                  </a:cubicBezTo>
                  <a:lnTo>
                    <a:pt x="30" y="8684"/>
                  </a:lnTo>
                  <a:cubicBezTo>
                    <a:pt x="30" y="8852"/>
                    <a:pt x="99" y="9009"/>
                    <a:pt x="227" y="9117"/>
                  </a:cubicBezTo>
                  <a:lnTo>
                    <a:pt x="719" y="9560"/>
                  </a:lnTo>
                  <a:cubicBezTo>
                    <a:pt x="827" y="9658"/>
                    <a:pt x="965" y="9707"/>
                    <a:pt x="1112" y="9707"/>
                  </a:cubicBezTo>
                  <a:lnTo>
                    <a:pt x="22680" y="9707"/>
                  </a:lnTo>
                  <a:cubicBezTo>
                    <a:pt x="23014" y="9707"/>
                    <a:pt x="23270" y="9442"/>
                    <a:pt x="23270" y="9117"/>
                  </a:cubicBezTo>
                  <a:lnTo>
                    <a:pt x="23270" y="590"/>
                  </a:lnTo>
                  <a:cubicBezTo>
                    <a:pt x="23270" y="266"/>
                    <a:pt x="23005" y="0"/>
                    <a:pt x="226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27"/>
            <p:cNvSpPr/>
            <p:nvPr/>
          </p:nvSpPr>
          <p:spPr>
            <a:xfrm>
              <a:off x="3040007" y="2722451"/>
              <a:ext cx="575699" cy="1311078"/>
            </a:xfrm>
            <a:custGeom>
              <a:rect b="b" l="l" r="r" t="t"/>
              <a:pathLst>
                <a:path extrusionOk="0" h="23655" w="10387">
                  <a:moveTo>
                    <a:pt x="4171" y="0"/>
                  </a:moveTo>
                  <a:lnTo>
                    <a:pt x="1" y="22010"/>
                  </a:lnTo>
                  <a:cubicBezTo>
                    <a:pt x="1978" y="23220"/>
                    <a:pt x="3856" y="23623"/>
                    <a:pt x="5479" y="23653"/>
                  </a:cubicBezTo>
                  <a:cubicBezTo>
                    <a:pt x="5550" y="23654"/>
                    <a:pt x="5621" y="23655"/>
                    <a:pt x="5691" y="23655"/>
                  </a:cubicBezTo>
                  <a:cubicBezTo>
                    <a:pt x="8468" y="23655"/>
                    <a:pt x="10386" y="22541"/>
                    <a:pt x="10386" y="22541"/>
                  </a:cubicBezTo>
                  <a:lnTo>
                    <a:pt x="64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27"/>
            <p:cNvSpPr/>
            <p:nvPr/>
          </p:nvSpPr>
          <p:spPr>
            <a:xfrm>
              <a:off x="3040007" y="2722451"/>
              <a:ext cx="303674" cy="1310968"/>
            </a:xfrm>
            <a:custGeom>
              <a:rect b="b" l="l" r="r" t="t"/>
              <a:pathLst>
                <a:path extrusionOk="0" h="23653" w="5479">
                  <a:moveTo>
                    <a:pt x="4171" y="0"/>
                  </a:moveTo>
                  <a:lnTo>
                    <a:pt x="1" y="22010"/>
                  </a:lnTo>
                  <a:cubicBezTo>
                    <a:pt x="1978" y="23210"/>
                    <a:pt x="3856" y="23623"/>
                    <a:pt x="5479" y="23653"/>
                  </a:cubicBezTo>
                  <a:lnTo>
                    <a:pt x="4967" y="69"/>
                  </a:lnTo>
                  <a:lnTo>
                    <a:pt x="4967" y="0"/>
                  </a:lnTo>
                  <a:close/>
                </a:path>
              </a:pathLst>
            </a:custGeom>
            <a:solidFill>
              <a:srgbClr val="000000">
                <a:alpha val="13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27"/>
            <p:cNvSpPr/>
            <p:nvPr/>
          </p:nvSpPr>
          <p:spPr>
            <a:xfrm>
              <a:off x="3036238" y="3180318"/>
              <a:ext cx="181018" cy="351616"/>
            </a:xfrm>
            <a:custGeom>
              <a:rect b="b" l="l" r="r" t="t"/>
              <a:pathLst>
                <a:path extrusionOk="0" fill="none" h="6344" w="3266">
                  <a:moveTo>
                    <a:pt x="3265" y="0"/>
                  </a:moveTo>
                  <a:lnTo>
                    <a:pt x="2370" y="10"/>
                  </a:lnTo>
                  <a:cubicBezTo>
                    <a:pt x="1308" y="30"/>
                    <a:pt x="433" y="836"/>
                    <a:pt x="325" y="1889"/>
                  </a:cubicBezTo>
                  <a:lnTo>
                    <a:pt x="108" y="3993"/>
                  </a:lnTo>
                  <a:cubicBezTo>
                    <a:pt x="0" y="5154"/>
                    <a:pt x="856" y="6186"/>
                    <a:pt x="2026" y="6285"/>
                  </a:cubicBezTo>
                  <a:lnTo>
                    <a:pt x="2734" y="6344"/>
                  </a:ln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27"/>
            <p:cNvSpPr/>
            <p:nvPr/>
          </p:nvSpPr>
          <p:spPr>
            <a:xfrm>
              <a:off x="3047655" y="3895469"/>
              <a:ext cx="555525" cy="84024"/>
            </a:xfrm>
            <a:custGeom>
              <a:rect b="b" l="l" r="r" t="t"/>
              <a:pathLst>
                <a:path extrusionOk="0" fill="none" h="1516" w="10023">
                  <a:moveTo>
                    <a:pt x="1" y="1"/>
                  </a:moveTo>
                  <a:cubicBezTo>
                    <a:pt x="1" y="1"/>
                    <a:pt x="2440" y="1515"/>
                    <a:pt x="5282" y="1515"/>
                  </a:cubicBezTo>
                  <a:cubicBezTo>
                    <a:pt x="8075" y="1515"/>
                    <a:pt x="10022" y="443"/>
                    <a:pt x="10022" y="443"/>
                  </a:cubicBez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27"/>
            <p:cNvSpPr/>
            <p:nvPr/>
          </p:nvSpPr>
          <p:spPr>
            <a:xfrm>
              <a:off x="3432030" y="3475180"/>
              <a:ext cx="95386" cy="226855"/>
            </a:xfrm>
            <a:custGeom>
              <a:rect b="b" l="l" r="r" t="t"/>
              <a:pathLst>
                <a:path extrusionOk="0" h="4093" w="1721">
                  <a:moveTo>
                    <a:pt x="694" y="0"/>
                  </a:moveTo>
                  <a:cubicBezTo>
                    <a:pt x="306" y="0"/>
                    <a:pt x="0" y="337"/>
                    <a:pt x="38" y="729"/>
                  </a:cubicBezTo>
                  <a:lnTo>
                    <a:pt x="304" y="3492"/>
                  </a:lnTo>
                  <a:cubicBezTo>
                    <a:pt x="334" y="3827"/>
                    <a:pt x="619" y="4092"/>
                    <a:pt x="963" y="4092"/>
                  </a:cubicBezTo>
                  <a:lnTo>
                    <a:pt x="1012" y="4092"/>
                  </a:lnTo>
                  <a:cubicBezTo>
                    <a:pt x="1406" y="4092"/>
                    <a:pt x="1720" y="3748"/>
                    <a:pt x="1671" y="3355"/>
                  </a:cubicBezTo>
                  <a:lnTo>
                    <a:pt x="1356" y="591"/>
                  </a:lnTo>
                  <a:cubicBezTo>
                    <a:pt x="1317" y="267"/>
                    <a:pt x="1051" y="21"/>
                    <a:pt x="727" y="1"/>
                  </a:cubicBezTo>
                  <a:cubicBezTo>
                    <a:pt x="716" y="0"/>
                    <a:pt x="705" y="0"/>
                    <a:pt x="694" y="0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7"/>
            <p:cNvSpPr/>
            <p:nvPr/>
          </p:nvSpPr>
          <p:spPr>
            <a:xfrm>
              <a:off x="3421056" y="3305413"/>
              <a:ext cx="72995" cy="125759"/>
            </a:xfrm>
            <a:custGeom>
              <a:rect b="b" l="l" r="r" t="t"/>
              <a:pathLst>
                <a:path extrusionOk="0" h="2269" w="1317">
                  <a:moveTo>
                    <a:pt x="574" y="1"/>
                  </a:moveTo>
                  <a:cubicBezTo>
                    <a:pt x="550" y="1"/>
                    <a:pt x="526" y="2"/>
                    <a:pt x="502" y="5"/>
                  </a:cubicBezTo>
                  <a:cubicBezTo>
                    <a:pt x="207" y="45"/>
                    <a:pt x="0" y="291"/>
                    <a:pt x="10" y="576"/>
                  </a:cubicBezTo>
                  <a:lnTo>
                    <a:pt x="20" y="1707"/>
                  </a:lnTo>
                  <a:cubicBezTo>
                    <a:pt x="30" y="2002"/>
                    <a:pt x="266" y="2248"/>
                    <a:pt x="561" y="2258"/>
                  </a:cubicBezTo>
                  <a:lnTo>
                    <a:pt x="679" y="2267"/>
                  </a:lnTo>
                  <a:cubicBezTo>
                    <a:pt x="690" y="2268"/>
                    <a:pt x="701" y="2268"/>
                    <a:pt x="711" y="2268"/>
                  </a:cubicBezTo>
                  <a:cubicBezTo>
                    <a:pt x="1050" y="2268"/>
                    <a:pt x="1317" y="1971"/>
                    <a:pt x="1269" y="1628"/>
                  </a:cubicBezTo>
                  <a:lnTo>
                    <a:pt x="1131" y="497"/>
                  </a:lnTo>
                  <a:cubicBezTo>
                    <a:pt x="1095" y="207"/>
                    <a:pt x="850" y="1"/>
                    <a:pt x="574" y="1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7"/>
            <p:cNvSpPr/>
            <p:nvPr/>
          </p:nvSpPr>
          <p:spPr>
            <a:xfrm>
              <a:off x="1542081" y="3202100"/>
              <a:ext cx="1055902" cy="902208"/>
            </a:xfrm>
            <a:custGeom>
              <a:rect b="b" l="l" r="r" t="t"/>
              <a:pathLst>
                <a:path extrusionOk="0" h="16278" w="19051">
                  <a:moveTo>
                    <a:pt x="1" y="1"/>
                  </a:moveTo>
                  <a:lnTo>
                    <a:pt x="1368" y="15195"/>
                  </a:lnTo>
                  <a:lnTo>
                    <a:pt x="5046" y="15835"/>
                  </a:lnTo>
                  <a:lnTo>
                    <a:pt x="18166" y="16277"/>
                  </a:lnTo>
                  <a:lnTo>
                    <a:pt x="19051" y="630"/>
                  </a:lnTo>
                  <a:lnTo>
                    <a:pt x="11763" y="2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27"/>
            <p:cNvSpPr/>
            <p:nvPr/>
          </p:nvSpPr>
          <p:spPr>
            <a:xfrm>
              <a:off x="1460329" y="2821108"/>
              <a:ext cx="1027025" cy="375061"/>
            </a:xfrm>
            <a:custGeom>
              <a:rect b="b" l="l" r="r" t="t"/>
              <a:pathLst>
                <a:path extrusionOk="0" h="6767" w="18530">
                  <a:moveTo>
                    <a:pt x="18156" y="0"/>
                  </a:moveTo>
                  <a:lnTo>
                    <a:pt x="1643" y="4446"/>
                  </a:lnTo>
                  <a:lnTo>
                    <a:pt x="1" y="5183"/>
                  </a:lnTo>
                  <a:lnTo>
                    <a:pt x="355" y="6767"/>
                  </a:lnTo>
                  <a:lnTo>
                    <a:pt x="18529" y="1702"/>
                  </a:lnTo>
                  <a:lnTo>
                    <a:pt x="181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27"/>
            <p:cNvSpPr/>
            <p:nvPr/>
          </p:nvSpPr>
          <p:spPr>
            <a:xfrm>
              <a:off x="1393043" y="2849468"/>
              <a:ext cx="1057010" cy="357048"/>
            </a:xfrm>
            <a:custGeom>
              <a:rect b="b" l="l" r="r" t="t"/>
              <a:pathLst>
                <a:path extrusionOk="0" h="6442" w="19071">
                  <a:moveTo>
                    <a:pt x="17162" y="0"/>
                  </a:moveTo>
                  <a:lnTo>
                    <a:pt x="15363" y="472"/>
                  </a:lnTo>
                  <a:lnTo>
                    <a:pt x="14133" y="1151"/>
                  </a:lnTo>
                  <a:lnTo>
                    <a:pt x="13278" y="1033"/>
                  </a:lnTo>
                  <a:lnTo>
                    <a:pt x="11399" y="1525"/>
                  </a:lnTo>
                  <a:lnTo>
                    <a:pt x="10091" y="2262"/>
                  </a:lnTo>
                  <a:lnTo>
                    <a:pt x="9304" y="2075"/>
                  </a:lnTo>
                  <a:lnTo>
                    <a:pt x="7613" y="2518"/>
                  </a:lnTo>
                  <a:lnTo>
                    <a:pt x="6216" y="3256"/>
                  </a:lnTo>
                  <a:lnTo>
                    <a:pt x="5518" y="3069"/>
                  </a:lnTo>
                  <a:lnTo>
                    <a:pt x="89" y="4505"/>
                  </a:lnTo>
                  <a:lnTo>
                    <a:pt x="1" y="6147"/>
                  </a:lnTo>
                  <a:lnTo>
                    <a:pt x="905" y="6442"/>
                  </a:lnTo>
                  <a:lnTo>
                    <a:pt x="4171" y="5518"/>
                  </a:lnTo>
                  <a:lnTo>
                    <a:pt x="5626" y="4839"/>
                  </a:lnTo>
                  <a:lnTo>
                    <a:pt x="6305" y="4918"/>
                  </a:lnTo>
                  <a:lnTo>
                    <a:pt x="7996" y="4446"/>
                  </a:lnTo>
                  <a:lnTo>
                    <a:pt x="9472" y="3816"/>
                  </a:lnTo>
                  <a:lnTo>
                    <a:pt x="10131" y="3846"/>
                  </a:lnTo>
                  <a:lnTo>
                    <a:pt x="12009" y="3315"/>
                  </a:lnTo>
                  <a:lnTo>
                    <a:pt x="13710" y="2272"/>
                  </a:lnTo>
                  <a:lnTo>
                    <a:pt x="14143" y="2715"/>
                  </a:lnTo>
                  <a:lnTo>
                    <a:pt x="15943" y="2213"/>
                  </a:lnTo>
                  <a:lnTo>
                    <a:pt x="17231" y="1426"/>
                  </a:lnTo>
                  <a:lnTo>
                    <a:pt x="18077" y="1603"/>
                  </a:lnTo>
                  <a:lnTo>
                    <a:pt x="19070" y="1328"/>
                  </a:lnTo>
                  <a:lnTo>
                    <a:pt x="18815" y="256"/>
                  </a:lnTo>
                  <a:lnTo>
                    <a:pt x="17792" y="590"/>
                  </a:lnTo>
                  <a:lnTo>
                    <a:pt x="171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27"/>
            <p:cNvSpPr/>
            <p:nvPr/>
          </p:nvSpPr>
          <p:spPr>
            <a:xfrm>
              <a:off x="1336343" y="3181963"/>
              <a:ext cx="1197623" cy="922327"/>
            </a:xfrm>
            <a:custGeom>
              <a:rect b="b" l="l" r="r" t="t"/>
              <a:pathLst>
                <a:path extrusionOk="0" h="16641" w="21608">
                  <a:moveTo>
                    <a:pt x="1034" y="0"/>
                  </a:moveTo>
                  <a:lnTo>
                    <a:pt x="1" y="15815"/>
                  </a:lnTo>
                  <a:lnTo>
                    <a:pt x="20841" y="16641"/>
                  </a:lnTo>
                  <a:lnTo>
                    <a:pt x="21460" y="5036"/>
                  </a:lnTo>
                  <a:lnTo>
                    <a:pt x="21510" y="4013"/>
                  </a:lnTo>
                  <a:lnTo>
                    <a:pt x="21608" y="2312"/>
                  </a:lnTo>
                  <a:lnTo>
                    <a:pt x="21401" y="1299"/>
                  </a:lnTo>
                  <a:lnTo>
                    <a:pt x="20251" y="817"/>
                  </a:lnTo>
                  <a:lnTo>
                    <a:pt x="18559" y="748"/>
                  </a:lnTo>
                  <a:lnTo>
                    <a:pt x="18195" y="1466"/>
                  </a:lnTo>
                  <a:lnTo>
                    <a:pt x="16533" y="659"/>
                  </a:lnTo>
                  <a:lnTo>
                    <a:pt x="14851" y="591"/>
                  </a:lnTo>
                  <a:lnTo>
                    <a:pt x="14517" y="1240"/>
                  </a:lnTo>
                  <a:lnTo>
                    <a:pt x="12835" y="502"/>
                  </a:lnTo>
                  <a:lnTo>
                    <a:pt x="10888" y="414"/>
                  </a:lnTo>
                  <a:lnTo>
                    <a:pt x="10711" y="1348"/>
                  </a:lnTo>
                  <a:lnTo>
                    <a:pt x="8872" y="335"/>
                  </a:lnTo>
                  <a:lnTo>
                    <a:pt x="7023" y="256"/>
                  </a:lnTo>
                  <a:lnTo>
                    <a:pt x="6393" y="777"/>
                  </a:lnTo>
                  <a:lnTo>
                    <a:pt x="4997" y="168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27"/>
            <p:cNvSpPr/>
            <p:nvPr/>
          </p:nvSpPr>
          <p:spPr>
            <a:xfrm>
              <a:off x="1587996" y="3693236"/>
              <a:ext cx="60469" cy="61189"/>
            </a:xfrm>
            <a:custGeom>
              <a:rect b="b" l="l" r="r" t="t"/>
              <a:pathLst>
                <a:path extrusionOk="0" h="1104" w="1091">
                  <a:moveTo>
                    <a:pt x="158" y="109"/>
                  </a:moveTo>
                  <a:lnTo>
                    <a:pt x="483" y="119"/>
                  </a:lnTo>
                  <a:cubicBezTo>
                    <a:pt x="489" y="118"/>
                    <a:pt x="495" y="118"/>
                    <a:pt x="501" y="118"/>
                  </a:cubicBezTo>
                  <a:cubicBezTo>
                    <a:pt x="1090" y="118"/>
                    <a:pt x="1069" y="1007"/>
                    <a:pt x="506" y="1007"/>
                  </a:cubicBezTo>
                  <a:cubicBezTo>
                    <a:pt x="486" y="1007"/>
                    <a:pt x="465" y="1006"/>
                    <a:pt x="443" y="1004"/>
                  </a:cubicBezTo>
                  <a:lnTo>
                    <a:pt x="119" y="994"/>
                  </a:lnTo>
                  <a:lnTo>
                    <a:pt x="158" y="109"/>
                  </a:lnTo>
                  <a:close/>
                  <a:moveTo>
                    <a:pt x="50" y="1"/>
                  </a:moveTo>
                  <a:lnTo>
                    <a:pt x="1" y="1082"/>
                  </a:lnTo>
                  <a:lnTo>
                    <a:pt x="443" y="1102"/>
                  </a:lnTo>
                  <a:cubicBezTo>
                    <a:pt x="458" y="1103"/>
                    <a:pt x="473" y="1103"/>
                    <a:pt x="487" y="1103"/>
                  </a:cubicBezTo>
                  <a:cubicBezTo>
                    <a:pt x="817" y="1103"/>
                    <a:pt x="1034" y="892"/>
                    <a:pt x="1053" y="591"/>
                  </a:cubicBezTo>
                  <a:cubicBezTo>
                    <a:pt x="1063" y="266"/>
                    <a:pt x="837" y="30"/>
                    <a:pt x="492" y="20"/>
                  </a:cubicBezTo>
                  <a:lnTo>
                    <a:pt x="50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7"/>
            <p:cNvSpPr/>
            <p:nvPr/>
          </p:nvSpPr>
          <p:spPr>
            <a:xfrm>
              <a:off x="1665425" y="3696506"/>
              <a:ext cx="9311" cy="60025"/>
            </a:xfrm>
            <a:custGeom>
              <a:rect b="b" l="l" r="r" t="t"/>
              <a:pathLst>
                <a:path extrusionOk="0" h="1083" w="168">
                  <a:moveTo>
                    <a:pt x="49" y="1"/>
                  </a:moveTo>
                  <a:lnTo>
                    <a:pt x="0" y="1082"/>
                  </a:lnTo>
                  <a:lnTo>
                    <a:pt x="118" y="1082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7"/>
            <p:cNvSpPr/>
            <p:nvPr/>
          </p:nvSpPr>
          <p:spPr>
            <a:xfrm>
              <a:off x="1698126" y="3698169"/>
              <a:ext cx="49661" cy="62187"/>
            </a:xfrm>
            <a:custGeom>
              <a:rect b="b" l="l" r="r" t="t"/>
              <a:pathLst>
                <a:path extrusionOk="0" h="1122" w="896">
                  <a:moveTo>
                    <a:pt x="158" y="98"/>
                  </a:moveTo>
                  <a:lnTo>
                    <a:pt x="443" y="108"/>
                  </a:lnTo>
                  <a:cubicBezTo>
                    <a:pt x="659" y="118"/>
                    <a:pt x="777" y="226"/>
                    <a:pt x="767" y="393"/>
                  </a:cubicBezTo>
                  <a:cubicBezTo>
                    <a:pt x="758" y="556"/>
                    <a:pt x="659" y="652"/>
                    <a:pt x="476" y="652"/>
                  </a:cubicBezTo>
                  <a:cubicBezTo>
                    <a:pt x="459" y="652"/>
                    <a:pt x="442" y="651"/>
                    <a:pt x="423" y="649"/>
                  </a:cubicBezTo>
                  <a:lnTo>
                    <a:pt x="138" y="639"/>
                  </a:lnTo>
                  <a:lnTo>
                    <a:pt x="158" y="98"/>
                  </a:lnTo>
                  <a:close/>
                  <a:moveTo>
                    <a:pt x="49" y="0"/>
                  </a:moveTo>
                  <a:lnTo>
                    <a:pt x="0" y="1082"/>
                  </a:lnTo>
                  <a:lnTo>
                    <a:pt x="118" y="1082"/>
                  </a:lnTo>
                  <a:lnTo>
                    <a:pt x="128" y="738"/>
                  </a:lnTo>
                  <a:lnTo>
                    <a:pt x="423" y="747"/>
                  </a:lnTo>
                  <a:lnTo>
                    <a:pt x="512" y="747"/>
                  </a:lnTo>
                  <a:lnTo>
                    <a:pt x="748" y="1111"/>
                  </a:lnTo>
                  <a:lnTo>
                    <a:pt x="866" y="1121"/>
                  </a:lnTo>
                  <a:lnTo>
                    <a:pt x="620" y="738"/>
                  </a:lnTo>
                  <a:cubicBezTo>
                    <a:pt x="777" y="698"/>
                    <a:pt x="885" y="561"/>
                    <a:pt x="885" y="403"/>
                  </a:cubicBezTo>
                  <a:cubicBezTo>
                    <a:pt x="895" y="167"/>
                    <a:pt x="728" y="30"/>
                    <a:pt x="453" y="10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27"/>
            <p:cNvSpPr/>
            <p:nvPr/>
          </p:nvSpPr>
          <p:spPr>
            <a:xfrm>
              <a:off x="1766798" y="3700330"/>
              <a:ext cx="43675" cy="62187"/>
            </a:xfrm>
            <a:custGeom>
              <a:rect b="b" l="l" r="r" t="t"/>
              <a:pathLst>
                <a:path extrusionOk="0" h="1122" w="788">
                  <a:moveTo>
                    <a:pt x="50" y="0"/>
                  </a:moveTo>
                  <a:lnTo>
                    <a:pt x="1" y="1092"/>
                  </a:lnTo>
                  <a:lnTo>
                    <a:pt x="768" y="1122"/>
                  </a:lnTo>
                  <a:lnTo>
                    <a:pt x="768" y="1023"/>
                  </a:lnTo>
                  <a:lnTo>
                    <a:pt x="119" y="994"/>
                  </a:lnTo>
                  <a:lnTo>
                    <a:pt x="138" y="590"/>
                  </a:lnTo>
                  <a:lnTo>
                    <a:pt x="699" y="610"/>
                  </a:lnTo>
                  <a:lnTo>
                    <a:pt x="699" y="522"/>
                  </a:lnTo>
                  <a:lnTo>
                    <a:pt x="138" y="492"/>
                  </a:lnTo>
                  <a:lnTo>
                    <a:pt x="158" y="109"/>
                  </a:lnTo>
                  <a:lnTo>
                    <a:pt x="787" y="138"/>
                  </a:lnTo>
                  <a:lnTo>
                    <a:pt x="787" y="4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27"/>
            <p:cNvSpPr/>
            <p:nvPr/>
          </p:nvSpPr>
          <p:spPr>
            <a:xfrm>
              <a:off x="1823997" y="3703545"/>
              <a:ext cx="56755" cy="61245"/>
            </a:xfrm>
            <a:custGeom>
              <a:rect b="b" l="l" r="r" t="t"/>
              <a:pathLst>
                <a:path extrusionOk="0" h="1105" w="1024">
                  <a:moveTo>
                    <a:pt x="594" y="0"/>
                  </a:moveTo>
                  <a:cubicBezTo>
                    <a:pt x="296" y="0"/>
                    <a:pt x="50" y="230"/>
                    <a:pt x="41" y="532"/>
                  </a:cubicBezTo>
                  <a:cubicBezTo>
                    <a:pt x="21" y="847"/>
                    <a:pt x="277" y="1103"/>
                    <a:pt x="581" y="1103"/>
                  </a:cubicBezTo>
                  <a:cubicBezTo>
                    <a:pt x="595" y="1104"/>
                    <a:pt x="608" y="1104"/>
                    <a:pt x="620" y="1104"/>
                  </a:cubicBezTo>
                  <a:cubicBezTo>
                    <a:pt x="762" y="1104"/>
                    <a:pt x="885" y="1055"/>
                    <a:pt x="985" y="955"/>
                  </a:cubicBezTo>
                  <a:lnTo>
                    <a:pt x="916" y="887"/>
                  </a:lnTo>
                  <a:cubicBezTo>
                    <a:pt x="844" y="959"/>
                    <a:pt x="739" y="1006"/>
                    <a:pt x="624" y="1006"/>
                  </a:cubicBezTo>
                  <a:cubicBezTo>
                    <a:pt x="613" y="1006"/>
                    <a:pt x="602" y="1005"/>
                    <a:pt x="591" y="1005"/>
                  </a:cubicBezTo>
                  <a:cubicBezTo>
                    <a:pt x="1" y="985"/>
                    <a:pt x="30" y="109"/>
                    <a:pt x="602" y="109"/>
                  </a:cubicBezTo>
                  <a:cubicBezTo>
                    <a:pt x="611" y="109"/>
                    <a:pt x="621" y="109"/>
                    <a:pt x="631" y="110"/>
                  </a:cubicBezTo>
                  <a:cubicBezTo>
                    <a:pt x="749" y="110"/>
                    <a:pt x="867" y="159"/>
                    <a:pt x="945" y="247"/>
                  </a:cubicBezTo>
                  <a:lnTo>
                    <a:pt x="1024" y="178"/>
                  </a:lnTo>
                  <a:cubicBezTo>
                    <a:pt x="926" y="70"/>
                    <a:pt x="778" y="1"/>
                    <a:pt x="631" y="1"/>
                  </a:cubicBezTo>
                  <a:cubicBezTo>
                    <a:pt x="618" y="1"/>
                    <a:pt x="606" y="0"/>
                    <a:pt x="594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7"/>
            <p:cNvSpPr/>
            <p:nvPr/>
          </p:nvSpPr>
          <p:spPr>
            <a:xfrm>
              <a:off x="1890563" y="3705762"/>
              <a:ext cx="48552" cy="61134"/>
            </a:xfrm>
            <a:custGeom>
              <a:rect b="b" l="l" r="r" t="t"/>
              <a:pathLst>
                <a:path extrusionOk="0" h="1103" w="876">
                  <a:moveTo>
                    <a:pt x="0" y="1"/>
                  </a:moveTo>
                  <a:lnTo>
                    <a:pt x="0" y="99"/>
                  </a:lnTo>
                  <a:lnTo>
                    <a:pt x="384" y="109"/>
                  </a:lnTo>
                  <a:lnTo>
                    <a:pt x="344" y="1102"/>
                  </a:lnTo>
                  <a:lnTo>
                    <a:pt x="452" y="1102"/>
                  </a:lnTo>
                  <a:lnTo>
                    <a:pt x="492" y="119"/>
                  </a:lnTo>
                  <a:lnTo>
                    <a:pt x="875" y="129"/>
                  </a:lnTo>
                  <a:lnTo>
                    <a:pt x="875" y="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7"/>
            <p:cNvSpPr/>
            <p:nvPr/>
          </p:nvSpPr>
          <p:spPr>
            <a:xfrm>
              <a:off x="1946654" y="3706704"/>
              <a:ext cx="75544" cy="63462"/>
            </a:xfrm>
            <a:custGeom>
              <a:rect b="b" l="l" r="r" t="t"/>
              <a:pathLst>
                <a:path extrusionOk="0" h="1145" w="1363">
                  <a:moveTo>
                    <a:pt x="605" y="128"/>
                  </a:moveTo>
                  <a:cubicBezTo>
                    <a:pt x="848" y="128"/>
                    <a:pt x="1077" y="323"/>
                    <a:pt x="1063" y="603"/>
                  </a:cubicBezTo>
                  <a:cubicBezTo>
                    <a:pt x="1054" y="847"/>
                    <a:pt x="857" y="1037"/>
                    <a:pt x="625" y="1037"/>
                  </a:cubicBezTo>
                  <a:cubicBezTo>
                    <a:pt x="614" y="1037"/>
                    <a:pt x="602" y="1037"/>
                    <a:pt x="591" y="1036"/>
                  </a:cubicBezTo>
                  <a:cubicBezTo>
                    <a:pt x="178" y="1026"/>
                    <a:pt x="1" y="525"/>
                    <a:pt x="296" y="249"/>
                  </a:cubicBezTo>
                  <a:cubicBezTo>
                    <a:pt x="389" y="165"/>
                    <a:pt x="498" y="128"/>
                    <a:pt x="605" y="128"/>
                  </a:cubicBezTo>
                  <a:close/>
                  <a:moveTo>
                    <a:pt x="611" y="0"/>
                  </a:moveTo>
                  <a:cubicBezTo>
                    <a:pt x="320" y="0"/>
                    <a:pt x="40" y="223"/>
                    <a:pt x="40" y="564"/>
                  </a:cubicBezTo>
                  <a:cubicBezTo>
                    <a:pt x="21" y="879"/>
                    <a:pt x="267" y="1144"/>
                    <a:pt x="581" y="1144"/>
                  </a:cubicBezTo>
                  <a:cubicBezTo>
                    <a:pt x="589" y="1145"/>
                    <a:pt x="597" y="1145"/>
                    <a:pt x="605" y="1145"/>
                  </a:cubicBezTo>
                  <a:cubicBezTo>
                    <a:pt x="1101" y="1145"/>
                    <a:pt x="1363" y="539"/>
                    <a:pt x="1024" y="180"/>
                  </a:cubicBezTo>
                  <a:cubicBezTo>
                    <a:pt x="906" y="56"/>
                    <a:pt x="757" y="0"/>
                    <a:pt x="611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27"/>
            <p:cNvSpPr/>
            <p:nvPr/>
          </p:nvSpPr>
          <p:spPr>
            <a:xfrm>
              <a:off x="2031177" y="3711748"/>
              <a:ext cx="49661" cy="62242"/>
            </a:xfrm>
            <a:custGeom>
              <a:rect b="b" l="l" r="r" t="t"/>
              <a:pathLst>
                <a:path extrusionOk="0" h="1123" w="896">
                  <a:moveTo>
                    <a:pt x="158" y="99"/>
                  </a:moveTo>
                  <a:lnTo>
                    <a:pt x="443" y="109"/>
                  </a:lnTo>
                  <a:cubicBezTo>
                    <a:pt x="659" y="119"/>
                    <a:pt x="767" y="227"/>
                    <a:pt x="767" y="394"/>
                  </a:cubicBezTo>
                  <a:cubicBezTo>
                    <a:pt x="758" y="556"/>
                    <a:pt x="659" y="652"/>
                    <a:pt x="476" y="652"/>
                  </a:cubicBezTo>
                  <a:cubicBezTo>
                    <a:pt x="459" y="652"/>
                    <a:pt x="442" y="652"/>
                    <a:pt x="423" y="650"/>
                  </a:cubicBezTo>
                  <a:lnTo>
                    <a:pt x="138" y="640"/>
                  </a:lnTo>
                  <a:lnTo>
                    <a:pt x="158" y="99"/>
                  </a:lnTo>
                  <a:close/>
                  <a:moveTo>
                    <a:pt x="50" y="1"/>
                  </a:moveTo>
                  <a:lnTo>
                    <a:pt x="0" y="1083"/>
                  </a:lnTo>
                  <a:lnTo>
                    <a:pt x="118" y="1083"/>
                  </a:lnTo>
                  <a:lnTo>
                    <a:pt x="138" y="739"/>
                  </a:lnTo>
                  <a:lnTo>
                    <a:pt x="423" y="748"/>
                  </a:lnTo>
                  <a:lnTo>
                    <a:pt x="512" y="748"/>
                  </a:lnTo>
                  <a:lnTo>
                    <a:pt x="748" y="1112"/>
                  </a:lnTo>
                  <a:lnTo>
                    <a:pt x="866" y="1122"/>
                  </a:lnTo>
                  <a:lnTo>
                    <a:pt x="866" y="1122"/>
                  </a:lnTo>
                  <a:lnTo>
                    <a:pt x="620" y="739"/>
                  </a:lnTo>
                  <a:cubicBezTo>
                    <a:pt x="777" y="699"/>
                    <a:pt x="886" y="562"/>
                    <a:pt x="886" y="404"/>
                  </a:cubicBezTo>
                  <a:cubicBezTo>
                    <a:pt x="895" y="168"/>
                    <a:pt x="728" y="30"/>
                    <a:pt x="453" y="11"/>
                  </a:cubicBezTo>
                  <a:lnTo>
                    <a:pt x="50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27"/>
            <p:cNvSpPr/>
            <p:nvPr/>
          </p:nvSpPr>
          <p:spPr>
            <a:xfrm>
              <a:off x="1477788" y="3435939"/>
              <a:ext cx="933800" cy="32756"/>
            </a:xfrm>
            <a:custGeom>
              <a:rect b="b" l="l" r="r" t="t"/>
              <a:pathLst>
                <a:path extrusionOk="0" fill="none" h="591" w="16848">
                  <a:moveTo>
                    <a:pt x="0" y="1"/>
                  </a:moveTo>
                  <a:lnTo>
                    <a:pt x="16847" y="591"/>
                  </a:lnTo>
                </a:path>
              </a:pathLst>
            </a:custGeom>
            <a:noFill/>
            <a:ln cap="rnd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7"/>
            <p:cNvSpPr/>
            <p:nvPr/>
          </p:nvSpPr>
          <p:spPr>
            <a:xfrm>
              <a:off x="1475072" y="3614187"/>
              <a:ext cx="957245" cy="34973"/>
            </a:xfrm>
            <a:custGeom>
              <a:rect b="b" l="l" r="r" t="t"/>
              <a:pathLst>
                <a:path extrusionOk="0" fill="none" h="631" w="17271">
                  <a:moveTo>
                    <a:pt x="0" y="1"/>
                  </a:moveTo>
                  <a:lnTo>
                    <a:pt x="17270" y="630"/>
                  </a:lnTo>
                </a:path>
              </a:pathLst>
            </a:custGeom>
            <a:noFill/>
            <a:ln cap="rnd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7"/>
            <p:cNvSpPr/>
            <p:nvPr/>
          </p:nvSpPr>
          <p:spPr>
            <a:xfrm>
              <a:off x="1803744" y="3449574"/>
              <a:ext cx="9866" cy="178302"/>
            </a:xfrm>
            <a:custGeom>
              <a:rect b="b" l="l" r="r" t="t"/>
              <a:pathLst>
                <a:path extrusionOk="0" fill="none" h="3217" w="178">
                  <a:moveTo>
                    <a:pt x="178" y="1"/>
                  </a:moveTo>
                  <a:lnTo>
                    <a:pt x="1" y="3217"/>
                  </a:lnTo>
                </a:path>
              </a:pathLst>
            </a:custGeom>
            <a:noFill/>
            <a:ln cap="rnd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27"/>
            <p:cNvSpPr/>
            <p:nvPr/>
          </p:nvSpPr>
          <p:spPr>
            <a:xfrm>
              <a:off x="2174429" y="3463208"/>
              <a:ext cx="8757" cy="177194"/>
            </a:xfrm>
            <a:custGeom>
              <a:rect b="b" l="l" r="r" t="t"/>
              <a:pathLst>
                <a:path extrusionOk="0" fill="none" h="3197" w="158">
                  <a:moveTo>
                    <a:pt x="158" y="1"/>
                  </a:moveTo>
                  <a:lnTo>
                    <a:pt x="0" y="3197"/>
                  </a:lnTo>
                </a:path>
              </a:pathLst>
            </a:custGeom>
            <a:noFill/>
            <a:ln cap="rnd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27"/>
            <p:cNvSpPr/>
            <p:nvPr/>
          </p:nvSpPr>
          <p:spPr>
            <a:xfrm>
              <a:off x="1461992" y="3816433"/>
              <a:ext cx="949042" cy="35472"/>
            </a:xfrm>
            <a:custGeom>
              <a:rect b="b" l="l" r="r" t="t"/>
              <a:pathLst>
                <a:path extrusionOk="0" fill="none" h="640" w="17123">
                  <a:moveTo>
                    <a:pt x="0" y="1"/>
                  </a:moveTo>
                  <a:lnTo>
                    <a:pt x="17123" y="640"/>
                  </a:lnTo>
                </a:path>
              </a:pathLst>
            </a:custGeom>
            <a:noFill/>
            <a:ln cap="rnd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7"/>
            <p:cNvSpPr/>
            <p:nvPr/>
          </p:nvSpPr>
          <p:spPr>
            <a:xfrm>
              <a:off x="1471802" y="3328581"/>
              <a:ext cx="1061333" cy="42566"/>
            </a:xfrm>
            <a:custGeom>
              <a:rect b="b" l="l" r="r" t="t"/>
              <a:pathLst>
                <a:path extrusionOk="0" fill="none" h="768" w="19149">
                  <a:moveTo>
                    <a:pt x="0" y="0"/>
                  </a:moveTo>
                  <a:lnTo>
                    <a:pt x="5036" y="197"/>
                  </a:lnTo>
                  <a:lnTo>
                    <a:pt x="7052" y="276"/>
                  </a:lnTo>
                  <a:lnTo>
                    <a:pt x="8901" y="355"/>
                  </a:lnTo>
                  <a:lnTo>
                    <a:pt x="10907" y="433"/>
                  </a:lnTo>
                  <a:lnTo>
                    <a:pt x="10907" y="433"/>
                  </a:lnTo>
                  <a:lnTo>
                    <a:pt x="12854" y="512"/>
                  </a:lnTo>
                  <a:lnTo>
                    <a:pt x="14861" y="591"/>
                  </a:lnTo>
                  <a:lnTo>
                    <a:pt x="16542" y="659"/>
                  </a:lnTo>
                  <a:lnTo>
                    <a:pt x="18558" y="738"/>
                  </a:lnTo>
                  <a:lnTo>
                    <a:pt x="19149" y="768"/>
                  </a:lnTo>
                </a:path>
              </a:pathLst>
            </a:custGeom>
            <a:noFill/>
            <a:ln cap="rnd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7"/>
            <p:cNvSpPr/>
            <p:nvPr/>
          </p:nvSpPr>
          <p:spPr>
            <a:xfrm>
              <a:off x="1617848" y="3192844"/>
              <a:ext cx="244812" cy="151033"/>
            </a:xfrm>
            <a:custGeom>
              <a:rect b="b" l="l" r="r" t="t"/>
              <a:pathLst>
                <a:path extrusionOk="0" h="2725" w="4417">
                  <a:moveTo>
                    <a:pt x="1" y="1"/>
                  </a:moveTo>
                  <a:lnTo>
                    <a:pt x="2401" y="2646"/>
                  </a:lnTo>
                  <a:lnTo>
                    <a:pt x="4417" y="2725"/>
                  </a:lnTo>
                  <a:lnTo>
                    <a:pt x="2027" y="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27"/>
            <p:cNvSpPr/>
            <p:nvPr/>
          </p:nvSpPr>
          <p:spPr>
            <a:xfrm>
              <a:off x="1832621" y="3202100"/>
              <a:ext cx="243704" cy="150534"/>
            </a:xfrm>
            <a:custGeom>
              <a:rect b="b" l="l" r="r" t="t"/>
              <a:pathLst>
                <a:path extrusionOk="0" h="2716" w="4397">
                  <a:moveTo>
                    <a:pt x="1" y="1"/>
                  </a:moveTo>
                  <a:lnTo>
                    <a:pt x="2391" y="2637"/>
                  </a:lnTo>
                  <a:lnTo>
                    <a:pt x="4397" y="2715"/>
                  </a:lnTo>
                  <a:lnTo>
                    <a:pt x="4397" y="2715"/>
                  </a:lnTo>
                  <a:lnTo>
                    <a:pt x="2017" y="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27"/>
            <p:cNvSpPr/>
            <p:nvPr/>
          </p:nvSpPr>
          <p:spPr>
            <a:xfrm>
              <a:off x="2052327" y="3211412"/>
              <a:ext cx="243149" cy="149925"/>
            </a:xfrm>
            <a:custGeom>
              <a:rect b="b" l="l" r="r" t="t"/>
              <a:pathLst>
                <a:path extrusionOk="0" h="2705" w="4387">
                  <a:moveTo>
                    <a:pt x="0" y="0"/>
                  </a:moveTo>
                  <a:lnTo>
                    <a:pt x="2380" y="2626"/>
                  </a:lnTo>
                  <a:lnTo>
                    <a:pt x="4387" y="2705"/>
                  </a:lnTo>
                  <a:lnTo>
                    <a:pt x="2016" y="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7"/>
            <p:cNvSpPr/>
            <p:nvPr/>
          </p:nvSpPr>
          <p:spPr>
            <a:xfrm>
              <a:off x="2257290" y="3220114"/>
              <a:ext cx="243149" cy="149426"/>
            </a:xfrm>
            <a:custGeom>
              <a:rect b="b" l="l" r="r" t="t"/>
              <a:pathLst>
                <a:path extrusionOk="0" h="2696" w="4387">
                  <a:moveTo>
                    <a:pt x="0" y="0"/>
                  </a:moveTo>
                  <a:lnTo>
                    <a:pt x="2370" y="2616"/>
                  </a:lnTo>
                  <a:lnTo>
                    <a:pt x="4386" y="2695"/>
                  </a:lnTo>
                  <a:lnTo>
                    <a:pt x="4386" y="2695"/>
                  </a:lnTo>
                  <a:lnTo>
                    <a:pt x="2026" y="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7"/>
            <p:cNvSpPr/>
            <p:nvPr/>
          </p:nvSpPr>
          <p:spPr>
            <a:xfrm>
              <a:off x="2463306" y="3228815"/>
              <a:ext cx="79091" cy="82916"/>
            </a:xfrm>
            <a:custGeom>
              <a:rect b="b" l="l" r="r" t="t"/>
              <a:pathLst>
                <a:path extrusionOk="0" h="1496" w="1427">
                  <a:moveTo>
                    <a:pt x="1" y="1"/>
                  </a:moveTo>
                  <a:lnTo>
                    <a:pt x="1358" y="1496"/>
                  </a:lnTo>
                  <a:lnTo>
                    <a:pt x="1427" y="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27"/>
            <p:cNvSpPr/>
            <p:nvPr/>
          </p:nvSpPr>
          <p:spPr>
            <a:xfrm>
              <a:off x="1628767" y="2990598"/>
              <a:ext cx="190828" cy="166330"/>
            </a:xfrm>
            <a:custGeom>
              <a:rect b="b" l="l" r="r" t="t"/>
              <a:pathLst>
                <a:path extrusionOk="0" h="3001" w="3443">
                  <a:moveTo>
                    <a:pt x="3443" y="1"/>
                  </a:moveTo>
                  <a:lnTo>
                    <a:pt x="1348" y="552"/>
                  </a:lnTo>
                  <a:lnTo>
                    <a:pt x="1" y="3001"/>
                  </a:lnTo>
                  <a:lnTo>
                    <a:pt x="2135" y="2401"/>
                  </a:lnTo>
                  <a:lnTo>
                    <a:pt x="344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27"/>
            <p:cNvSpPr/>
            <p:nvPr/>
          </p:nvSpPr>
          <p:spPr>
            <a:xfrm>
              <a:off x="1840824" y="2935561"/>
              <a:ext cx="188667" cy="161952"/>
            </a:xfrm>
            <a:custGeom>
              <a:rect b="b" l="l" r="r" t="t"/>
              <a:pathLst>
                <a:path extrusionOk="0" h="2922" w="3404">
                  <a:moveTo>
                    <a:pt x="3403" y="1"/>
                  </a:moveTo>
                  <a:lnTo>
                    <a:pt x="1308" y="551"/>
                  </a:lnTo>
                  <a:lnTo>
                    <a:pt x="0" y="2922"/>
                  </a:lnTo>
                  <a:lnTo>
                    <a:pt x="0" y="2922"/>
                  </a:lnTo>
                  <a:lnTo>
                    <a:pt x="2135" y="2322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7"/>
            <p:cNvSpPr/>
            <p:nvPr/>
          </p:nvSpPr>
          <p:spPr>
            <a:xfrm>
              <a:off x="2063191" y="2877254"/>
              <a:ext cx="185951" cy="157573"/>
            </a:xfrm>
            <a:custGeom>
              <a:rect b="b" l="l" r="r" t="t"/>
              <a:pathLst>
                <a:path extrusionOk="0" h="2843" w="3355">
                  <a:moveTo>
                    <a:pt x="3355" y="0"/>
                  </a:moveTo>
                  <a:lnTo>
                    <a:pt x="1270" y="561"/>
                  </a:lnTo>
                  <a:lnTo>
                    <a:pt x="1" y="2843"/>
                  </a:lnTo>
                  <a:lnTo>
                    <a:pt x="1" y="2843"/>
                  </a:lnTo>
                  <a:lnTo>
                    <a:pt x="2135" y="2243"/>
                  </a:lnTo>
                  <a:lnTo>
                    <a:pt x="33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7"/>
            <p:cNvSpPr/>
            <p:nvPr/>
          </p:nvSpPr>
          <p:spPr>
            <a:xfrm>
              <a:off x="2281234" y="2829255"/>
              <a:ext cx="159236" cy="144548"/>
            </a:xfrm>
            <a:custGeom>
              <a:rect b="b" l="l" r="r" t="t"/>
              <a:pathLst>
                <a:path extrusionOk="0" h="2608" w="2873">
                  <a:moveTo>
                    <a:pt x="2715" y="1"/>
                  </a:moveTo>
                  <a:lnTo>
                    <a:pt x="1220" y="394"/>
                  </a:lnTo>
                  <a:lnTo>
                    <a:pt x="1" y="2607"/>
                  </a:lnTo>
                  <a:lnTo>
                    <a:pt x="2135" y="1997"/>
                  </a:lnTo>
                  <a:lnTo>
                    <a:pt x="2873" y="650"/>
                  </a:lnTo>
                  <a:lnTo>
                    <a:pt x="2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7"/>
            <p:cNvSpPr/>
            <p:nvPr/>
          </p:nvSpPr>
          <p:spPr>
            <a:xfrm>
              <a:off x="1563498" y="3493206"/>
              <a:ext cx="40349" cy="51268"/>
            </a:xfrm>
            <a:custGeom>
              <a:rect b="b" l="l" r="r" t="t"/>
              <a:pathLst>
                <a:path extrusionOk="0" h="925" w="728">
                  <a:moveTo>
                    <a:pt x="128" y="89"/>
                  </a:moveTo>
                  <a:lnTo>
                    <a:pt x="364" y="99"/>
                  </a:lnTo>
                  <a:cubicBezTo>
                    <a:pt x="541" y="99"/>
                    <a:pt x="630" y="187"/>
                    <a:pt x="630" y="335"/>
                  </a:cubicBezTo>
                  <a:cubicBezTo>
                    <a:pt x="620" y="465"/>
                    <a:pt x="532" y="542"/>
                    <a:pt x="373" y="542"/>
                  </a:cubicBezTo>
                  <a:cubicBezTo>
                    <a:pt x="364" y="542"/>
                    <a:pt x="354" y="542"/>
                    <a:pt x="344" y="541"/>
                  </a:cubicBezTo>
                  <a:lnTo>
                    <a:pt x="108" y="531"/>
                  </a:lnTo>
                  <a:lnTo>
                    <a:pt x="128" y="89"/>
                  </a:lnTo>
                  <a:close/>
                  <a:moveTo>
                    <a:pt x="39" y="0"/>
                  </a:moveTo>
                  <a:lnTo>
                    <a:pt x="0" y="895"/>
                  </a:lnTo>
                  <a:lnTo>
                    <a:pt x="89" y="895"/>
                  </a:lnTo>
                  <a:lnTo>
                    <a:pt x="108" y="610"/>
                  </a:lnTo>
                  <a:lnTo>
                    <a:pt x="344" y="620"/>
                  </a:lnTo>
                  <a:lnTo>
                    <a:pt x="413" y="620"/>
                  </a:lnTo>
                  <a:lnTo>
                    <a:pt x="610" y="915"/>
                  </a:lnTo>
                  <a:lnTo>
                    <a:pt x="718" y="925"/>
                  </a:lnTo>
                  <a:lnTo>
                    <a:pt x="502" y="610"/>
                  </a:lnTo>
                  <a:cubicBezTo>
                    <a:pt x="630" y="580"/>
                    <a:pt x="718" y="462"/>
                    <a:pt x="718" y="335"/>
                  </a:cubicBezTo>
                  <a:cubicBezTo>
                    <a:pt x="728" y="138"/>
                    <a:pt x="590" y="30"/>
                    <a:pt x="364" y="2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7"/>
            <p:cNvSpPr/>
            <p:nvPr/>
          </p:nvSpPr>
          <p:spPr>
            <a:xfrm>
              <a:off x="1614711" y="3494259"/>
              <a:ext cx="61522" cy="51878"/>
            </a:xfrm>
            <a:custGeom>
              <a:rect b="b" l="l" r="r" t="t"/>
              <a:pathLst>
                <a:path extrusionOk="0" h="936" w="1110">
                  <a:moveTo>
                    <a:pt x="493" y="113"/>
                  </a:moveTo>
                  <a:cubicBezTo>
                    <a:pt x="688" y="113"/>
                    <a:pt x="873" y="269"/>
                    <a:pt x="866" y="502"/>
                  </a:cubicBezTo>
                  <a:cubicBezTo>
                    <a:pt x="857" y="697"/>
                    <a:pt x="699" y="848"/>
                    <a:pt x="516" y="848"/>
                  </a:cubicBezTo>
                  <a:cubicBezTo>
                    <a:pt x="505" y="848"/>
                    <a:pt x="494" y="848"/>
                    <a:pt x="483" y="847"/>
                  </a:cubicBezTo>
                  <a:cubicBezTo>
                    <a:pt x="148" y="837"/>
                    <a:pt x="1" y="434"/>
                    <a:pt x="246" y="207"/>
                  </a:cubicBezTo>
                  <a:cubicBezTo>
                    <a:pt x="321" y="142"/>
                    <a:pt x="408" y="113"/>
                    <a:pt x="493" y="113"/>
                  </a:cubicBezTo>
                  <a:close/>
                  <a:moveTo>
                    <a:pt x="492" y="0"/>
                  </a:moveTo>
                  <a:cubicBezTo>
                    <a:pt x="256" y="0"/>
                    <a:pt x="30" y="182"/>
                    <a:pt x="30" y="463"/>
                  </a:cubicBezTo>
                  <a:cubicBezTo>
                    <a:pt x="10" y="719"/>
                    <a:pt x="217" y="935"/>
                    <a:pt x="473" y="935"/>
                  </a:cubicBezTo>
                  <a:cubicBezTo>
                    <a:pt x="477" y="935"/>
                    <a:pt x="481" y="935"/>
                    <a:pt x="485" y="935"/>
                  </a:cubicBezTo>
                  <a:cubicBezTo>
                    <a:pt x="900" y="935"/>
                    <a:pt x="1109" y="450"/>
                    <a:pt x="827" y="148"/>
                  </a:cubicBezTo>
                  <a:cubicBezTo>
                    <a:pt x="731" y="46"/>
                    <a:pt x="610" y="0"/>
                    <a:pt x="492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7"/>
            <p:cNvSpPr/>
            <p:nvPr/>
          </p:nvSpPr>
          <p:spPr>
            <a:xfrm>
              <a:off x="1683383" y="3498084"/>
              <a:ext cx="32756" cy="50215"/>
            </a:xfrm>
            <a:custGeom>
              <a:rect b="b" l="l" r="r" t="t"/>
              <a:pathLst>
                <a:path extrusionOk="0" h="906" w="591">
                  <a:moveTo>
                    <a:pt x="40" y="1"/>
                  </a:moveTo>
                  <a:lnTo>
                    <a:pt x="1" y="886"/>
                  </a:lnTo>
                  <a:lnTo>
                    <a:pt x="591" y="906"/>
                  </a:lnTo>
                  <a:lnTo>
                    <a:pt x="591" y="827"/>
                  </a:lnTo>
                  <a:lnTo>
                    <a:pt x="99" y="807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7"/>
            <p:cNvSpPr/>
            <p:nvPr/>
          </p:nvSpPr>
          <p:spPr>
            <a:xfrm>
              <a:off x="1730273" y="3500301"/>
              <a:ext cx="32756" cy="50160"/>
            </a:xfrm>
            <a:custGeom>
              <a:rect b="b" l="l" r="r" t="t"/>
              <a:pathLst>
                <a:path extrusionOk="0" h="905" w="591">
                  <a:moveTo>
                    <a:pt x="40" y="0"/>
                  </a:moveTo>
                  <a:lnTo>
                    <a:pt x="1" y="875"/>
                  </a:lnTo>
                  <a:lnTo>
                    <a:pt x="591" y="905"/>
                  </a:lnTo>
                  <a:lnTo>
                    <a:pt x="591" y="826"/>
                  </a:lnTo>
                  <a:lnTo>
                    <a:pt x="99" y="806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7"/>
            <p:cNvSpPr/>
            <p:nvPr/>
          </p:nvSpPr>
          <p:spPr>
            <a:xfrm>
              <a:off x="1844228" y="3507229"/>
              <a:ext cx="37079" cy="49827"/>
            </a:xfrm>
            <a:custGeom>
              <a:rect b="b" l="l" r="r" t="t"/>
              <a:pathLst>
                <a:path extrusionOk="0" h="899" w="669">
                  <a:moveTo>
                    <a:pt x="335" y="1"/>
                  </a:moveTo>
                  <a:cubicBezTo>
                    <a:pt x="141" y="1"/>
                    <a:pt x="39" y="111"/>
                    <a:pt x="39" y="229"/>
                  </a:cubicBezTo>
                  <a:cubicBezTo>
                    <a:pt x="30" y="554"/>
                    <a:pt x="580" y="426"/>
                    <a:pt x="570" y="672"/>
                  </a:cubicBezTo>
                  <a:cubicBezTo>
                    <a:pt x="570" y="760"/>
                    <a:pt x="492" y="819"/>
                    <a:pt x="325" y="819"/>
                  </a:cubicBezTo>
                  <a:cubicBezTo>
                    <a:pt x="216" y="819"/>
                    <a:pt x="118" y="770"/>
                    <a:pt x="39" y="701"/>
                  </a:cubicBezTo>
                  <a:lnTo>
                    <a:pt x="0" y="770"/>
                  </a:lnTo>
                  <a:cubicBezTo>
                    <a:pt x="79" y="849"/>
                    <a:pt x="197" y="898"/>
                    <a:pt x="315" y="898"/>
                  </a:cubicBezTo>
                  <a:cubicBezTo>
                    <a:pt x="324" y="898"/>
                    <a:pt x="334" y="898"/>
                    <a:pt x="343" y="898"/>
                  </a:cubicBezTo>
                  <a:cubicBezTo>
                    <a:pt x="551" y="898"/>
                    <a:pt x="659" y="794"/>
                    <a:pt x="659" y="672"/>
                  </a:cubicBezTo>
                  <a:cubicBezTo>
                    <a:pt x="669" y="357"/>
                    <a:pt x="118" y="475"/>
                    <a:pt x="128" y="229"/>
                  </a:cubicBezTo>
                  <a:cubicBezTo>
                    <a:pt x="137" y="146"/>
                    <a:pt x="198" y="81"/>
                    <a:pt x="343" y="81"/>
                  </a:cubicBezTo>
                  <a:cubicBezTo>
                    <a:pt x="353" y="81"/>
                    <a:pt x="363" y="81"/>
                    <a:pt x="374" y="82"/>
                  </a:cubicBezTo>
                  <a:cubicBezTo>
                    <a:pt x="462" y="82"/>
                    <a:pt x="541" y="111"/>
                    <a:pt x="620" y="160"/>
                  </a:cubicBezTo>
                  <a:lnTo>
                    <a:pt x="649" y="91"/>
                  </a:lnTo>
                  <a:cubicBezTo>
                    <a:pt x="570" y="32"/>
                    <a:pt x="482" y="3"/>
                    <a:pt x="384" y="3"/>
                  </a:cubicBezTo>
                  <a:cubicBezTo>
                    <a:pt x="367" y="1"/>
                    <a:pt x="351" y="1"/>
                    <a:pt x="335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7"/>
            <p:cNvSpPr/>
            <p:nvPr/>
          </p:nvSpPr>
          <p:spPr>
            <a:xfrm>
              <a:off x="1892004" y="3508947"/>
              <a:ext cx="46003" cy="50326"/>
            </a:xfrm>
            <a:custGeom>
              <a:rect b="b" l="l" r="r" t="t"/>
              <a:pathLst>
                <a:path extrusionOk="0" h="908" w="830">
                  <a:moveTo>
                    <a:pt x="480" y="0"/>
                  </a:moveTo>
                  <a:cubicBezTo>
                    <a:pt x="239" y="0"/>
                    <a:pt x="33" y="190"/>
                    <a:pt x="33" y="434"/>
                  </a:cubicBezTo>
                  <a:cubicBezTo>
                    <a:pt x="13" y="690"/>
                    <a:pt x="220" y="906"/>
                    <a:pt x="476" y="906"/>
                  </a:cubicBezTo>
                  <a:cubicBezTo>
                    <a:pt x="487" y="907"/>
                    <a:pt x="499" y="908"/>
                    <a:pt x="511" y="908"/>
                  </a:cubicBezTo>
                  <a:cubicBezTo>
                    <a:pt x="619" y="908"/>
                    <a:pt x="730" y="868"/>
                    <a:pt x="810" y="788"/>
                  </a:cubicBezTo>
                  <a:lnTo>
                    <a:pt x="751" y="729"/>
                  </a:lnTo>
                  <a:cubicBezTo>
                    <a:pt x="689" y="782"/>
                    <a:pt x="604" y="819"/>
                    <a:pt x="516" y="819"/>
                  </a:cubicBezTo>
                  <a:cubicBezTo>
                    <a:pt x="506" y="819"/>
                    <a:pt x="496" y="819"/>
                    <a:pt x="485" y="818"/>
                  </a:cubicBezTo>
                  <a:cubicBezTo>
                    <a:pt x="0" y="798"/>
                    <a:pt x="22" y="80"/>
                    <a:pt x="496" y="80"/>
                  </a:cubicBezTo>
                  <a:cubicBezTo>
                    <a:pt x="502" y="80"/>
                    <a:pt x="508" y="80"/>
                    <a:pt x="515" y="80"/>
                  </a:cubicBezTo>
                  <a:cubicBezTo>
                    <a:pt x="613" y="80"/>
                    <a:pt x="702" y="129"/>
                    <a:pt x="771" y="208"/>
                  </a:cubicBezTo>
                  <a:lnTo>
                    <a:pt x="830" y="149"/>
                  </a:lnTo>
                  <a:cubicBezTo>
                    <a:pt x="751" y="60"/>
                    <a:pt x="633" y="1"/>
                    <a:pt x="515" y="1"/>
                  </a:cubicBezTo>
                  <a:cubicBezTo>
                    <a:pt x="503" y="0"/>
                    <a:pt x="491" y="0"/>
                    <a:pt x="480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7"/>
            <p:cNvSpPr/>
            <p:nvPr/>
          </p:nvSpPr>
          <p:spPr>
            <a:xfrm>
              <a:off x="1953249" y="3511164"/>
              <a:ext cx="36026" cy="50769"/>
            </a:xfrm>
            <a:custGeom>
              <a:rect b="b" l="l" r="r" t="t"/>
              <a:pathLst>
                <a:path extrusionOk="0" h="916" w="650">
                  <a:moveTo>
                    <a:pt x="30" y="1"/>
                  </a:moveTo>
                  <a:lnTo>
                    <a:pt x="0" y="886"/>
                  </a:lnTo>
                  <a:lnTo>
                    <a:pt x="620" y="915"/>
                  </a:lnTo>
                  <a:lnTo>
                    <a:pt x="620" y="827"/>
                  </a:lnTo>
                  <a:lnTo>
                    <a:pt x="108" y="807"/>
                  </a:lnTo>
                  <a:lnTo>
                    <a:pt x="118" y="483"/>
                  </a:lnTo>
                  <a:lnTo>
                    <a:pt x="580" y="502"/>
                  </a:lnTo>
                  <a:lnTo>
                    <a:pt x="580" y="414"/>
                  </a:lnTo>
                  <a:lnTo>
                    <a:pt x="118" y="404"/>
                  </a:lnTo>
                  <a:lnTo>
                    <a:pt x="128" y="79"/>
                  </a:lnTo>
                  <a:lnTo>
                    <a:pt x="649" y="99"/>
                  </a:lnTo>
                  <a:lnTo>
                    <a:pt x="649" y="20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7"/>
            <p:cNvSpPr/>
            <p:nvPr/>
          </p:nvSpPr>
          <p:spPr>
            <a:xfrm>
              <a:off x="2005017" y="3513880"/>
              <a:ext cx="43121" cy="50215"/>
            </a:xfrm>
            <a:custGeom>
              <a:rect b="b" l="l" r="r" t="t"/>
              <a:pathLst>
                <a:path extrusionOk="0" h="906" w="778">
                  <a:moveTo>
                    <a:pt x="40" y="1"/>
                  </a:moveTo>
                  <a:lnTo>
                    <a:pt x="0" y="886"/>
                  </a:lnTo>
                  <a:lnTo>
                    <a:pt x="99" y="886"/>
                  </a:lnTo>
                  <a:lnTo>
                    <a:pt x="128" y="168"/>
                  </a:lnTo>
                  <a:lnTo>
                    <a:pt x="669" y="906"/>
                  </a:lnTo>
                  <a:lnTo>
                    <a:pt x="738" y="906"/>
                  </a:lnTo>
                  <a:lnTo>
                    <a:pt x="777" y="21"/>
                  </a:lnTo>
                  <a:lnTo>
                    <a:pt x="689" y="21"/>
                  </a:lnTo>
                  <a:lnTo>
                    <a:pt x="659" y="739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7"/>
            <p:cNvSpPr/>
            <p:nvPr/>
          </p:nvSpPr>
          <p:spPr>
            <a:xfrm>
              <a:off x="2067703" y="3515543"/>
              <a:ext cx="35472" cy="50769"/>
            </a:xfrm>
            <a:custGeom>
              <a:rect b="b" l="l" r="r" t="t"/>
              <a:pathLst>
                <a:path extrusionOk="0" h="916" w="640">
                  <a:moveTo>
                    <a:pt x="30" y="0"/>
                  </a:moveTo>
                  <a:lnTo>
                    <a:pt x="0" y="895"/>
                  </a:lnTo>
                  <a:lnTo>
                    <a:pt x="630" y="915"/>
                  </a:lnTo>
                  <a:lnTo>
                    <a:pt x="630" y="836"/>
                  </a:lnTo>
                  <a:lnTo>
                    <a:pt x="99" y="817"/>
                  </a:lnTo>
                  <a:lnTo>
                    <a:pt x="118" y="482"/>
                  </a:lnTo>
                  <a:lnTo>
                    <a:pt x="571" y="502"/>
                  </a:lnTo>
                  <a:lnTo>
                    <a:pt x="571" y="423"/>
                  </a:lnTo>
                  <a:lnTo>
                    <a:pt x="118" y="404"/>
                  </a:lnTo>
                  <a:lnTo>
                    <a:pt x="128" y="89"/>
                  </a:lnTo>
                  <a:lnTo>
                    <a:pt x="640" y="109"/>
                  </a:lnTo>
                  <a:lnTo>
                    <a:pt x="640" y="3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7"/>
            <p:cNvSpPr/>
            <p:nvPr/>
          </p:nvSpPr>
          <p:spPr>
            <a:xfrm>
              <a:off x="2210478" y="3513270"/>
              <a:ext cx="46391" cy="50381"/>
            </a:xfrm>
            <a:custGeom>
              <a:rect b="b" l="l" r="r" t="t"/>
              <a:pathLst>
                <a:path extrusionOk="0" h="909" w="837">
                  <a:moveTo>
                    <a:pt x="478" y="1"/>
                  </a:moveTo>
                  <a:cubicBezTo>
                    <a:pt x="246" y="1"/>
                    <a:pt x="40" y="191"/>
                    <a:pt x="31" y="435"/>
                  </a:cubicBezTo>
                  <a:cubicBezTo>
                    <a:pt x="21" y="691"/>
                    <a:pt x="227" y="907"/>
                    <a:pt x="483" y="907"/>
                  </a:cubicBezTo>
                  <a:cubicBezTo>
                    <a:pt x="495" y="908"/>
                    <a:pt x="507" y="908"/>
                    <a:pt x="518" y="908"/>
                  </a:cubicBezTo>
                  <a:cubicBezTo>
                    <a:pt x="624" y="908"/>
                    <a:pt x="728" y="869"/>
                    <a:pt x="807" y="789"/>
                  </a:cubicBezTo>
                  <a:lnTo>
                    <a:pt x="748" y="730"/>
                  </a:lnTo>
                  <a:cubicBezTo>
                    <a:pt x="680" y="799"/>
                    <a:pt x="581" y="828"/>
                    <a:pt x="483" y="828"/>
                  </a:cubicBezTo>
                  <a:cubicBezTo>
                    <a:pt x="1" y="799"/>
                    <a:pt x="29" y="90"/>
                    <a:pt x="485" y="90"/>
                  </a:cubicBezTo>
                  <a:cubicBezTo>
                    <a:pt x="494" y="90"/>
                    <a:pt x="503" y="90"/>
                    <a:pt x="512" y="91"/>
                  </a:cubicBezTo>
                  <a:cubicBezTo>
                    <a:pt x="611" y="91"/>
                    <a:pt x="709" y="130"/>
                    <a:pt x="778" y="199"/>
                  </a:cubicBezTo>
                  <a:lnTo>
                    <a:pt x="837" y="150"/>
                  </a:lnTo>
                  <a:cubicBezTo>
                    <a:pt x="758" y="51"/>
                    <a:pt x="640" y="2"/>
                    <a:pt x="512" y="2"/>
                  </a:cubicBezTo>
                  <a:cubicBezTo>
                    <a:pt x="501" y="1"/>
                    <a:pt x="490" y="1"/>
                    <a:pt x="478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7"/>
            <p:cNvSpPr/>
            <p:nvPr/>
          </p:nvSpPr>
          <p:spPr>
            <a:xfrm>
              <a:off x="2271003" y="3514988"/>
              <a:ext cx="42566" cy="49716"/>
            </a:xfrm>
            <a:custGeom>
              <a:rect b="b" l="l" r="r" t="t"/>
              <a:pathLst>
                <a:path extrusionOk="0" h="897" w="768">
                  <a:moveTo>
                    <a:pt x="40" y="1"/>
                  </a:moveTo>
                  <a:lnTo>
                    <a:pt x="11" y="502"/>
                  </a:lnTo>
                  <a:cubicBezTo>
                    <a:pt x="1" y="758"/>
                    <a:pt x="138" y="886"/>
                    <a:pt x="365" y="896"/>
                  </a:cubicBezTo>
                  <a:cubicBezTo>
                    <a:pt x="373" y="896"/>
                    <a:pt x="382" y="896"/>
                    <a:pt x="390" y="896"/>
                  </a:cubicBezTo>
                  <a:cubicBezTo>
                    <a:pt x="601" y="896"/>
                    <a:pt x="729" y="778"/>
                    <a:pt x="748" y="532"/>
                  </a:cubicBezTo>
                  <a:lnTo>
                    <a:pt x="768" y="20"/>
                  </a:lnTo>
                  <a:lnTo>
                    <a:pt x="669" y="20"/>
                  </a:lnTo>
                  <a:lnTo>
                    <a:pt x="650" y="522"/>
                  </a:lnTo>
                  <a:cubicBezTo>
                    <a:pt x="640" y="727"/>
                    <a:pt x="551" y="818"/>
                    <a:pt x="390" y="818"/>
                  </a:cubicBezTo>
                  <a:cubicBezTo>
                    <a:pt x="382" y="818"/>
                    <a:pt x="373" y="817"/>
                    <a:pt x="365" y="817"/>
                  </a:cubicBezTo>
                  <a:cubicBezTo>
                    <a:pt x="197" y="817"/>
                    <a:pt x="99" y="709"/>
                    <a:pt x="109" y="502"/>
                  </a:cubicBezTo>
                  <a:lnTo>
                    <a:pt x="129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7"/>
            <p:cNvSpPr/>
            <p:nvPr/>
          </p:nvSpPr>
          <p:spPr>
            <a:xfrm>
              <a:off x="2325541" y="3517150"/>
              <a:ext cx="39851" cy="50215"/>
            </a:xfrm>
            <a:custGeom>
              <a:rect b="b" l="l" r="r" t="t"/>
              <a:pathLst>
                <a:path extrusionOk="0" h="906" w="719">
                  <a:moveTo>
                    <a:pt x="0" y="1"/>
                  </a:moveTo>
                  <a:lnTo>
                    <a:pt x="0" y="80"/>
                  </a:lnTo>
                  <a:lnTo>
                    <a:pt x="305" y="89"/>
                  </a:lnTo>
                  <a:lnTo>
                    <a:pt x="276" y="906"/>
                  </a:lnTo>
                  <a:lnTo>
                    <a:pt x="374" y="906"/>
                  </a:lnTo>
                  <a:lnTo>
                    <a:pt x="403" y="99"/>
                  </a:lnTo>
                  <a:lnTo>
                    <a:pt x="718" y="109"/>
                  </a:lnTo>
                  <a:lnTo>
                    <a:pt x="718" y="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7"/>
            <p:cNvSpPr/>
            <p:nvPr/>
          </p:nvSpPr>
          <p:spPr>
            <a:xfrm>
              <a:off x="2748968" y="1467847"/>
              <a:ext cx="63240" cy="181406"/>
            </a:xfrm>
            <a:custGeom>
              <a:rect b="b" l="l" r="r" t="t"/>
              <a:pathLst>
                <a:path extrusionOk="0" h="3273" w="1141">
                  <a:moveTo>
                    <a:pt x="527" y="0"/>
                  </a:moveTo>
                  <a:cubicBezTo>
                    <a:pt x="238" y="0"/>
                    <a:pt x="0" y="232"/>
                    <a:pt x="0" y="538"/>
                  </a:cubicBezTo>
                  <a:lnTo>
                    <a:pt x="30" y="2750"/>
                  </a:lnTo>
                  <a:cubicBezTo>
                    <a:pt x="30" y="3026"/>
                    <a:pt x="246" y="3252"/>
                    <a:pt x="521" y="3272"/>
                  </a:cubicBezTo>
                  <a:lnTo>
                    <a:pt x="561" y="3272"/>
                  </a:lnTo>
                  <a:cubicBezTo>
                    <a:pt x="573" y="3272"/>
                    <a:pt x="584" y="3273"/>
                    <a:pt x="596" y="3273"/>
                  </a:cubicBezTo>
                  <a:cubicBezTo>
                    <a:pt x="895" y="3273"/>
                    <a:pt x="1141" y="3033"/>
                    <a:pt x="1131" y="2721"/>
                  </a:cubicBezTo>
                  <a:lnTo>
                    <a:pt x="1072" y="508"/>
                  </a:lnTo>
                  <a:cubicBezTo>
                    <a:pt x="1062" y="252"/>
                    <a:pt x="866" y="36"/>
                    <a:pt x="610" y="7"/>
                  </a:cubicBezTo>
                  <a:cubicBezTo>
                    <a:pt x="582" y="2"/>
                    <a:pt x="554" y="0"/>
                    <a:pt x="527" y="0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7"/>
            <p:cNvSpPr/>
            <p:nvPr/>
          </p:nvSpPr>
          <p:spPr>
            <a:xfrm>
              <a:off x="2752737" y="1343307"/>
              <a:ext cx="56755" cy="100541"/>
            </a:xfrm>
            <a:custGeom>
              <a:rect b="b" l="l" r="r" t="t"/>
              <a:pathLst>
                <a:path extrusionOk="0" h="1814" w="1024">
                  <a:moveTo>
                    <a:pt x="531" y="1"/>
                  </a:moveTo>
                  <a:cubicBezTo>
                    <a:pt x="525" y="1"/>
                    <a:pt x="519" y="1"/>
                    <a:pt x="512" y="1"/>
                  </a:cubicBezTo>
                  <a:cubicBezTo>
                    <a:pt x="276" y="11"/>
                    <a:pt x="89" y="188"/>
                    <a:pt x="80" y="414"/>
                  </a:cubicBezTo>
                  <a:lnTo>
                    <a:pt x="11" y="1319"/>
                  </a:lnTo>
                  <a:cubicBezTo>
                    <a:pt x="1" y="1555"/>
                    <a:pt x="168" y="1762"/>
                    <a:pt x="404" y="1791"/>
                  </a:cubicBezTo>
                  <a:lnTo>
                    <a:pt x="503" y="1811"/>
                  </a:lnTo>
                  <a:cubicBezTo>
                    <a:pt x="519" y="1813"/>
                    <a:pt x="536" y="1814"/>
                    <a:pt x="553" y="1814"/>
                  </a:cubicBezTo>
                  <a:cubicBezTo>
                    <a:pt x="807" y="1814"/>
                    <a:pt x="1023" y="1607"/>
                    <a:pt x="1014" y="1339"/>
                  </a:cubicBezTo>
                  <a:lnTo>
                    <a:pt x="984" y="434"/>
                  </a:lnTo>
                  <a:cubicBezTo>
                    <a:pt x="975" y="185"/>
                    <a:pt x="769" y="1"/>
                    <a:pt x="531" y="1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7"/>
            <p:cNvSpPr/>
            <p:nvPr/>
          </p:nvSpPr>
          <p:spPr>
            <a:xfrm>
              <a:off x="3238429" y="1509471"/>
              <a:ext cx="467233" cy="694642"/>
            </a:xfrm>
            <a:custGeom>
              <a:rect b="b" l="l" r="r" t="t"/>
              <a:pathLst>
                <a:path extrusionOk="0" h="12533" w="8430">
                  <a:moveTo>
                    <a:pt x="3035" y="3504"/>
                  </a:moveTo>
                  <a:cubicBezTo>
                    <a:pt x="3407" y="3505"/>
                    <a:pt x="3769" y="3593"/>
                    <a:pt x="4102" y="3750"/>
                  </a:cubicBezTo>
                  <a:cubicBezTo>
                    <a:pt x="4063" y="3907"/>
                    <a:pt x="4013" y="4055"/>
                    <a:pt x="3954" y="4202"/>
                  </a:cubicBezTo>
                  <a:cubicBezTo>
                    <a:pt x="3650" y="4901"/>
                    <a:pt x="2951" y="5392"/>
                    <a:pt x="2253" y="5392"/>
                  </a:cubicBezTo>
                  <a:lnTo>
                    <a:pt x="2243" y="5392"/>
                  </a:lnTo>
                  <a:cubicBezTo>
                    <a:pt x="2228" y="5393"/>
                    <a:pt x="2213" y="5394"/>
                    <a:pt x="2198" y="5394"/>
                  </a:cubicBezTo>
                  <a:cubicBezTo>
                    <a:pt x="2036" y="5394"/>
                    <a:pt x="1876" y="5346"/>
                    <a:pt x="1732" y="5265"/>
                  </a:cubicBezTo>
                  <a:cubicBezTo>
                    <a:pt x="1456" y="5078"/>
                    <a:pt x="1358" y="4635"/>
                    <a:pt x="1525" y="4291"/>
                  </a:cubicBezTo>
                  <a:cubicBezTo>
                    <a:pt x="1673" y="3966"/>
                    <a:pt x="2007" y="3711"/>
                    <a:pt x="2440" y="3593"/>
                  </a:cubicBezTo>
                  <a:cubicBezTo>
                    <a:pt x="2625" y="3534"/>
                    <a:pt x="2830" y="3505"/>
                    <a:pt x="3035" y="3504"/>
                  </a:cubicBezTo>
                  <a:close/>
                  <a:moveTo>
                    <a:pt x="4959" y="7260"/>
                  </a:moveTo>
                  <a:cubicBezTo>
                    <a:pt x="4981" y="7260"/>
                    <a:pt x="5004" y="7260"/>
                    <a:pt x="5026" y="7261"/>
                  </a:cubicBezTo>
                  <a:lnTo>
                    <a:pt x="5017" y="7261"/>
                  </a:lnTo>
                  <a:cubicBezTo>
                    <a:pt x="5312" y="7261"/>
                    <a:pt x="5607" y="7300"/>
                    <a:pt x="5882" y="7399"/>
                  </a:cubicBezTo>
                  <a:cubicBezTo>
                    <a:pt x="5872" y="7487"/>
                    <a:pt x="5862" y="7586"/>
                    <a:pt x="5843" y="7684"/>
                  </a:cubicBezTo>
                  <a:cubicBezTo>
                    <a:pt x="5764" y="8244"/>
                    <a:pt x="5538" y="9012"/>
                    <a:pt x="4948" y="9444"/>
                  </a:cubicBezTo>
                  <a:cubicBezTo>
                    <a:pt x="4711" y="9604"/>
                    <a:pt x="4428" y="9694"/>
                    <a:pt x="4143" y="9694"/>
                  </a:cubicBezTo>
                  <a:cubicBezTo>
                    <a:pt x="4060" y="9694"/>
                    <a:pt x="3977" y="9686"/>
                    <a:pt x="3895" y="9671"/>
                  </a:cubicBezTo>
                  <a:cubicBezTo>
                    <a:pt x="3640" y="9631"/>
                    <a:pt x="3404" y="9484"/>
                    <a:pt x="3256" y="9267"/>
                  </a:cubicBezTo>
                  <a:cubicBezTo>
                    <a:pt x="3109" y="9021"/>
                    <a:pt x="3079" y="8717"/>
                    <a:pt x="3187" y="8441"/>
                  </a:cubicBezTo>
                  <a:cubicBezTo>
                    <a:pt x="3364" y="7949"/>
                    <a:pt x="3748" y="7576"/>
                    <a:pt x="4240" y="7389"/>
                  </a:cubicBezTo>
                  <a:cubicBezTo>
                    <a:pt x="4465" y="7308"/>
                    <a:pt x="4714" y="7260"/>
                    <a:pt x="4959" y="7260"/>
                  </a:cubicBezTo>
                  <a:close/>
                  <a:moveTo>
                    <a:pt x="1551" y="1"/>
                  </a:moveTo>
                  <a:cubicBezTo>
                    <a:pt x="1043" y="1"/>
                    <a:pt x="548" y="152"/>
                    <a:pt x="158" y="446"/>
                  </a:cubicBezTo>
                  <a:cubicBezTo>
                    <a:pt x="0" y="548"/>
                    <a:pt x="109" y="752"/>
                    <a:pt x="249" y="752"/>
                  </a:cubicBezTo>
                  <a:cubicBezTo>
                    <a:pt x="284" y="752"/>
                    <a:pt x="320" y="740"/>
                    <a:pt x="355" y="711"/>
                  </a:cubicBezTo>
                  <a:cubicBezTo>
                    <a:pt x="690" y="460"/>
                    <a:pt x="1116" y="329"/>
                    <a:pt x="1553" y="329"/>
                  </a:cubicBezTo>
                  <a:cubicBezTo>
                    <a:pt x="1835" y="329"/>
                    <a:pt x="2121" y="383"/>
                    <a:pt x="2391" y="495"/>
                  </a:cubicBezTo>
                  <a:cubicBezTo>
                    <a:pt x="3059" y="790"/>
                    <a:pt x="3590" y="1340"/>
                    <a:pt x="3876" y="2019"/>
                  </a:cubicBezTo>
                  <a:cubicBezTo>
                    <a:pt x="4072" y="2452"/>
                    <a:pt x="4161" y="2934"/>
                    <a:pt x="4141" y="3416"/>
                  </a:cubicBezTo>
                  <a:cubicBezTo>
                    <a:pt x="3795" y="3260"/>
                    <a:pt x="3423" y="3185"/>
                    <a:pt x="3052" y="3185"/>
                  </a:cubicBezTo>
                  <a:cubicBezTo>
                    <a:pt x="2812" y="3185"/>
                    <a:pt x="2573" y="3216"/>
                    <a:pt x="2341" y="3278"/>
                  </a:cubicBezTo>
                  <a:cubicBezTo>
                    <a:pt x="1820" y="3425"/>
                    <a:pt x="1407" y="3750"/>
                    <a:pt x="1220" y="4153"/>
                  </a:cubicBezTo>
                  <a:cubicBezTo>
                    <a:pt x="984" y="4655"/>
                    <a:pt x="1132" y="5265"/>
                    <a:pt x="1545" y="5540"/>
                  </a:cubicBezTo>
                  <a:cubicBezTo>
                    <a:pt x="1738" y="5660"/>
                    <a:pt x="1966" y="5728"/>
                    <a:pt x="2189" y="5728"/>
                  </a:cubicBezTo>
                  <a:cubicBezTo>
                    <a:pt x="2204" y="5728"/>
                    <a:pt x="2218" y="5727"/>
                    <a:pt x="2233" y="5727"/>
                  </a:cubicBezTo>
                  <a:lnTo>
                    <a:pt x="2243" y="5727"/>
                  </a:lnTo>
                  <a:cubicBezTo>
                    <a:pt x="3069" y="5727"/>
                    <a:pt x="3895" y="5156"/>
                    <a:pt x="4249" y="4340"/>
                  </a:cubicBezTo>
                  <a:cubicBezTo>
                    <a:pt x="4308" y="4202"/>
                    <a:pt x="4358" y="4055"/>
                    <a:pt x="4397" y="3907"/>
                  </a:cubicBezTo>
                  <a:cubicBezTo>
                    <a:pt x="4702" y="4094"/>
                    <a:pt x="4967" y="4340"/>
                    <a:pt x="5184" y="4635"/>
                  </a:cubicBezTo>
                  <a:cubicBezTo>
                    <a:pt x="5675" y="5274"/>
                    <a:pt x="5921" y="6140"/>
                    <a:pt x="5892" y="7064"/>
                  </a:cubicBezTo>
                  <a:cubicBezTo>
                    <a:pt x="5609" y="6978"/>
                    <a:pt x="5318" y="6934"/>
                    <a:pt x="5027" y="6934"/>
                  </a:cubicBezTo>
                  <a:cubicBezTo>
                    <a:pt x="4720" y="6934"/>
                    <a:pt x="4414" y="6983"/>
                    <a:pt x="4122" y="7084"/>
                  </a:cubicBezTo>
                  <a:cubicBezTo>
                    <a:pt x="3541" y="7300"/>
                    <a:pt x="3079" y="7763"/>
                    <a:pt x="2863" y="8343"/>
                  </a:cubicBezTo>
                  <a:cubicBezTo>
                    <a:pt x="2725" y="8707"/>
                    <a:pt x="2774" y="9110"/>
                    <a:pt x="2971" y="9444"/>
                  </a:cubicBezTo>
                  <a:cubicBezTo>
                    <a:pt x="3177" y="9739"/>
                    <a:pt x="3482" y="9936"/>
                    <a:pt x="3836" y="9995"/>
                  </a:cubicBezTo>
                  <a:cubicBezTo>
                    <a:pt x="3938" y="10013"/>
                    <a:pt x="4040" y="10021"/>
                    <a:pt x="4141" y="10021"/>
                  </a:cubicBezTo>
                  <a:cubicBezTo>
                    <a:pt x="4495" y="10021"/>
                    <a:pt x="4844" y="9916"/>
                    <a:pt x="5135" y="9710"/>
                  </a:cubicBezTo>
                  <a:cubicBezTo>
                    <a:pt x="5823" y="9218"/>
                    <a:pt x="6079" y="8362"/>
                    <a:pt x="6167" y="7733"/>
                  </a:cubicBezTo>
                  <a:cubicBezTo>
                    <a:pt x="6177" y="7654"/>
                    <a:pt x="6187" y="7586"/>
                    <a:pt x="6197" y="7517"/>
                  </a:cubicBezTo>
                  <a:cubicBezTo>
                    <a:pt x="6738" y="7763"/>
                    <a:pt x="7180" y="8166"/>
                    <a:pt x="7475" y="8677"/>
                  </a:cubicBezTo>
                  <a:cubicBezTo>
                    <a:pt x="8085" y="9749"/>
                    <a:pt x="7947" y="11224"/>
                    <a:pt x="7141" y="12267"/>
                  </a:cubicBezTo>
                  <a:cubicBezTo>
                    <a:pt x="7082" y="12336"/>
                    <a:pt x="7092" y="12434"/>
                    <a:pt x="7170" y="12493"/>
                  </a:cubicBezTo>
                  <a:cubicBezTo>
                    <a:pt x="7200" y="12513"/>
                    <a:pt x="7229" y="12532"/>
                    <a:pt x="7269" y="12532"/>
                  </a:cubicBezTo>
                  <a:cubicBezTo>
                    <a:pt x="7318" y="12523"/>
                    <a:pt x="7357" y="12503"/>
                    <a:pt x="7387" y="12473"/>
                  </a:cubicBezTo>
                  <a:cubicBezTo>
                    <a:pt x="8282" y="11333"/>
                    <a:pt x="8429" y="9700"/>
                    <a:pt x="7751" y="8510"/>
                  </a:cubicBezTo>
                  <a:cubicBezTo>
                    <a:pt x="7406" y="7910"/>
                    <a:pt x="6865" y="7438"/>
                    <a:pt x="6216" y="7182"/>
                  </a:cubicBezTo>
                  <a:cubicBezTo>
                    <a:pt x="6266" y="6140"/>
                    <a:pt x="6000" y="5166"/>
                    <a:pt x="5449" y="4438"/>
                  </a:cubicBezTo>
                  <a:cubicBezTo>
                    <a:pt x="5184" y="4075"/>
                    <a:pt x="4840" y="3779"/>
                    <a:pt x="4456" y="3563"/>
                  </a:cubicBezTo>
                  <a:cubicBezTo>
                    <a:pt x="4515" y="2993"/>
                    <a:pt x="4417" y="2412"/>
                    <a:pt x="4181" y="1881"/>
                  </a:cubicBezTo>
                  <a:cubicBezTo>
                    <a:pt x="3856" y="1124"/>
                    <a:pt x="3266" y="524"/>
                    <a:pt x="2518" y="190"/>
                  </a:cubicBezTo>
                  <a:cubicBezTo>
                    <a:pt x="2207" y="63"/>
                    <a:pt x="1876" y="1"/>
                    <a:pt x="15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7"/>
            <p:cNvSpPr/>
            <p:nvPr/>
          </p:nvSpPr>
          <p:spPr>
            <a:xfrm>
              <a:off x="1309905" y="2164486"/>
              <a:ext cx="247528" cy="448998"/>
            </a:xfrm>
            <a:custGeom>
              <a:rect b="b" l="l" r="r" t="t"/>
              <a:pathLst>
                <a:path extrusionOk="0" h="8101" w="4466">
                  <a:moveTo>
                    <a:pt x="2502" y="3105"/>
                  </a:moveTo>
                  <a:cubicBezTo>
                    <a:pt x="2559" y="3105"/>
                    <a:pt x="2614" y="3117"/>
                    <a:pt x="2666" y="3144"/>
                  </a:cubicBezTo>
                  <a:cubicBezTo>
                    <a:pt x="2852" y="3252"/>
                    <a:pt x="2931" y="3478"/>
                    <a:pt x="2862" y="3685"/>
                  </a:cubicBezTo>
                  <a:cubicBezTo>
                    <a:pt x="2784" y="3911"/>
                    <a:pt x="2597" y="4088"/>
                    <a:pt x="2370" y="4166"/>
                  </a:cubicBezTo>
                  <a:cubicBezTo>
                    <a:pt x="2243" y="4216"/>
                    <a:pt x="2105" y="4240"/>
                    <a:pt x="1967" y="4240"/>
                  </a:cubicBezTo>
                  <a:cubicBezTo>
                    <a:pt x="1830" y="4240"/>
                    <a:pt x="1692" y="4216"/>
                    <a:pt x="1564" y="4166"/>
                  </a:cubicBezTo>
                  <a:cubicBezTo>
                    <a:pt x="1633" y="3921"/>
                    <a:pt x="1741" y="3694"/>
                    <a:pt x="1889" y="3498"/>
                  </a:cubicBezTo>
                  <a:cubicBezTo>
                    <a:pt x="2044" y="3280"/>
                    <a:pt x="2286" y="3105"/>
                    <a:pt x="2502" y="3105"/>
                  </a:cubicBezTo>
                  <a:close/>
                  <a:moveTo>
                    <a:pt x="2419" y="1"/>
                  </a:moveTo>
                  <a:cubicBezTo>
                    <a:pt x="1959" y="1"/>
                    <a:pt x="1464" y="234"/>
                    <a:pt x="1033" y="665"/>
                  </a:cubicBezTo>
                  <a:cubicBezTo>
                    <a:pt x="315" y="1373"/>
                    <a:pt x="0" y="2376"/>
                    <a:pt x="236" y="3212"/>
                  </a:cubicBezTo>
                  <a:cubicBezTo>
                    <a:pt x="384" y="3694"/>
                    <a:pt x="718" y="4107"/>
                    <a:pt x="1171" y="4343"/>
                  </a:cubicBezTo>
                  <a:cubicBezTo>
                    <a:pt x="1141" y="4511"/>
                    <a:pt x="1112" y="4668"/>
                    <a:pt x="1102" y="4835"/>
                  </a:cubicBezTo>
                  <a:cubicBezTo>
                    <a:pt x="1033" y="5789"/>
                    <a:pt x="1318" y="6684"/>
                    <a:pt x="1879" y="7294"/>
                  </a:cubicBezTo>
                  <a:cubicBezTo>
                    <a:pt x="2341" y="7795"/>
                    <a:pt x="2980" y="8090"/>
                    <a:pt x="3669" y="8100"/>
                  </a:cubicBezTo>
                  <a:cubicBezTo>
                    <a:pt x="3895" y="8100"/>
                    <a:pt x="4121" y="8061"/>
                    <a:pt x="4337" y="7982"/>
                  </a:cubicBezTo>
                  <a:cubicBezTo>
                    <a:pt x="4426" y="7953"/>
                    <a:pt x="4465" y="7854"/>
                    <a:pt x="4436" y="7776"/>
                  </a:cubicBezTo>
                  <a:cubicBezTo>
                    <a:pt x="4412" y="7705"/>
                    <a:pt x="4350" y="7659"/>
                    <a:pt x="4281" y="7659"/>
                  </a:cubicBezTo>
                  <a:cubicBezTo>
                    <a:pt x="4264" y="7659"/>
                    <a:pt x="4247" y="7662"/>
                    <a:pt x="4229" y="7668"/>
                  </a:cubicBezTo>
                  <a:cubicBezTo>
                    <a:pt x="4051" y="7731"/>
                    <a:pt x="3860" y="7762"/>
                    <a:pt x="3666" y="7762"/>
                  </a:cubicBezTo>
                  <a:cubicBezTo>
                    <a:pt x="3113" y="7762"/>
                    <a:pt x="2532" y="7512"/>
                    <a:pt x="2125" y="7068"/>
                  </a:cubicBezTo>
                  <a:cubicBezTo>
                    <a:pt x="1623" y="6517"/>
                    <a:pt x="1377" y="5720"/>
                    <a:pt x="1436" y="4855"/>
                  </a:cubicBezTo>
                  <a:cubicBezTo>
                    <a:pt x="1446" y="4727"/>
                    <a:pt x="1456" y="4599"/>
                    <a:pt x="1485" y="4481"/>
                  </a:cubicBezTo>
                  <a:cubicBezTo>
                    <a:pt x="1641" y="4533"/>
                    <a:pt x="1805" y="4560"/>
                    <a:pt x="1970" y="4560"/>
                  </a:cubicBezTo>
                  <a:cubicBezTo>
                    <a:pt x="2150" y="4560"/>
                    <a:pt x="2329" y="4528"/>
                    <a:pt x="2498" y="4461"/>
                  </a:cubicBezTo>
                  <a:cubicBezTo>
                    <a:pt x="2823" y="4343"/>
                    <a:pt x="3069" y="4098"/>
                    <a:pt x="3187" y="3773"/>
                  </a:cubicBezTo>
                  <a:cubicBezTo>
                    <a:pt x="3305" y="3409"/>
                    <a:pt x="3147" y="3016"/>
                    <a:pt x="2813" y="2839"/>
                  </a:cubicBezTo>
                  <a:cubicBezTo>
                    <a:pt x="2713" y="2789"/>
                    <a:pt x="2610" y="2767"/>
                    <a:pt x="2508" y="2767"/>
                  </a:cubicBezTo>
                  <a:cubicBezTo>
                    <a:pt x="2169" y="2767"/>
                    <a:pt x="1837" y="3011"/>
                    <a:pt x="1633" y="3291"/>
                  </a:cubicBezTo>
                  <a:cubicBezTo>
                    <a:pt x="1466" y="3507"/>
                    <a:pt x="1348" y="3753"/>
                    <a:pt x="1259" y="4019"/>
                  </a:cubicBezTo>
                  <a:cubicBezTo>
                    <a:pt x="925" y="3812"/>
                    <a:pt x="669" y="3498"/>
                    <a:pt x="561" y="3124"/>
                  </a:cubicBezTo>
                  <a:cubicBezTo>
                    <a:pt x="354" y="2406"/>
                    <a:pt x="630" y="1531"/>
                    <a:pt x="1269" y="891"/>
                  </a:cubicBezTo>
                  <a:cubicBezTo>
                    <a:pt x="1568" y="600"/>
                    <a:pt x="2007" y="329"/>
                    <a:pt x="2443" y="329"/>
                  </a:cubicBezTo>
                  <a:cubicBezTo>
                    <a:pt x="2537" y="329"/>
                    <a:pt x="2632" y="342"/>
                    <a:pt x="2725" y="370"/>
                  </a:cubicBezTo>
                  <a:cubicBezTo>
                    <a:pt x="2745" y="377"/>
                    <a:pt x="2764" y="380"/>
                    <a:pt x="2782" y="380"/>
                  </a:cubicBezTo>
                  <a:cubicBezTo>
                    <a:pt x="2947" y="380"/>
                    <a:pt x="3009" y="119"/>
                    <a:pt x="2823" y="65"/>
                  </a:cubicBezTo>
                  <a:cubicBezTo>
                    <a:pt x="2693" y="22"/>
                    <a:pt x="2558" y="1"/>
                    <a:pt x="24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7"/>
            <p:cNvSpPr/>
            <p:nvPr/>
          </p:nvSpPr>
          <p:spPr>
            <a:xfrm>
              <a:off x="2665609" y="2704549"/>
              <a:ext cx="318306" cy="302454"/>
            </a:xfrm>
            <a:custGeom>
              <a:rect b="b" l="l" r="r" t="t"/>
              <a:pathLst>
                <a:path extrusionOk="0" h="5457" w="5743">
                  <a:moveTo>
                    <a:pt x="2429" y="1612"/>
                  </a:moveTo>
                  <a:cubicBezTo>
                    <a:pt x="2743" y="1621"/>
                    <a:pt x="3038" y="1769"/>
                    <a:pt x="3225" y="2015"/>
                  </a:cubicBezTo>
                  <a:cubicBezTo>
                    <a:pt x="3451" y="2339"/>
                    <a:pt x="3540" y="2733"/>
                    <a:pt x="3471" y="3126"/>
                  </a:cubicBezTo>
                  <a:cubicBezTo>
                    <a:pt x="3309" y="3164"/>
                    <a:pt x="3142" y="3184"/>
                    <a:pt x="2975" y="3184"/>
                  </a:cubicBezTo>
                  <a:cubicBezTo>
                    <a:pt x="2798" y="3184"/>
                    <a:pt x="2620" y="3162"/>
                    <a:pt x="2448" y="3116"/>
                  </a:cubicBezTo>
                  <a:cubicBezTo>
                    <a:pt x="2134" y="3028"/>
                    <a:pt x="1770" y="2802"/>
                    <a:pt x="1681" y="2467"/>
                  </a:cubicBezTo>
                  <a:cubicBezTo>
                    <a:pt x="1602" y="2133"/>
                    <a:pt x="1858" y="1739"/>
                    <a:pt x="2212" y="1641"/>
                  </a:cubicBezTo>
                  <a:cubicBezTo>
                    <a:pt x="2281" y="1621"/>
                    <a:pt x="2360" y="1612"/>
                    <a:pt x="2429" y="1612"/>
                  </a:cubicBezTo>
                  <a:close/>
                  <a:moveTo>
                    <a:pt x="5417" y="1"/>
                  </a:moveTo>
                  <a:cubicBezTo>
                    <a:pt x="5324" y="1"/>
                    <a:pt x="5229" y="73"/>
                    <a:pt x="5251" y="195"/>
                  </a:cubicBezTo>
                  <a:cubicBezTo>
                    <a:pt x="5399" y="1002"/>
                    <a:pt x="5173" y="1838"/>
                    <a:pt x="4632" y="2448"/>
                  </a:cubicBezTo>
                  <a:cubicBezTo>
                    <a:pt x="4396" y="2693"/>
                    <a:pt x="4120" y="2890"/>
                    <a:pt x="3815" y="3008"/>
                  </a:cubicBezTo>
                  <a:cubicBezTo>
                    <a:pt x="3845" y="2585"/>
                    <a:pt x="3727" y="2162"/>
                    <a:pt x="3481" y="1818"/>
                  </a:cubicBezTo>
                  <a:cubicBezTo>
                    <a:pt x="3227" y="1485"/>
                    <a:pt x="2832" y="1293"/>
                    <a:pt x="2421" y="1293"/>
                  </a:cubicBezTo>
                  <a:cubicBezTo>
                    <a:pt x="2322" y="1293"/>
                    <a:pt x="2223" y="1304"/>
                    <a:pt x="2124" y="1326"/>
                  </a:cubicBezTo>
                  <a:cubicBezTo>
                    <a:pt x="1602" y="1474"/>
                    <a:pt x="1248" y="2044"/>
                    <a:pt x="1366" y="2546"/>
                  </a:cubicBezTo>
                  <a:cubicBezTo>
                    <a:pt x="1465" y="2959"/>
                    <a:pt x="1839" y="3284"/>
                    <a:pt x="2370" y="3431"/>
                  </a:cubicBezTo>
                  <a:cubicBezTo>
                    <a:pt x="2559" y="3483"/>
                    <a:pt x="2759" y="3508"/>
                    <a:pt x="2958" y="3508"/>
                  </a:cubicBezTo>
                  <a:cubicBezTo>
                    <a:pt x="3101" y="3508"/>
                    <a:pt x="3243" y="3495"/>
                    <a:pt x="3383" y="3470"/>
                  </a:cubicBezTo>
                  <a:lnTo>
                    <a:pt x="3383" y="3470"/>
                  </a:lnTo>
                  <a:cubicBezTo>
                    <a:pt x="3284" y="3765"/>
                    <a:pt x="3127" y="4041"/>
                    <a:pt x="2940" y="4296"/>
                  </a:cubicBezTo>
                  <a:cubicBezTo>
                    <a:pt x="2745" y="4547"/>
                    <a:pt x="2246" y="5120"/>
                    <a:pt x="1629" y="5120"/>
                  </a:cubicBezTo>
                  <a:cubicBezTo>
                    <a:pt x="1591" y="5120"/>
                    <a:pt x="1553" y="5117"/>
                    <a:pt x="1514" y="5113"/>
                  </a:cubicBezTo>
                  <a:cubicBezTo>
                    <a:pt x="944" y="5054"/>
                    <a:pt x="540" y="4493"/>
                    <a:pt x="353" y="4159"/>
                  </a:cubicBezTo>
                  <a:cubicBezTo>
                    <a:pt x="320" y="4104"/>
                    <a:pt x="271" y="4081"/>
                    <a:pt x="222" y="4081"/>
                  </a:cubicBezTo>
                  <a:cubicBezTo>
                    <a:pt x="111" y="4081"/>
                    <a:pt x="0" y="4197"/>
                    <a:pt x="68" y="4326"/>
                  </a:cubicBezTo>
                  <a:cubicBezTo>
                    <a:pt x="442" y="4985"/>
                    <a:pt x="944" y="5388"/>
                    <a:pt x="1475" y="5447"/>
                  </a:cubicBezTo>
                  <a:cubicBezTo>
                    <a:pt x="1524" y="5447"/>
                    <a:pt x="1573" y="5457"/>
                    <a:pt x="1622" y="5457"/>
                  </a:cubicBezTo>
                  <a:cubicBezTo>
                    <a:pt x="2173" y="5457"/>
                    <a:pt x="2733" y="5103"/>
                    <a:pt x="3196" y="4483"/>
                  </a:cubicBezTo>
                  <a:cubicBezTo>
                    <a:pt x="3451" y="4159"/>
                    <a:pt x="3638" y="3785"/>
                    <a:pt x="3756" y="3382"/>
                  </a:cubicBezTo>
                  <a:cubicBezTo>
                    <a:pt x="4179" y="3244"/>
                    <a:pt x="4563" y="2998"/>
                    <a:pt x="4868" y="2674"/>
                  </a:cubicBezTo>
                  <a:cubicBezTo>
                    <a:pt x="5477" y="1975"/>
                    <a:pt x="5743" y="1041"/>
                    <a:pt x="5576" y="136"/>
                  </a:cubicBezTo>
                  <a:cubicBezTo>
                    <a:pt x="5559" y="43"/>
                    <a:pt x="5488" y="1"/>
                    <a:pt x="5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1" name="Google Shape;851;p27"/>
          <p:cNvGrpSpPr/>
          <p:nvPr/>
        </p:nvGrpSpPr>
        <p:grpSpPr>
          <a:xfrm rot="-2168336">
            <a:off x="340929" y="483154"/>
            <a:ext cx="825790" cy="701108"/>
            <a:chOff x="3502275" y="3218775"/>
            <a:chExt cx="1175775" cy="998250"/>
          </a:xfrm>
        </p:grpSpPr>
        <p:sp>
          <p:nvSpPr>
            <p:cNvPr id="852" name="Google Shape;852;p27"/>
            <p:cNvSpPr/>
            <p:nvPr/>
          </p:nvSpPr>
          <p:spPr>
            <a:xfrm>
              <a:off x="3503750" y="3218775"/>
              <a:ext cx="1174300" cy="997175"/>
            </a:xfrm>
            <a:custGeom>
              <a:rect b="b" l="l" r="r" t="t"/>
              <a:pathLst>
                <a:path extrusionOk="0" h="39887" w="46972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22925">
              <a:solidFill>
                <a:schemeClr val="accent6"/>
              </a:solidFill>
              <a:prstDash val="solid"/>
              <a:miter lim="9834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27"/>
            <p:cNvSpPr/>
            <p:nvPr/>
          </p:nvSpPr>
          <p:spPr>
            <a:xfrm>
              <a:off x="3502275" y="3292450"/>
              <a:ext cx="1155375" cy="924575"/>
            </a:xfrm>
            <a:custGeom>
              <a:rect b="b" l="l" r="r" t="t"/>
              <a:pathLst>
                <a:path extrusionOk="0" h="36983" w="46215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7"/>
            <p:cNvSpPr/>
            <p:nvPr/>
          </p:nvSpPr>
          <p:spPr>
            <a:xfrm>
              <a:off x="3520975" y="3219525"/>
              <a:ext cx="1155350" cy="924475"/>
            </a:xfrm>
            <a:custGeom>
              <a:rect b="b" l="l" r="r" t="t"/>
              <a:pathLst>
                <a:path extrusionOk="0" h="36979" w="46214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7"/>
            <p:cNvSpPr/>
            <p:nvPr/>
          </p:nvSpPr>
          <p:spPr>
            <a:xfrm>
              <a:off x="3520975" y="3219525"/>
              <a:ext cx="1155350" cy="924475"/>
            </a:xfrm>
            <a:custGeom>
              <a:rect b="b" l="l" r="r" t="t"/>
              <a:pathLst>
                <a:path extrusionOk="0" h="36979" w="46214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27"/>
            <p:cNvSpPr/>
            <p:nvPr/>
          </p:nvSpPr>
          <p:spPr>
            <a:xfrm>
              <a:off x="3937225" y="3272500"/>
              <a:ext cx="241475" cy="223800"/>
            </a:xfrm>
            <a:custGeom>
              <a:rect b="b" l="l" r="r" t="t"/>
              <a:pathLst>
                <a:path extrusionOk="0" h="8952" w="9659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27"/>
            <p:cNvSpPr/>
            <p:nvPr/>
          </p:nvSpPr>
          <p:spPr>
            <a:xfrm>
              <a:off x="3672925" y="3396275"/>
              <a:ext cx="267525" cy="219150"/>
            </a:xfrm>
            <a:custGeom>
              <a:rect b="b" l="l" r="r" t="t"/>
              <a:pathLst>
                <a:path extrusionOk="0" h="8766" w="10701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7"/>
            <p:cNvSpPr/>
            <p:nvPr/>
          </p:nvSpPr>
          <p:spPr>
            <a:xfrm>
              <a:off x="3693700" y="3683175"/>
              <a:ext cx="296650" cy="243675"/>
            </a:xfrm>
            <a:custGeom>
              <a:rect b="b" l="l" r="r" t="t"/>
              <a:pathLst>
                <a:path extrusionOk="0" h="9747" w="11866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7"/>
            <p:cNvSpPr/>
            <p:nvPr/>
          </p:nvSpPr>
          <p:spPr>
            <a:xfrm>
              <a:off x="4051550" y="3806075"/>
              <a:ext cx="278725" cy="279350"/>
            </a:xfrm>
            <a:custGeom>
              <a:rect b="b" l="l" r="r" t="t"/>
              <a:pathLst>
                <a:path extrusionOk="0" h="11174" w="11149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7"/>
            <p:cNvSpPr/>
            <p:nvPr/>
          </p:nvSpPr>
          <p:spPr>
            <a:xfrm>
              <a:off x="4311675" y="3673800"/>
              <a:ext cx="296825" cy="258700"/>
            </a:xfrm>
            <a:custGeom>
              <a:rect b="b" l="l" r="r" t="t"/>
              <a:pathLst>
                <a:path extrusionOk="0" h="10348" w="11873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27"/>
            <p:cNvSpPr/>
            <p:nvPr/>
          </p:nvSpPr>
          <p:spPr>
            <a:xfrm>
              <a:off x="4234725" y="3403275"/>
              <a:ext cx="267050" cy="221800"/>
            </a:xfrm>
            <a:custGeom>
              <a:rect b="b" l="l" r="r" t="t"/>
              <a:pathLst>
                <a:path extrusionOk="0" h="8872" w="10682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27"/>
            <p:cNvSpPr/>
            <p:nvPr/>
          </p:nvSpPr>
          <p:spPr>
            <a:xfrm>
              <a:off x="4027700" y="3566800"/>
              <a:ext cx="189350" cy="161850"/>
            </a:xfrm>
            <a:custGeom>
              <a:rect b="b" l="l" r="r" t="t"/>
              <a:pathLst>
                <a:path extrusionOk="0" h="6474" w="7574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7"/>
            <p:cNvSpPr/>
            <p:nvPr/>
          </p:nvSpPr>
          <p:spPr>
            <a:xfrm>
              <a:off x="3796600" y="3346750"/>
              <a:ext cx="638775" cy="639525"/>
            </a:xfrm>
            <a:custGeom>
              <a:rect b="b" l="l" r="r" t="t"/>
              <a:pathLst>
                <a:path extrusionOk="0" h="25581" w="25551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4" name="Google Shape;864;p27"/>
          <p:cNvSpPr/>
          <p:nvPr/>
        </p:nvSpPr>
        <p:spPr>
          <a:xfrm rot="3391622">
            <a:off x="8780552" y="4920052"/>
            <a:ext cx="246675" cy="155422"/>
          </a:xfrm>
          <a:custGeom>
            <a:rect b="b" l="l" r="r" t="t"/>
            <a:pathLst>
              <a:path extrusionOk="0" h="4103" w="6512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5" name="Google Shape;865;p27"/>
          <p:cNvGrpSpPr/>
          <p:nvPr/>
        </p:nvGrpSpPr>
        <p:grpSpPr>
          <a:xfrm>
            <a:off x="7339468" y="308176"/>
            <a:ext cx="1431589" cy="840949"/>
            <a:chOff x="3285175" y="1554625"/>
            <a:chExt cx="1458275" cy="856625"/>
          </a:xfrm>
        </p:grpSpPr>
        <p:sp>
          <p:nvSpPr>
            <p:cNvPr id="866" name="Google Shape;866;p27"/>
            <p:cNvSpPr/>
            <p:nvPr/>
          </p:nvSpPr>
          <p:spPr>
            <a:xfrm>
              <a:off x="3285175" y="1554625"/>
              <a:ext cx="1458275" cy="856625"/>
            </a:xfrm>
            <a:custGeom>
              <a:rect b="b" l="l" r="r" t="t"/>
              <a:pathLst>
                <a:path extrusionOk="0" h="34265" w="58331">
                  <a:moveTo>
                    <a:pt x="49735" y="0"/>
                  </a:moveTo>
                  <a:cubicBezTo>
                    <a:pt x="49686" y="0"/>
                    <a:pt x="49637" y="10"/>
                    <a:pt x="49578" y="20"/>
                  </a:cubicBezTo>
                  <a:lnTo>
                    <a:pt x="12766" y="5331"/>
                  </a:lnTo>
                  <a:cubicBezTo>
                    <a:pt x="12166" y="5419"/>
                    <a:pt x="11743" y="5980"/>
                    <a:pt x="11832" y="6589"/>
                  </a:cubicBezTo>
                  <a:lnTo>
                    <a:pt x="12432" y="10691"/>
                  </a:lnTo>
                  <a:lnTo>
                    <a:pt x="4102" y="11645"/>
                  </a:lnTo>
                  <a:cubicBezTo>
                    <a:pt x="3512" y="11704"/>
                    <a:pt x="3079" y="12215"/>
                    <a:pt x="3118" y="12805"/>
                  </a:cubicBezTo>
                  <a:cubicBezTo>
                    <a:pt x="3118" y="12844"/>
                    <a:pt x="3315" y="16621"/>
                    <a:pt x="925" y="17300"/>
                  </a:cubicBezTo>
                  <a:cubicBezTo>
                    <a:pt x="345" y="17457"/>
                    <a:pt x="1" y="18047"/>
                    <a:pt x="148" y="18627"/>
                  </a:cubicBezTo>
                  <a:lnTo>
                    <a:pt x="3069" y="30331"/>
                  </a:lnTo>
                  <a:cubicBezTo>
                    <a:pt x="3196" y="30836"/>
                    <a:pt x="3647" y="31176"/>
                    <a:pt x="4145" y="31176"/>
                  </a:cubicBezTo>
                  <a:cubicBezTo>
                    <a:pt x="4228" y="31176"/>
                    <a:pt x="4312" y="31167"/>
                    <a:pt x="4397" y="31147"/>
                  </a:cubicBezTo>
                  <a:cubicBezTo>
                    <a:pt x="4646" y="31095"/>
                    <a:pt x="4895" y="31066"/>
                    <a:pt x="5144" y="31066"/>
                  </a:cubicBezTo>
                  <a:cubicBezTo>
                    <a:pt x="5180" y="31066"/>
                    <a:pt x="5216" y="31067"/>
                    <a:pt x="5252" y="31068"/>
                  </a:cubicBezTo>
                  <a:cubicBezTo>
                    <a:pt x="6954" y="31068"/>
                    <a:pt x="8095" y="31894"/>
                    <a:pt x="8645" y="33507"/>
                  </a:cubicBezTo>
                  <a:cubicBezTo>
                    <a:pt x="8793" y="33960"/>
                    <a:pt x="9216" y="34255"/>
                    <a:pt x="9688" y="34264"/>
                  </a:cubicBezTo>
                  <a:cubicBezTo>
                    <a:pt x="9747" y="34255"/>
                    <a:pt x="9796" y="34255"/>
                    <a:pt x="9855" y="34245"/>
                  </a:cubicBezTo>
                  <a:lnTo>
                    <a:pt x="46893" y="28619"/>
                  </a:lnTo>
                  <a:cubicBezTo>
                    <a:pt x="47473" y="28531"/>
                    <a:pt x="47886" y="28010"/>
                    <a:pt x="47827" y="27419"/>
                  </a:cubicBezTo>
                  <a:cubicBezTo>
                    <a:pt x="47817" y="27311"/>
                    <a:pt x="47601" y="24715"/>
                    <a:pt x="50158" y="23830"/>
                  </a:cubicBezTo>
                  <a:cubicBezTo>
                    <a:pt x="50247" y="23849"/>
                    <a:pt x="50335" y="23859"/>
                    <a:pt x="50424" y="23859"/>
                  </a:cubicBezTo>
                  <a:cubicBezTo>
                    <a:pt x="50522" y="23859"/>
                    <a:pt x="50620" y="23849"/>
                    <a:pt x="50719" y="23820"/>
                  </a:cubicBezTo>
                  <a:cubicBezTo>
                    <a:pt x="51397" y="23663"/>
                    <a:pt x="51810" y="22984"/>
                    <a:pt x="51653" y="22305"/>
                  </a:cubicBezTo>
                  <a:lnTo>
                    <a:pt x="51407" y="21312"/>
                  </a:lnTo>
                  <a:lnTo>
                    <a:pt x="54574" y="20437"/>
                  </a:lnTo>
                  <a:cubicBezTo>
                    <a:pt x="55125" y="20279"/>
                    <a:pt x="55459" y="19739"/>
                    <a:pt x="55371" y="19178"/>
                  </a:cubicBezTo>
                  <a:cubicBezTo>
                    <a:pt x="55282" y="18539"/>
                    <a:pt x="55302" y="17899"/>
                    <a:pt x="55439" y="17280"/>
                  </a:cubicBezTo>
                  <a:cubicBezTo>
                    <a:pt x="55705" y="16149"/>
                    <a:pt x="56344" y="15470"/>
                    <a:pt x="57406" y="15205"/>
                  </a:cubicBezTo>
                  <a:cubicBezTo>
                    <a:pt x="57967" y="15057"/>
                    <a:pt x="58331" y="14497"/>
                    <a:pt x="58223" y="13926"/>
                  </a:cubicBezTo>
                  <a:lnTo>
                    <a:pt x="56216" y="3364"/>
                  </a:lnTo>
                  <a:cubicBezTo>
                    <a:pt x="56113" y="2839"/>
                    <a:pt x="55656" y="2465"/>
                    <a:pt x="55142" y="2465"/>
                  </a:cubicBezTo>
                  <a:cubicBezTo>
                    <a:pt x="55068" y="2465"/>
                    <a:pt x="54993" y="2472"/>
                    <a:pt x="54918" y="2488"/>
                  </a:cubicBezTo>
                  <a:cubicBezTo>
                    <a:pt x="54603" y="2538"/>
                    <a:pt x="54279" y="2557"/>
                    <a:pt x="53954" y="2557"/>
                  </a:cubicBezTo>
                  <a:cubicBezTo>
                    <a:pt x="52273" y="2557"/>
                    <a:pt x="51201" y="1947"/>
                    <a:pt x="50788" y="738"/>
                  </a:cubicBezTo>
                  <a:cubicBezTo>
                    <a:pt x="50630" y="295"/>
                    <a:pt x="50207" y="0"/>
                    <a:pt x="49735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762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7"/>
            <p:cNvSpPr/>
            <p:nvPr/>
          </p:nvSpPr>
          <p:spPr>
            <a:xfrm>
              <a:off x="3306325" y="1580675"/>
              <a:ext cx="1397800" cy="800825"/>
            </a:xfrm>
            <a:custGeom>
              <a:rect b="b" l="l" r="r" t="t"/>
              <a:pathLst>
                <a:path extrusionOk="0" h="32033" w="55912">
                  <a:moveTo>
                    <a:pt x="48515" y="1"/>
                  </a:moveTo>
                  <a:lnTo>
                    <a:pt x="11704" y="5311"/>
                  </a:lnTo>
                  <a:lnTo>
                    <a:pt x="12481" y="10553"/>
                  </a:lnTo>
                  <a:lnTo>
                    <a:pt x="3000" y="11625"/>
                  </a:lnTo>
                  <a:cubicBezTo>
                    <a:pt x="3000" y="11625"/>
                    <a:pt x="3315" y="16326"/>
                    <a:pt x="0" y="17251"/>
                  </a:cubicBezTo>
                  <a:lnTo>
                    <a:pt x="2931" y="28954"/>
                  </a:lnTo>
                  <a:cubicBezTo>
                    <a:pt x="2931" y="28954"/>
                    <a:pt x="3382" y="28845"/>
                    <a:pt x="4036" y="28845"/>
                  </a:cubicBezTo>
                  <a:cubicBezTo>
                    <a:pt x="5367" y="28845"/>
                    <a:pt x="7538" y="29296"/>
                    <a:pt x="8468" y="32032"/>
                  </a:cubicBezTo>
                  <a:lnTo>
                    <a:pt x="45516" y="26417"/>
                  </a:lnTo>
                  <a:cubicBezTo>
                    <a:pt x="45516" y="26417"/>
                    <a:pt x="45132" y="22414"/>
                    <a:pt x="49214" y="21490"/>
                  </a:cubicBezTo>
                  <a:lnTo>
                    <a:pt x="48899" y="19405"/>
                  </a:lnTo>
                  <a:lnTo>
                    <a:pt x="53059" y="18254"/>
                  </a:lnTo>
                  <a:cubicBezTo>
                    <a:pt x="53059" y="18254"/>
                    <a:pt x="52292" y="13937"/>
                    <a:pt x="55911" y="13012"/>
                  </a:cubicBezTo>
                  <a:lnTo>
                    <a:pt x="53905" y="2459"/>
                  </a:lnTo>
                  <a:cubicBezTo>
                    <a:pt x="53905" y="2459"/>
                    <a:pt x="53415" y="2559"/>
                    <a:pt x="52722" y="2559"/>
                  </a:cubicBezTo>
                  <a:cubicBezTo>
                    <a:pt x="51381" y="2559"/>
                    <a:pt x="49281" y="2186"/>
                    <a:pt x="485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7"/>
            <p:cNvSpPr/>
            <p:nvPr/>
          </p:nvSpPr>
          <p:spPr>
            <a:xfrm>
              <a:off x="3598900" y="1713450"/>
              <a:ext cx="730500" cy="131075"/>
            </a:xfrm>
            <a:custGeom>
              <a:rect b="b" l="l" r="r" t="t"/>
              <a:pathLst>
                <a:path extrusionOk="0" h="5243" w="29220">
                  <a:moveTo>
                    <a:pt x="1" y="0"/>
                  </a:moveTo>
                  <a:lnTo>
                    <a:pt x="778" y="5242"/>
                  </a:lnTo>
                  <a:lnTo>
                    <a:pt x="29220" y="1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27"/>
            <p:cNvSpPr/>
            <p:nvPr/>
          </p:nvSpPr>
          <p:spPr>
            <a:xfrm>
              <a:off x="4326650" y="1740200"/>
              <a:ext cx="213975" cy="381425"/>
            </a:xfrm>
            <a:custGeom>
              <a:rect b="b" l="l" r="r" t="t"/>
              <a:pathLst>
                <a:path extrusionOk="0" h="15257" w="8559">
                  <a:moveTo>
                    <a:pt x="164" y="1"/>
                  </a:moveTo>
                  <a:cubicBezTo>
                    <a:pt x="83" y="1"/>
                    <a:pt x="0" y="63"/>
                    <a:pt x="12" y="170"/>
                  </a:cubicBezTo>
                  <a:cubicBezTo>
                    <a:pt x="228" y="1084"/>
                    <a:pt x="779" y="1891"/>
                    <a:pt x="1556" y="2432"/>
                  </a:cubicBezTo>
                  <a:cubicBezTo>
                    <a:pt x="2232" y="2887"/>
                    <a:pt x="3059" y="3115"/>
                    <a:pt x="4027" y="3115"/>
                  </a:cubicBezTo>
                  <a:cubicBezTo>
                    <a:pt x="4437" y="3115"/>
                    <a:pt x="4872" y="3074"/>
                    <a:pt x="5332" y="2992"/>
                  </a:cubicBezTo>
                  <a:lnTo>
                    <a:pt x="8253" y="15138"/>
                  </a:lnTo>
                  <a:cubicBezTo>
                    <a:pt x="8263" y="15207"/>
                    <a:pt x="8332" y="15256"/>
                    <a:pt x="8401" y="15256"/>
                  </a:cubicBezTo>
                  <a:lnTo>
                    <a:pt x="8430" y="15256"/>
                  </a:lnTo>
                  <a:cubicBezTo>
                    <a:pt x="8509" y="15227"/>
                    <a:pt x="8558" y="15148"/>
                    <a:pt x="8538" y="15069"/>
                  </a:cubicBezTo>
                  <a:lnTo>
                    <a:pt x="5588" y="2776"/>
                  </a:lnTo>
                  <a:cubicBezTo>
                    <a:pt x="5571" y="2709"/>
                    <a:pt x="5512" y="2663"/>
                    <a:pt x="5446" y="2663"/>
                  </a:cubicBezTo>
                  <a:cubicBezTo>
                    <a:pt x="5434" y="2663"/>
                    <a:pt x="5423" y="2665"/>
                    <a:pt x="5411" y="2668"/>
                  </a:cubicBezTo>
                  <a:cubicBezTo>
                    <a:pt x="4919" y="2767"/>
                    <a:pt x="4454" y="2816"/>
                    <a:pt x="4020" y="2816"/>
                  </a:cubicBezTo>
                  <a:cubicBezTo>
                    <a:pt x="3119" y="2816"/>
                    <a:pt x="2347" y="2604"/>
                    <a:pt x="1723" y="2186"/>
                  </a:cubicBezTo>
                  <a:cubicBezTo>
                    <a:pt x="1015" y="1684"/>
                    <a:pt x="513" y="956"/>
                    <a:pt x="307" y="111"/>
                  </a:cubicBezTo>
                  <a:cubicBezTo>
                    <a:pt x="286" y="35"/>
                    <a:pt x="225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27"/>
            <p:cNvSpPr/>
            <p:nvPr/>
          </p:nvSpPr>
          <p:spPr>
            <a:xfrm>
              <a:off x="4491900" y="1673375"/>
              <a:ext cx="108700" cy="259900"/>
            </a:xfrm>
            <a:custGeom>
              <a:rect b="b" l="l" r="r" t="t"/>
              <a:pathLst>
                <a:path extrusionOk="0" h="10396" w="4348">
                  <a:moveTo>
                    <a:pt x="2273" y="0"/>
                  </a:moveTo>
                  <a:lnTo>
                    <a:pt x="1" y="305"/>
                  </a:lnTo>
                  <a:lnTo>
                    <a:pt x="2155" y="10396"/>
                  </a:lnTo>
                  <a:lnTo>
                    <a:pt x="4348" y="10091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27"/>
            <p:cNvSpPr/>
            <p:nvPr/>
          </p:nvSpPr>
          <p:spPr>
            <a:xfrm>
              <a:off x="3392875" y="1985875"/>
              <a:ext cx="108950" cy="259900"/>
            </a:xfrm>
            <a:custGeom>
              <a:rect b="b" l="l" r="r" t="t"/>
              <a:pathLst>
                <a:path extrusionOk="0" h="10396" w="4358">
                  <a:moveTo>
                    <a:pt x="2272" y="0"/>
                  </a:moveTo>
                  <a:lnTo>
                    <a:pt x="0" y="315"/>
                  </a:lnTo>
                  <a:lnTo>
                    <a:pt x="2164" y="10396"/>
                  </a:lnTo>
                  <a:lnTo>
                    <a:pt x="4357" y="10091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27"/>
            <p:cNvSpPr/>
            <p:nvPr/>
          </p:nvSpPr>
          <p:spPr>
            <a:xfrm>
              <a:off x="4281450" y="1864650"/>
              <a:ext cx="108950" cy="259925"/>
            </a:xfrm>
            <a:custGeom>
              <a:rect b="b" l="l" r="r" t="t"/>
              <a:pathLst>
                <a:path extrusionOk="0" h="10397" w="4358">
                  <a:moveTo>
                    <a:pt x="2272" y="1"/>
                  </a:moveTo>
                  <a:lnTo>
                    <a:pt x="0" y="306"/>
                  </a:lnTo>
                  <a:lnTo>
                    <a:pt x="2154" y="10396"/>
                  </a:lnTo>
                  <a:lnTo>
                    <a:pt x="4357" y="10091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27"/>
            <p:cNvSpPr/>
            <p:nvPr/>
          </p:nvSpPr>
          <p:spPr>
            <a:xfrm>
              <a:off x="3574825" y="2023375"/>
              <a:ext cx="98125" cy="122575"/>
            </a:xfrm>
            <a:custGeom>
              <a:rect b="b" l="l" r="r" t="t"/>
              <a:pathLst>
                <a:path extrusionOk="0" h="4903" w="3925">
                  <a:moveTo>
                    <a:pt x="2173" y="1"/>
                  </a:moveTo>
                  <a:cubicBezTo>
                    <a:pt x="2102" y="1"/>
                    <a:pt x="2029" y="5"/>
                    <a:pt x="1957" y="15"/>
                  </a:cubicBezTo>
                  <a:cubicBezTo>
                    <a:pt x="462" y="221"/>
                    <a:pt x="0" y="1638"/>
                    <a:pt x="157" y="2818"/>
                  </a:cubicBezTo>
                  <a:cubicBezTo>
                    <a:pt x="301" y="3885"/>
                    <a:pt x="779" y="4903"/>
                    <a:pt x="2115" y="4903"/>
                  </a:cubicBezTo>
                  <a:cubicBezTo>
                    <a:pt x="2244" y="4903"/>
                    <a:pt x="2382" y="4893"/>
                    <a:pt x="2528" y="4873"/>
                  </a:cubicBezTo>
                  <a:cubicBezTo>
                    <a:pt x="3305" y="4765"/>
                    <a:pt x="3727" y="4273"/>
                    <a:pt x="3924" y="3526"/>
                  </a:cubicBezTo>
                  <a:lnTo>
                    <a:pt x="3767" y="3467"/>
                  </a:lnTo>
                  <a:cubicBezTo>
                    <a:pt x="3609" y="4027"/>
                    <a:pt x="3216" y="4539"/>
                    <a:pt x="2567" y="4627"/>
                  </a:cubicBezTo>
                  <a:cubicBezTo>
                    <a:pt x="2520" y="4634"/>
                    <a:pt x="2474" y="4637"/>
                    <a:pt x="2429" y="4637"/>
                  </a:cubicBezTo>
                  <a:cubicBezTo>
                    <a:pt x="1618" y="4637"/>
                    <a:pt x="1143" y="3654"/>
                    <a:pt x="1003" y="2601"/>
                  </a:cubicBezTo>
                  <a:cubicBezTo>
                    <a:pt x="816" y="1244"/>
                    <a:pt x="1269" y="290"/>
                    <a:pt x="2046" y="192"/>
                  </a:cubicBezTo>
                  <a:cubicBezTo>
                    <a:pt x="2102" y="185"/>
                    <a:pt x="2157" y="181"/>
                    <a:pt x="2208" y="181"/>
                  </a:cubicBezTo>
                  <a:cubicBezTo>
                    <a:pt x="2579" y="181"/>
                    <a:pt x="2820" y="348"/>
                    <a:pt x="2872" y="408"/>
                  </a:cubicBezTo>
                  <a:lnTo>
                    <a:pt x="2872" y="418"/>
                  </a:lnTo>
                  <a:lnTo>
                    <a:pt x="2813" y="418"/>
                  </a:lnTo>
                  <a:cubicBezTo>
                    <a:pt x="2577" y="457"/>
                    <a:pt x="2419" y="684"/>
                    <a:pt x="2459" y="920"/>
                  </a:cubicBezTo>
                  <a:cubicBezTo>
                    <a:pt x="2485" y="1145"/>
                    <a:pt x="2672" y="1302"/>
                    <a:pt x="2884" y="1302"/>
                  </a:cubicBezTo>
                  <a:cubicBezTo>
                    <a:pt x="2912" y="1302"/>
                    <a:pt x="2941" y="1299"/>
                    <a:pt x="2970" y="1293"/>
                  </a:cubicBezTo>
                  <a:cubicBezTo>
                    <a:pt x="3226" y="1274"/>
                    <a:pt x="3413" y="1028"/>
                    <a:pt x="3364" y="772"/>
                  </a:cubicBezTo>
                  <a:cubicBezTo>
                    <a:pt x="3302" y="316"/>
                    <a:pt x="2763" y="1"/>
                    <a:pt x="2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27"/>
            <p:cNvSpPr/>
            <p:nvPr/>
          </p:nvSpPr>
          <p:spPr>
            <a:xfrm>
              <a:off x="3676850" y="2013175"/>
              <a:ext cx="61500" cy="121475"/>
            </a:xfrm>
            <a:custGeom>
              <a:rect b="b" l="l" r="r" t="t"/>
              <a:pathLst>
                <a:path extrusionOk="0" h="4859" w="2460">
                  <a:moveTo>
                    <a:pt x="1830" y="0"/>
                  </a:moveTo>
                  <a:lnTo>
                    <a:pt x="0" y="246"/>
                  </a:lnTo>
                  <a:lnTo>
                    <a:pt x="20" y="384"/>
                  </a:lnTo>
                  <a:lnTo>
                    <a:pt x="522" y="354"/>
                  </a:lnTo>
                  <a:lnTo>
                    <a:pt x="1102" y="4613"/>
                  </a:lnTo>
                  <a:lnTo>
                    <a:pt x="610" y="4711"/>
                  </a:lnTo>
                  <a:lnTo>
                    <a:pt x="630" y="4858"/>
                  </a:lnTo>
                  <a:lnTo>
                    <a:pt x="2459" y="4613"/>
                  </a:lnTo>
                  <a:lnTo>
                    <a:pt x="2439" y="4465"/>
                  </a:lnTo>
                  <a:lnTo>
                    <a:pt x="1938" y="4504"/>
                  </a:lnTo>
                  <a:lnTo>
                    <a:pt x="1358" y="236"/>
                  </a:lnTo>
                  <a:lnTo>
                    <a:pt x="1849" y="13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27"/>
            <p:cNvSpPr/>
            <p:nvPr/>
          </p:nvSpPr>
          <p:spPr>
            <a:xfrm>
              <a:off x="3742250" y="1996200"/>
              <a:ext cx="107950" cy="129350"/>
            </a:xfrm>
            <a:custGeom>
              <a:rect b="b" l="l" r="r" t="t"/>
              <a:pathLst>
                <a:path extrusionOk="0" h="5174" w="4318">
                  <a:moveTo>
                    <a:pt x="4131" y="0"/>
                  </a:moveTo>
                  <a:lnTo>
                    <a:pt x="2941" y="168"/>
                  </a:lnTo>
                  <a:lnTo>
                    <a:pt x="2961" y="305"/>
                  </a:lnTo>
                  <a:lnTo>
                    <a:pt x="3453" y="276"/>
                  </a:lnTo>
                  <a:lnTo>
                    <a:pt x="3934" y="3452"/>
                  </a:lnTo>
                  <a:lnTo>
                    <a:pt x="699" y="472"/>
                  </a:lnTo>
                  <a:lnTo>
                    <a:pt x="1" y="561"/>
                  </a:lnTo>
                  <a:lnTo>
                    <a:pt x="20" y="709"/>
                  </a:lnTo>
                  <a:lnTo>
                    <a:pt x="522" y="679"/>
                  </a:lnTo>
                  <a:lnTo>
                    <a:pt x="1132" y="4928"/>
                  </a:lnTo>
                  <a:lnTo>
                    <a:pt x="640" y="5036"/>
                  </a:lnTo>
                  <a:lnTo>
                    <a:pt x="669" y="5173"/>
                  </a:lnTo>
                  <a:lnTo>
                    <a:pt x="1859" y="5016"/>
                  </a:lnTo>
                  <a:lnTo>
                    <a:pt x="1840" y="4869"/>
                  </a:lnTo>
                  <a:lnTo>
                    <a:pt x="1348" y="4908"/>
                  </a:lnTo>
                  <a:lnTo>
                    <a:pt x="876" y="1780"/>
                  </a:lnTo>
                  <a:lnTo>
                    <a:pt x="876" y="1780"/>
                  </a:lnTo>
                  <a:lnTo>
                    <a:pt x="4111" y="4770"/>
                  </a:lnTo>
                  <a:lnTo>
                    <a:pt x="4318" y="4751"/>
                  </a:lnTo>
                  <a:lnTo>
                    <a:pt x="3659" y="246"/>
                  </a:lnTo>
                  <a:lnTo>
                    <a:pt x="4151" y="148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27"/>
            <p:cNvSpPr/>
            <p:nvPr/>
          </p:nvSpPr>
          <p:spPr>
            <a:xfrm>
              <a:off x="3865425" y="1982675"/>
              <a:ext cx="98875" cy="126400"/>
            </a:xfrm>
            <a:custGeom>
              <a:rect b="b" l="l" r="r" t="t"/>
              <a:pathLst>
                <a:path extrusionOk="0" h="5056" w="3955">
                  <a:moveTo>
                    <a:pt x="3187" y="0"/>
                  </a:moveTo>
                  <a:lnTo>
                    <a:pt x="1" y="433"/>
                  </a:lnTo>
                  <a:lnTo>
                    <a:pt x="20" y="581"/>
                  </a:lnTo>
                  <a:lnTo>
                    <a:pt x="522" y="541"/>
                  </a:lnTo>
                  <a:lnTo>
                    <a:pt x="1102" y="4810"/>
                  </a:lnTo>
                  <a:lnTo>
                    <a:pt x="611" y="4908"/>
                  </a:lnTo>
                  <a:lnTo>
                    <a:pt x="630" y="5056"/>
                  </a:lnTo>
                  <a:lnTo>
                    <a:pt x="3954" y="4603"/>
                  </a:lnTo>
                  <a:lnTo>
                    <a:pt x="3807" y="3275"/>
                  </a:lnTo>
                  <a:lnTo>
                    <a:pt x="3669" y="3295"/>
                  </a:lnTo>
                  <a:cubicBezTo>
                    <a:pt x="3630" y="4052"/>
                    <a:pt x="3522" y="4475"/>
                    <a:pt x="2754" y="4583"/>
                  </a:cubicBezTo>
                  <a:cubicBezTo>
                    <a:pt x="2518" y="4613"/>
                    <a:pt x="2174" y="4642"/>
                    <a:pt x="1928" y="4662"/>
                  </a:cubicBezTo>
                  <a:lnTo>
                    <a:pt x="1643" y="2587"/>
                  </a:lnTo>
                  <a:cubicBezTo>
                    <a:pt x="1751" y="2558"/>
                    <a:pt x="1938" y="2528"/>
                    <a:pt x="1997" y="2528"/>
                  </a:cubicBezTo>
                  <a:cubicBezTo>
                    <a:pt x="2053" y="2520"/>
                    <a:pt x="2104" y="2516"/>
                    <a:pt x="2153" y="2516"/>
                  </a:cubicBezTo>
                  <a:cubicBezTo>
                    <a:pt x="2485" y="2516"/>
                    <a:pt x="2666" y="2703"/>
                    <a:pt x="2735" y="3226"/>
                  </a:cubicBezTo>
                  <a:lnTo>
                    <a:pt x="2912" y="3197"/>
                  </a:lnTo>
                  <a:lnTo>
                    <a:pt x="2676" y="1466"/>
                  </a:lnTo>
                  <a:lnTo>
                    <a:pt x="2499" y="1486"/>
                  </a:lnTo>
                  <a:cubicBezTo>
                    <a:pt x="2587" y="2095"/>
                    <a:pt x="2410" y="2292"/>
                    <a:pt x="1968" y="2351"/>
                  </a:cubicBezTo>
                  <a:cubicBezTo>
                    <a:pt x="1879" y="2361"/>
                    <a:pt x="1712" y="2390"/>
                    <a:pt x="1614" y="2390"/>
                  </a:cubicBezTo>
                  <a:lnTo>
                    <a:pt x="1348" y="463"/>
                  </a:lnTo>
                  <a:cubicBezTo>
                    <a:pt x="1594" y="404"/>
                    <a:pt x="1830" y="364"/>
                    <a:pt x="2037" y="335"/>
                  </a:cubicBezTo>
                  <a:cubicBezTo>
                    <a:pt x="2113" y="324"/>
                    <a:pt x="2184" y="319"/>
                    <a:pt x="2251" y="319"/>
                  </a:cubicBezTo>
                  <a:cubicBezTo>
                    <a:pt x="2852" y="319"/>
                    <a:pt x="3071" y="744"/>
                    <a:pt x="3266" y="1328"/>
                  </a:cubicBezTo>
                  <a:lnTo>
                    <a:pt x="3394" y="1309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27"/>
            <p:cNvSpPr/>
            <p:nvPr/>
          </p:nvSpPr>
          <p:spPr>
            <a:xfrm>
              <a:off x="3971400" y="1960800"/>
              <a:ext cx="149525" cy="133525"/>
            </a:xfrm>
            <a:custGeom>
              <a:rect b="b" l="l" r="r" t="t"/>
              <a:pathLst>
                <a:path extrusionOk="0" h="5341" w="5981">
                  <a:moveTo>
                    <a:pt x="5341" y="0"/>
                  </a:moveTo>
                  <a:lnTo>
                    <a:pt x="4013" y="177"/>
                  </a:lnTo>
                  <a:lnTo>
                    <a:pt x="3217" y="3796"/>
                  </a:lnTo>
                  <a:lnTo>
                    <a:pt x="3207" y="3796"/>
                  </a:lnTo>
                  <a:lnTo>
                    <a:pt x="1387" y="541"/>
                  </a:lnTo>
                  <a:lnTo>
                    <a:pt x="1" y="728"/>
                  </a:lnTo>
                  <a:lnTo>
                    <a:pt x="20" y="875"/>
                  </a:lnTo>
                  <a:lnTo>
                    <a:pt x="532" y="836"/>
                  </a:lnTo>
                  <a:lnTo>
                    <a:pt x="1122" y="5095"/>
                  </a:lnTo>
                  <a:lnTo>
                    <a:pt x="630" y="5193"/>
                  </a:lnTo>
                  <a:lnTo>
                    <a:pt x="650" y="5340"/>
                  </a:lnTo>
                  <a:lnTo>
                    <a:pt x="1820" y="5183"/>
                  </a:lnTo>
                  <a:lnTo>
                    <a:pt x="1800" y="5036"/>
                  </a:lnTo>
                  <a:lnTo>
                    <a:pt x="1309" y="5075"/>
                  </a:lnTo>
                  <a:lnTo>
                    <a:pt x="699" y="964"/>
                  </a:lnTo>
                  <a:lnTo>
                    <a:pt x="3000" y="5085"/>
                  </a:lnTo>
                  <a:lnTo>
                    <a:pt x="3128" y="5065"/>
                  </a:lnTo>
                  <a:lnTo>
                    <a:pt x="4092" y="659"/>
                  </a:lnTo>
                  <a:lnTo>
                    <a:pt x="4623" y="4613"/>
                  </a:lnTo>
                  <a:lnTo>
                    <a:pt x="4131" y="4711"/>
                  </a:lnTo>
                  <a:lnTo>
                    <a:pt x="4151" y="4859"/>
                  </a:lnTo>
                  <a:lnTo>
                    <a:pt x="5980" y="4613"/>
                  </a:lnTo>
                  <a:lnTo>
                    <a:pt x="5960" y="4475"/>
                  </a:lnTo>
                  <a:lnTo>
                    <a:pt x="5459" y="4505"/>
                  </a:lnTo>
                  <a:lnTo>
                    <a:pt x="4869" y="246"/>
                  </a:lnTo>
                  <a:lnTo>
                    <a:pt x="5361" y="148"/>
                  </a:lnTo>
                  <a:lnTo>
                    <a:pt x="5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27"/>
            <p:cNvSpPr/>
            <p:nvPr/>
          </p:nvSpPr>
          <p:spPr>
            <a:xfrm>
              <a:off x="4134175" y="1948500"/>
              <a:ext cx="102550" cy="125900"/>
            </a:xfrm>
            <a:custGeom>
              <a:rect b="b" l="l" r="r" t="t"/>
              <a:pathLst>
                <a:path extrusionOk="0" h="5036" w="4102">
                  <a:moveTo>
                    <a:pt x="1220" y="1259"/>
                  </a:moveTo>
                  <a:lnTo>
                    <a:pt x="2134" y="3157"/>
                  </a:lnTo>
                  <a:lnTo>
                    <a:pt x="816" y="3364"/>
                  </a:lnTo>
                  <a:lnTo>
                    <a:pt x="1200" y="1259"/>
                  </a:lnTo>
                  <a:close/>
                  <a:moveTo>
                    <a:pt x="1436" y="0"/>
                  </a:moveTo>
                  <a:lnTo>
                    <a:pt x="1289" y="20"/>
                  </a:lnTo>
                  <a:lnTo>
                    <a:pt x="384" y="4800"/>
                  </a:lnTo>
                  <a:lnTo>
                    <a:pt x="0" y="4888"/>
                  </a:lnTo>
                  <a:lnTo>
                    <a:pt x="20" y="5036"/>
                  </a:lnTo>
                  <a:lnTo>
                    <a:pt x="1033" y="4898"/>
                  </a:lnTo>
                  <a:lnTo>
                    <a:pt x="1013" y="4751"/>
                  </a:lnTo>
                  <a:lnTo>
                    <a:pt x="571" y="4780"/>
                  </a:lnTo>
                  <a:lnTo>
                    <a:pt x="787" y="3561"/>
                  </a:lnTo>
                  <a:lnTo>
                    <a:pt x="2233" y="3364"/>
                  </a:lnTo>
                  <a:lnTo>
                    <a:pt x="2783" y="4475"/>
                  </a:lnTo>
                  <a:lnTo>
                    <a:pt x="2351" y="4564"/>
                  </a:lnTo>
                  <a:lnTo>
                    <a:pt x="2370" y="4711"/>
                  </a:lnTo>
                  <a:lnTo>
                    <a:pt x="4101" y="4475"/>
                  </a:lnTo>
                  <a:lnTo>
                    <a:pt x="4082" y="4328"/>
                  </a:lnTo>
                  <a:lnTo>
                    <a:pt x="3649" y="4357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27"/>
            <p:cNvSpPr/>
            <p:nvPr/>
          </p:nvSpPr>
          <p:spPr>
            <a:xfrm>
              <a:off x="3581700" y="2119825"/>
              <a:ext cx="697075" cy="167500"/>
            </a:xfrm>
            <a:custGeom>
              <a:rect b="b" l="l" r="r" t="t"/>
              <a:pathLst>
                <a:path extrusionOk="0" h="6700" w="27883">
                  <a:moveTo>
                    <a:pt x="27203" y="160"/>
                  </a:moveTo>
                  <a:lnTo>
                    <a:pt x="27705" y="2323"/>
                  </a:lnTo>
                  <a:lnTo>
                    <a:pt x="522" y="6533"/>
                  </a:lnTo>
                  <a:lnTo>
                    <a:pt x="158" y="4369"/>
                  </a:lnTo>
                  <a:lnTo>
                    <a:pt x="27203" y="160"/>
                  </a:lnTo>
                  <a:close/>
                  <a:moveTo>
                    <a:pt x="27265" y="0"/>
                  </a:moveTo>
                  <a:cubicBezTo>
                    <a:pt x="27261" y="0"/>
                    <a:pt x="27256" y="1"/>
                    <a:pt x="27253" y="2"/>
                  </a:cubicBezTo>
                  <a:lnTo>
                    <a:pt x="59" y="4231"/>
                  </a:lnTo>
                  <a:cubicBezTo>
                    <a:pt x="40" y="4241"/>
                    <a:pt x="30" y="4251"/>
                    <a:pt x="10" y="4261"/>
                  </a:cubicBezTo>
                  <a:cubicBezTo>
                    <a:pt x="0" y="4280"/>
                    <a:pt x="0" y="4300"/>
                    <a:pt x="0" y="4320"/>
                  </a:cubicBezTo>
                  <a:lnTo>
                    <a:pt x="384" y="6631"/>
                  </a:lnTo>
                  <a:cubicBezTo>
                    <a:pt x="394" y="6670"/>
                    <a:pt x="423" y="6690"/>
                    <a:pt x="463" y="6700"/>
                  </a:cubicBezTo>
                  <a:lnTo>
                    <a:pt x="472" y="6690"/>
                  </a:lnTo>
                  <a:lnTo>
                    <a:pt x="27813" y="2461"/>
                  </a:lnTo>
                  <a:cubicBezTo>
                    <a:pt x="27833" y="2451"/>
                    <a:pt x="27853" y="2441"/>
                    <a:pt x="27862" y="2422"/>
                  </a:cubicBezTo>
                  <a:cubicBezTo>
                    <a:pt x="27872" y="2412"/>
                    <a:pt x="27882" y="2382"/>
                    <a:pt x="27872" y="2363"/>
                  </a:cubicBezTo>
                  <a:lnTo>
                    <a:pt x="27331" y="61"/>
                  </a:lnTo>
                  <a:cubicBezTo>
                    <a:pt x="27323" y="27"/>
                    <a:pt x="27292" y="0"/>
                    <a:pt x="27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27"/>
            <p:cNvSpPr/>
            <p:nvPr/>
          </p:nvSpPr>
          <p:spPr>
            <a:xfrm>
              <a:off x="3523925" y="1815475"/>
              <a:ext cx="696825" cy="167475"/>
            </a:xfrm>
            <a:custGeom>
              <a:rect b="b" l="l" r="r" t="t"/>
              <a:pathLst>
                <a:path extrusionOk="0" h="6699" w="27873">
                  <a:moveTo>
                    <a:pt x="27203" y="168"/>
                  </a:moveTo>
                  <a:lnTo>
                    <a:pt x="27705" y="2332"/>
                  </a:lnTo>
                  <a:lnTo>
                    <a:pt x="521" y="6541"/>
                  </a:lnTo>
                  <a:lnTo>
                    <a:pt x="158" y="4377"/>
                  </a:lnTo>
                  <a:lnTo>
                    <a:pt x="27203" y="168"/>
                  </a:lnTo>
                  <a:close/>
                  <a:moveTo>
                    <a:pt x="27252" y="1"/>
                  </a:moveTo>
                  <a:lnTo>
                    <a:pt x="59" y="4240"/>
                  </a:lnTo>
                  <a:cubicBezTo>
                    <a:pt x="40" y="4240"/>
                    <a:pt x="30" y="4249"/>
                    <a:pt x="10" y="4269"/>
                  </a:cubicBezTo>
                  <a:cubicBezTo>
                    <a:pt x="0" y="4289"/>
                    <a:pt x="0" y="4308"/>
                    <a:pt x="0" y="4328"/>
                  </a:cubicBezTo>
                  <a:lnTo>
                    <a:pt x="384" y="6639"/>
                  </a:lnTo>
                  <a:cubicBezTo>
                    <a:pt x="394" y="6679"/>
                    <a:pt x="423" y="6698"/>
                    <a:pt x="462" y="6698"/>
                  </a:cubicBezTo>
                  <a:lnTo>
                    <a:pt x="482" y="6698"/>
                  </a:lnTo>
                  <a:lnTo>
                    <a:pt x="27813" y="2469"/>
                  </a:lnTo>
                  <a:cubicBezTo>
                    <a:pt x="27833" y="2460"/>
                    <a:pt x="27852" y="2450"/>
                    <a:pt x="27862" y="2430"/>
                  </a:cubicBezTo>
                  <a:cubicBezTo>
                    <a:pt x="27872" y="2410"/>
                    <a:pt x="27872" y="2391"/>
                    <a:pt x="27872" y="2371"/>
                  </a:cubicBezTo>
                  <a:lnTo>
                    <a:pt x="27331" y="60"/>
                  </a:lnTo>
                  <a:cubicBezTo>
                    <a:pt x="27321" y="21"/>
                    <a:pt x="27292" y="1"/>
                    <a:pt x="27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28"/>
          <p:cNvSpPr txBox="1"/>
          <p:nvPr>
            <p:ph idx="1" type="subTitle"/>
          </p:nvPr>
        </p:nvSpPr>
        <p:spPr>
          <a:xfrm>
            <a:off x="611100" y="2031450"/>
            <a:ext cx="2636100" cy="10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>
                <a:highlight>
                  <a:srgbClr val="FFFF00"/>
                </a:highlight>
              </a:rPr>
              <a:t>Buena Vista</a:t>
            </a:r>
            <a:r>
              <a:rPr lang="en" sz="1800">
                <a:highlight>
                  <a:srgbClr val="FFFF00"/>
                </a:highlight>
              </a:rPr>
              <a:t>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>
                <a:highlight>
                  <a:srgbClr val="FFFF00"/>
                </a:highlight>
              </a:rPr>
              <a:t>Action</a:t>
            </a:r>
            <a:r>
              <a:rPr lang="en" sz="1800"/>
              <a:t>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>
                <a:highlight>
                  <a:srgbClr val="FFFF00"/>
                </a:highlight>
              </a:rPr>
              <a:t>100 - 119 minutes</a:t>
            </a:r>
            <a:endParaRPr b="1" sz="1800">
              <a:highlight>
                <a:srgbClr val="FFFF00"/>
              </a:highlight>
            </a:endParaRPr>
          </a:p>
        </p:txBody>
      </p:sp>
      <p:sp>
        <p:nvSpPr>
          <p:cNvPr id="886" name="Google Shape;886;p28"/>
          <p:cNvSpPr txBox="1"/>
          <p:nvPr>
            <p:ph type="title"/>
          </p:nvPr>
        </p:nvSpPr>
        <p:spPr>
          <a:xfrm>
            <a:off x="720000" y="445025"/>
            <a:ext cx="252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pic>
        <p:nvPicPr>
          <p:cNvPr id="887" name="Google Shape;88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1025" y="445025"/>
            <a:ext cx="1741950" cy="19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8" name="Google Shape;88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2250" y="504925"/>
            <a:ext cx="1878324" cy="1878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89" name="Google Shape;889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8812" y="3013275"/>
            <a:ext cx="1938225" cy="19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4" name="Google Shape;894;p29"/>
          <p:cNvGrpSpPr/>
          <p:nvPr/>
        </p:nvGrpSpPr>
        <p:grpSpPr>
          <a:xfrm flipH="1">
            <a:off x="5028775" y="3174275"/>
            <a:ext cx="3753450" cy="1969225"/>
            <a:chOff x="143902" y="3174400"/>
            <a:chExt cx="3753450" cy="1969225"/>
          </a:xfrm>
        </p:grpSpPr>
        <p:sp>
          <p:nvSpPr>
            <p:cNvPr id="895" name="Google Shape;895;p29"/>
            <p:cNvSpPr/>
            <p:nvPr/>
          </p:nvSpPr>
          <p:spPr>
            <a:xfrm>
              <a:off x="416350" y="4817825"/>
              <a:ext cx="136200" cy="32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96" name="Google Shape;896;p29"/>
            <p:cNvGrpSpPr/>
            <p:nvPr/>
          </p:nvGrpSpPr>
          <p:grpSpPr>
            <a:xfrm>
              <a:off x="143902" y="3174400"/>
              <a:ext cx="3753450" cy="1909665"/>
              <a:chOff x="143902" y="3174400"/>
              <a:chExt cx="3753450" cy="1909665"/>
            </a:xfrm>
          </p:grpSpPr>
          <p:sp>
            <p:nvSpPr>
              <p:cNvPr id="897" name="Google Shape;897;p29"/>
              <p:cNvSpPr/>
              <p:nvPr/>
            </p:nvSpPr>
            <p:spPr>
              <a:xfrm>
                <a:off x="488377" y="3174400"/>
                <a:ext cx="3408975" cy="1596450"/>
              </a:xfrm>
              <a:custGeom>
                <a:rect b="b" l="l" r="r" t="t"/>
                <a:pathLst>
                  <a:path extrusionOk="0" h="63858" w="136359">
                    <a:moveTo>
                      <a:pt x="0" y="53244"/>
                    </a:moveTo>
                    <a:lnTo>
                      <a:pt x="35284" y="0"/>
                    </a:lnTo>
                    <a:lnTo>
                      <a:pt x="136359" y="234"/>
                    </a:lnTo>
                    <a:lnTo>
                      <a:pt x="3746" y="63858"/>
                    </a:lnTo>
                    <a:close/>
                  </a:path>
                </a:pathLst>
              </a:custGeom>
              <a:solidFill>
                <a:srgbClr val="9E855C">
                  <a:alpha val="14880"/>
                </a:srgbClr>
              </a:solidFill>
              <a:ln>
                <a:noFill/>
              </a:ln>
            </p:spPr>
          </p:sp>
          <p:grpSp>
            <p:nvGrpSpPr>
              <p:cNvPr id="898" name="Google Shape;898;p29"/>
              <p:cNvGrpSpPr/>
              <p:nvPr/>
            </p:nvGrpSpPr>
            <p:grpSpPr>
              <a:xfrm rot="-3088787">
                <a:off x="247795" y="4300754"/>
                <a:ext cx="725754" cy="615483"/>
                <a:chOff x="5417612" y="4008755"/>
                <a:chExt cx="725743" cy="615474"/>
              </a:xfrm>
            </p:grpSpPr>
            <p:sp>
              <p:nvSpPr>
                <p:cNvPr id="899" name="Google Shape;899;p29"/>
                <p:cNvSpPr/>
                <p:nvPr/>
              </p:nvSpPr>
              <p:spPr>
                <a:xfrm>
                  <a:off x="5417612" y="4008755"/>
                  <a:ext cx="725743" cy="615474"/>
                </a:xfrm>
                <a:custGeom>
                  <a:rect b="b" l="l" r="r" t="t"/>
                  <a:pathLst>
                    <a:path extrusionOk="0" h="16248" w="19159">
                      <a:moveTo>
                        <a:pt x="9796" y="1"/>
                      </a:moveTo>
                      <a:lnTo>
                        <a:pt x="8616" y="2155"/>
                      </a:lnTo>
                      <a:lnTo>
                        <a:pt x="5125" y="80"/>
                      </a:lnTo>
                      <a:cubicBezTo>
                        <a:pt x="5125" y="80"/>
                        <a:pt x="1358" y="778"/>
                        <a:pt x="1643" y="5184"/>
                      </a:cubicBezTo>
                      <a:lnTo>
                        <a:pt x="1" y="9452"/>
                      </a:lnTo>
                      <a:lnTo>
                        <a:pt x="3935" y="11281"/>
                      </a:lnTo>
                      <a:lnTo>
                        <a:pt x="2961" y="13130"/>
                      </a:lnTo>
                      <a:lnTo>
                        <a:pt x="5685" y="11901"/>
                      </a:lnTo>
                      <a:lnTo>
                        <a:pt x="5439" y="15540"/>
                      </a:lnTo>
                      <a:lnTo>
                        <a:pt x="10554" y="14920"/>
                      </a:lnTo>
                      <a:lnTo>
                        <a:pt x="9767" y="10711"/>
                      </a:lnTo>
                      <a:lnTo>
                        <a:pt x="13179" y="16248"/>
                      </a:lnTo>
                      <a:lnTo>
                        <a:pt x="19159" y="5459"/>
                      </a:lnTo>
                      <a:lnTo>
                        <a:pt x="11999" y="5705"/>
                      </a:lnTo>
                      <a:lnTo>
                        <a:pt x="16887" y="3059"/>
                      </a:lnTo>
                      <a:lnTo>
                        <a:pt x="13130" y="965"/>
                      </a:lnTo>
                      <a:lnTo>
                        <a:pt x="10347" y="3669"/>
                      </a:lnTo>
                      <a:lnTo>
                        <a:pt x="9796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0" name="Google Shape;900;p29"/>
                <p:cNvSpPr/>
                <p:nvPr/>
              </p:nvSpPr>
              <p:spPr>
                <a:xfrm>
                  <a:off x="5673949" y="4155542"/>
                  <a:ext cx="193377" cy="232015"/>
                </a:xfrm>
                <a:custGeom>
                  <a:rect b="b" l="l" r="r" t="t"/>
                  <a:pathLst>
                    <a:path extrusionOk="0" h="6125" w="5105">
                      <a:moveTo>
                        <a:pt x="3442" y="1"/>
                      </a:moveTo>
                      <a:lnTo>
                        <a:pt x="0" y="6098"/>
                      </a:lnTo>
                      <a:cubicBezTo>
                        <a:pt x="0" y="6098"/>
                        <a:pt x="127" y="6125"/>
                        <a:pt x="342" y="6125"/>
                      </a:cubicBezTo>
                      <a:cubicBezTo>
                        <a:pt x="1038" y="6125"/>
                        <a:pt x="2655" y="5849"/>
                        <a:pt x="3865" y="3512"/>
                      </a:cubicBezTo>
                      <a:cubicBezTo>
                        <a:pt x="5104" y="1142"/>
                        <a:pt x="3442" y="1"/>
                        <a:pt x="344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1" name="Google Shape;901;p29"/>
                <p:cNvSpPr/>
                <p:nvPr/>
              </p:nvSpPr>
              <p:spPr>
                <a:xfrm>
                  <a:off x="5529776" y="4008755"/>
                  <a:ext cx="258569" cy="497402"/>
                </a:xfrm>
                <a:custGeom>
                  <a:rect b="b" l="l" r="r" t="t"/>
                  <a:pathLst>
                    <a:path extrusionOk="0" fill="none" h="13131" w="6826">
                      <a:moveTo>
                        <a:pt x="6825" y="1"/>
                      </a:moveTo>
                      <a:lnTo>
                        <a:pt x="0" y="13130"/>
                      </a:lnTo>
                    </a:path>
                  </a:pathLst>
                </a:custGeom>
                <a:noFill/>
                <a:ln cap="rnd" cmpd="sng" w="2950">
                  <a:solidFill>
                    <a:srgbClr val="FFDFD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2" name="Google Shape;902;p29"/>
                <p:cNvSpPr/>
                <p:nvPr/>
              </p:nvSpPr>
              <p:spPr>
                <a:xfrm>
                  <a:off x="5632963" y="4147359"/>
                  <a:ext cx="176256" cy="312207"/>
                </a:xfrm>
                <a:custGeom>
                  <a:rect b="b" l="l" r="r" t="t"/>
                  <a:pathLst>
                    <a:path extrusionOk="0" fill="none" h="8242" w="4653">
                      <a:moveTo>
                        <a:pt x="4652" y="0"/>
                      </a:moveTo>
                      <a:lnTo>
                        <a:pt x="0" y="8242"/>
                      </a:lnTo>
                    </a:path>
                  </a:pathLst>
                </a:custGeom>
                <a:noFill/>
                <a:ln cap="rnd" cmpd="sng" w="2950">
                  <a:solidFill>
                    <a:srgbClr val="FFDFD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903" name="Google Shape;903;p29"/>
          <p:cNvSpPr txBox="1"/>
          <p:nvPr>
            <p:ph type="title"/>
          </p:nvPr>
        </p:nvSpPr>
        <p:spPr>
          <a:xfrm>
            <a:off x="4891063" y="2345688"/>
            <a:ext cx="2796900" cy="92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Business Problem</a:t>
            </a:r>
            <a:endParaRPr sz="2800"/>
          </a:p>
        </p:txBody>
      </p:sp>
      <p:sp>
        <p:nvSpPr>
          <p:cNvPr id="904" name="Google Shape;904;p29"/>
          <p:cNvSpPr txBox="1"/>
          <p:nvPr>
            <p:ph idx="2" type="title"/>
          </p:nvPr>
        </p:nvSpPr>
        <p:spPr>
          <a:xfrm>
            <a:off x="4891063" y="1333488"/>
            <a:ext cx="2796900" cy="12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905" name="Google Shape;905;p29"/>
          <p:cNvGrpSpPr/>
          <p:nvPr/>
        </p:nvGrpSpPr>
        <p:grpSpPr>
          <a:xfrm>
            <a:off x="1153627" y="880589"/>
            <a:ext cx="2890816" cy="3382302"/>
            <a:chOff x="1216125" y="955275"/>
            <a:chExt cx="2763158" cy="3232940"/>
          </a:xfrm>
        </p:grpSpPr>
        <p:sp>
          <p:nvSpPr>
            <p:cNvPr id="906" name="Google Shape;906;p29"/>
            <p:cNvSpPr/>
            <p:nvPr/>
          </p:nvSpPr>
          <p:spPr>
            <a:xfrm>
              <a:off x="1216125" y="955275"/>
              <a:ext cx="2730457" cy="3232940"/>
            </a:xfrm>
            <a:custGeom>
              <a:rect b="b" l="l" r="r" t="t"/>
              <a:pathLst>
                <a:path extrusionOk="0" h="58330" w="49264">
                  <a:moveTo>
                    <a:pt x="28737" y="0"/>
                  </a:moveTo>
                  <a:cubicBezTo>
                    <a:pt x="26218" y="0"/>
                    <a:pt x="23877" y="1474"/>
                    <a:pt x="22827" y="3845"/>
                  </a:cubicBezTo>
                  <a:lnTo>
                    <a:pt x="10180" y="3845"/>
                  </a:lnTo>
                  <a:cubicBezTo>
                    <a:pt x="9926" y="2957"/>
                    <a:pt x="9120" y="2341"/>
                    <a:pt x="8195" y="2341"/>
                  </a:cubicBezTo>
                  <a:cubicBezTo>
                    <a:pt x="8188" y="2341"/>
                    <a:pt x="8181" y="2341"/>
                    <a:pt x="8173" y="2341"/>
                  </a:cubicBezTo>
                  <a:cubicBezTo>
                    <a:pt x="7239" y="2341"/>
                    <a:pt x="6423" y="2970"/>
                    <a:pt x="6177" y="3865"/>
                  </a:cubicBezTo>
                  <a:cubicBezTo>
                    <a:pt x="5016" y="4022"/>
                    <a:pt x="4161" y="5006"/>
                    <a:pt x="4151" y="6176"/>
                  </a:cubicBezTo>
                  <a:lnTo>
                    <a:pt x="4151" y="11831"/>
                  </a:lnTo>
                  <a:cubicBezTo>
                    <a:pt x="2046" y="14536"/>
                    <a:pt x="955" y="18116"/>
                    <a:pt x="1102" y="21823"/>
                  </a:cubicBezTo>
                  <a:cubicBezTo>
                    <a:pt x="296" y="22885"/>
                    <a:pt x="1" y="24233"/>
                    <a:pt x="335" y="25413"/>
                  </a:cubicBezTo>
                  <a:cubicBezTo>
                    <a:pt x="483" y="25924"/>
                    <a:pt x="758" y="26406"/>
                    <a:pt x="1132" y="26800"/>
                  </a:cubicBezTo>
                  <a:cubicBezTo>
                    <a:pt x="1112" y="28059"/>
                    <a:pt x="1535" y="29249"/>
                    <a:pt x="2322" y="30104"/>
                  </a:cubicBezTo>
                  <a:cubicBezTo>
                    <a:pt x="2961" y="30802"/>
                    <a:pt x="3836" y="31255"/>
                    <a:pt x="4780" y="31383"/>
                  </a:cubicBezTo>
                  <a:cubicBezTo>
                    <a:pt x="5961" y="32927"/>
                    <a:pt x="7318" y="34343"/>
                    <a:pt x="8813" y="35592"/>
                  </a:cubicBezTo>
                  <a:lnTo>
                    <a:pt x="2863" y="37156"/>
                  </a:lnTo>
                  <a:cubicBezTo>
                    <a:pt x="2223" y="37333"/>
                    <a:pt x="1761" y="37893"/>
                    <a:pt x="1722" y="38562"/>
                  </a:cubicBezTo>
                  <a:lnTo>
                    <a:pt x="1633" y="40214"/>
                  </a:lnTo>
                  <a:lnTo>
                    <a:pt x="1633" y="40303"/>
                  </a:lnTo>
                  <a:lnTo>
                    <a:pt x="610" y="55861"/>
                  </a:lnTo>
                  <a:cubicBezTo>
                    <a:pt x="551" y="56727"/>
                    <a:pt x="1220" y="57474"/>
                    <a:pt x="2086" y="57514"/>
                  </a:cubicBezTo>
                  <a:lnTo>
                    <a:pt x="10603" y="57848"/>
                  </a:lnTo>
                  <a:cubicBezTo>
                    <a:pt x="10652" y="57858"/>
                    <a:pt x="10711" y="57858"/>
                    <a:pt x="10770" y="57858"/>
                  </a:cubicBezTo>
                  <a:lnTo>
                    <a:pt x="12137" y="57907"/>
                  </a:lnTo>
                  <a:lnTo>
                    <a:pt x="22926" y="58330"/>
                  </a:lnTo>
                  <a:lnTo>
                    <a:pt x="22985" y="58330"/>
                  </a:lnTo>
                  <a:cubicBezTo>
                    <a:pt x="23122" y="58330"/>
                    <a:pt x="23250" y="58320"/>
                    <a:pt x="23378" y="58281"/>
                  </a:cubicBezTo>
                  <a:lnTo>
                    <a:pt x="23889" y="58300"/>
                  </a:lnTo>
                  <a:lnTo>
                    <a:pt x="23939" y="58300"/>
                  </a:lnTo>
                  <a:cubicBezTo>
                    <a:pt x="24755" y="58300"/>
                    <a:pt x="25433" y="57661"/>
                    <a:pt x="25483" y="56845"/>
                  </a:cubicBezTo>
                  <a:lnTo>
                    <a:pt x="25581" y="55065"/>
                  </a:lnTo>
                  <a:cubicBezTo>
                    <a:pt x="25649" y="55074"/>
                    <a:pt x="25716" y="55078"/>
                    <a:pt x="25783" y="55078"/>
                  </a:cubicBezTo>
                  <a:cubicBezTo>
                    <a:pt x="26088" y="55078"/>
                    <a:pt x="26385" y="54988"/>
                    <a:pt x="26643" y="54819"/>
                  </a:cubicBezTo>
                  <a:lnTo>
                    <a:pt x="27076" y="54524"/>
                  </a:lnTo>
                  <a:cubicBezTo>
                    <a:pt x="27784" y="54052"/>
                    <a:pt x="27971" y="53088"/>
                    <a:pt x="27499" y="52380"/>
                  </a:cubicBezTo>
                  <a:lnTo>
                    <a:pt x="25876" y="49970"/>
                  </a:lnTo>
                  <a:lnTo>
                    <a:pt x="25896" y="49538"/>
                  </a:lnTo>
                  <a:lnTo>
                    <a:pt x="26132" y="49164"/>
                  </a:lnTo>
                  <a:lnTo>
                    <a:pt x="31285" y="56796"/>
                  </a:lnTo>
                  <a:cubicBezTo>
                    <a:pt x="31511" y="57130"/>
                    <a:pt x="31865" y="57366"/>
                    <a:pt x="32269" y="57445"/>
                  </a:cubicBezTo>
                  <a:cubicBezTo>
                    <a:pt x="32367" y="57464"/>
                    <a:pt x="32465" y="57474"/>
                    <a:pt x="32564" y="57474"/>
                  </a:cubicBezTo>
                  <a:cubicBezTo>
                    <a:pt x="32869" y="57474"/>
                    <a:pt x="33173" y="57376"/>
                    <a:pt x="33419" y="57209"/>
                  </a:cubicBezTo>
                  <a:lnTo>
                    <a:pt x="33852" y="56914"/>
                  </a:lnTo>
                  <a:cubicBezTo>
                    <a:pt x="34088" y="56766"/>
                    <a:pt x="34265" y="56550"/>
                    <a:pt x="34393" y="56304"/>
                  </a:cubicBezTo>
                  <a:cubicBezTo>
                    <a:pt x="35622" y="56756"/>
                    <a:pt x="36930" y="56992"/>
                    <a:pt x="38248" y="57022"/>
                  </a:cubicBezTo>
                  <a:lnTo>
                    <a:pt x="38484" y="57022"/>
                  </a:lnTo>
                  <a:cubicBezTo>
                    <a:pt x="41651" y="57022"/>
                    <a:pt x="43874" y="55743"/>
                    <a:pt x="43962" y="55694"/>
                  </a:cubicBezTo>
                  <a:cubicBezTo>
                    <a:pt x="44523" y="55370"/>
                    <a:pt x="44818" y="54730"/>
                    <a:pt x="44710" y="54091"/>
                  </a:cubicBezTo>
                  <a:lnTo>
                    <a:pt x="44631" y="53629"/>
                  </a:lnTo>
                  <a:cubicBezTo>
                    <a:pt x="44670" y="53304"/>
                    <a:pt x="44611" y="52970"/>
                    <a:pt x="44464" y="52685"/>
                  </a:cubicBezTo>
                  <a:lnTo>
                    <a:pt x="42123" y="39162"/>
                  </a:lnTo>
                  <a:cubicBezTo>
                    <a:pt x="43539" y="37608"/>
                    <a:pt x="44110" y="35474"/>
                    <a:pt x="43667" y="33418"/>
                  </a:cubicBezTo>
                  <a:cubicBezTo>
                    <a:pt x="48113" y="27586"/>
                    <a:pt x="49263" y="20171"/>
                    <a:pt x="46627" y="13867"/>
                  </a:cubicBezTo>
                  <a:cubicBezTo>
                    <a:pt x="46608" y="13828"/>
                    <a:pt x="46598" y="13798"/>
                    <a:pt x="46578" y="13759"/>
                  </a:cubicBezTo>
                  <a:cubicBezTo>
                    <a:pt x="44434" y="9618"/>
                    <a:pt x="39871" y="6638"/>
                    <a:pt x="35199" y="6255"/>
                  </a:cubicBezTo>
                  <a:cubicBezTo>
                    <a:pt x="35101" y="3245"/>
                    <a:pt x="32928" y="698"/>
                    <a:pt x="29967" y="118"/>
                  </a:cubicBezTo>
                  <a:cubicBezTo>
                    <a:pt x="29556" y="39"/>
                    <a:pt x="29144" y="0"/>
                    <a:pt x="287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29"/>
            <p:cNvSpPr/>
            <p:nvPr/>
          </p:nvSpPr>
          <p:spPr>
            <a:xfrm>
              <a:off x="1290838" y="1388755"/>
              <a:ext cx="2688445" cy="1812453"/>
            </a:xfrm>
            <a:custGeom>
              <a:rect b="b" l="l" r="r" t="t"/>
              <a:pathLst>
                <a:path extrusionOk="0" h="32701" w="48506">
                  <a:moveTo>
                    <a:pt x="32942" y="0"/>
                  </a:moveTo>
                  <a:cubicBezTo>
                    <a:pt x="32740" y="0"/>
                    <a:pt x="32538" y="6"/>
                    <a:pt x="32337" y="17"/>
                  </a:cubicBezTo>
                  <a:cubicBezTo>
                    <a:pt x="28093" y="383"/>
                    <a:pt x="24441" y="3877"/>
                    <a:pt x="20243" y="3877"/>
                  </a:cubicBezTo>
                  <a:cubicBezTo>
                    <a:pt x="20043" y="3877"/>
                    <a:pt x="19842" y="3869"/>
                    <a:pt x="19640" y="3853"/>
                  </a:cubicBezTo>
                  <a:cubicBezTo>
                    <a:pt x="16614" y="3314"/>
                    <a:pt x="13458" y="1573"/>
                    <a:pt x="10391" y="1573"/>
                  </a:cubicBezTo>
                  <a:cubicBezTo>
                    <a:pt x="8983" y="1573"/>
                    <a:pt x="7594" y="1940"/>
                    <a:pt x="6245" y="2958"/>
                  </a:cubicBezTo>
                  <a:cubicBezTo>
                    <a:pt x="984" y="6852"/>
                    <a:pt x="0" y="15202"/>
                    <a:pt x="3324" y="20552"/>
                  </a:cubicBezTo>
                  <a:cubicBezTo>
                    <a:pt x="7781" y="27983"/>
                    <a:pt x="16367" y="32700"/>
                    <a:pt x="24944" y="32700"/>
                  </a:cubicBezTo>
                  <a:cubicBezTo>
                    <a:pt x="26379" y="32700"/>
                    <a:pt x="27814" y="32568"/>
                    <a:pt x="29229" y="32295"/>
                  </a:cubicBezTo>
                  <a:cubicBezTo>
                    <a:pt x="40451" y="30161"/>
                    <a:pt x="48505" y="17592"/>
                    <a:pt x="43962" y="6705"/>
                  </a:cubicBezTo>
                  <a:cubicBezTo>
                    <a:pt x="41929" y="2772"/>
                    <a:pt x="37403" y="0"/>
                    <a:pt x="329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29"/>
            <p:cNvSpPr/>
            <p:nvPr/>
          </p:nvSpPr>
          <p:spPr>
            <a:xfrm>
              <a:off x="2541290" y="1044620"/>
              <a:ext cx="545659" cy="545715"/>
            </a:xfrm>
            <a:custGeom>
              <a:rect b="b" l="l" r="r" t="t"/>
              <a:pathLst>
                <a:path extrusionOk="0" h="9846" w="9845">
                  <a:moveTo>
                    <a:pt x="4927" y="1"/>
                  </a:moveTo>
                  <a:cubicBezTo>
                    <a:pt x="2203" y="1"/>
                    <a:pt x="0" y="2204"/>
                    <a:pt x="0" y="4918"/>
                  </a:cubicBezTo>
                  <a:cubicBezTo>
                    <a:pt x="0" y="7643"/>
                    <a:pt x="2203" y="9845"/>
                    <a:pt x="4927" y="9845"/>
                  </a:cubicBezTo>
                  <a:cubicBezTo>
                    <a:pt x="7642" y="9845"/>
                    <a:pt x="9845" y="7643"/>
                    <a:pt x="9845" y="4918"/>
                  </a:cubicBezTo>
                  <a:cubicBezTo>
                    <a:pt x="9845" y="2204"/>
                    <a:pt x="7642" y="1"/>
                    <a:pt x="49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29"/>
            <p:cNvSpPr/>
            <p:nvPr/>
          </p:nvSpPr>
          <p:spPr>
            <a:xfrm>
              <a:off x="3018779" y="2614483"/>
              <a:ext cx="545659" cy="545715"/>
            </a:xfrm>
            <a:custGeom>
              <a:rect b="b" l="l" r="r" t="t"/>
              <a:pathLst>
                <a:path extrusionOk="0" h="9846" w="9845">
                  <a:moveTo>
                    <a:pt x="4928" y="1"/>
                  </a:moveTo>
                  <a:cubicBezTo>
                    <a:pt x="2203" y="1"/>
                    <a:pt x="0" y="2204"/>
                    <a:pt x="0" y="4928"/>
                  </a:cubicBezTo>
                  <a:cubicBezTo>
                    <a:pt x="0" y="7643"/>
                    <a:pt x="2203" y="9846"/>
                    <a:pt x="4928" y="9846"/>
                  </a:cubicBezTo>
                  <a:cubicBezTo>
                    <a:pt x="7642" y="9846"/>
                    <a:pt x="9845" y="7643"/>
                    <a:pt x="9845" y="4928"/>
                  </a:cubicBezTo>
                  <a:cubicBezTo>
                    <a:pt x="9845" y="2204"/>
                    <a:pt x="7642" y="1"/>
                    <a:pt x="49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29"/>
            <p:cNvSpPr/>
            <p:nvPr/>
          </p:nvSpPr>
          <p:spPr>
            <a:xfrm>
              <a:off x="1785232" y="2424264"/>
              <a:ext cx="1100020" cy="1484891"/>
            </a:xfrm>
            <a:custGeom>
              <a:rect b="b" l="l" r="r" t="t"/>
              <a:pathLst>
                <a:path extrusionOk="0" fill="none" h="26791" w="19847">
                  <a:moveTo>
                    <a:pt x="19847" y="1"/>
                  </a:moveTo>
                  <a:lnTo>
                    <a:pt x="0" y="26790"/>
                  </a:lnTo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accent1"/>
              </a:solidFill>
              <a:prstDash val="solid"/>
              <a:miter lim="983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29"/>
            <p:cNvSpPr/>
            <p:nvPr/>
          </p:nvSpPr>
          <p:spPr>
            <a:xfrm>
              <a:off x="2599043" y="1173816"/>
              <a:ext cx="820955" cy="1185097"/>
            </a:xfrm>
            <a:custGeom>
              <a:rect b="b" l="l" r="r" t="t"/>
              <a:pathLst>
                <a:path extrusionOk="0" h="21382" w="14812">
                  <a:moveTo>
                    <a:pt x="2371" y="1"/>
                  </a:moveTo>
                  <a:cubicBezTo>
                    <a:pt x="2105" y="1"/>
                    <a:pt x="1840" y="178"/>
                    <a:pt x="1840" y="532"/>
                  </a:cubicBezTo>
                  <a:lnTo>
                    <a:pt x="1840" y="13248"/>
                  </a:lnTo>
                  <a:lnTo>
                    <a:pt x="20" y="13120"/>
                  </a:lnTo>
                  <a:lnTo>
                    <a:pt x="1" y="14418"/>
                  </a:lnTo>
                  <a:lnTo>
                    <a:pt x="1840" y="14891"/>
                  </a:lnTo>
                  <a:lnTo>
                    <a:pt x="1840" y="21381"/>
                  </a:lnTo>
                  <a:lnTo>
                    <a:pt x="2902" y="21381"/>
                  </a:lnTo>
                  <a:lnTo>
                    <a:pt x="2902" y="15156"/>
                  </a:lnTo>
                  <a:lnTo>
                    <a:pt x="12363" y="17556"/>
                  </a:lnTo>
                  <a:lnTo>
                    <a:pt x="14812" y="17556"/>
                  </a:lnTo>
                  <a:lnTo>
                    <a:pt x="14812" y="16326"/>
                  </a:lnTo>
                  <a:lnTo>
                    <a:pt x="2902" y="13494"/>
                  </a:lnTo>
                  <a:lnTo>
                    <a:pt x="2902" y="532"/>
                  </a:lnTo>
                  <a:cubicBezTo>
                    <a:pt x="2902" y="178"/>
                    <a:pt x="2636" y="1"/>
                    <a:pt x="23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29"/>
            <p:cNvSpPr/>
            <p:nvPr/>
          </p:nvSpPr>
          <p:spPr>
            <a:xfrm>
              <a:off x="1483774" y="1173816"/>
              <a:ext cx="713043" cy="1185097"/>
            </a:xfrm>
            <a:custGeom>
              <a:rect b="b" l="l" r="r" t="t"/>
              <a:pathLst>
                <a:path extrusionOk="0" h="21382" w="12865">
                  <a:moveTo>
                    <a:pt x="3462" y="1"/>
                  </a:moveTo>
                  <a:cubicBezTo>
                    <a:pt x="3197" y="1"/>
                    <a:pt x="2931" y="178"/>
                    <a:pt x="2931" y="532"/>
                  </a:cubicBezTo>
                  <a:lnTo>
                    <a:pt x="2931" y="13248"/>
                  </a:lnTo>
                  <a:lnTo>
                    <a:pt x="1604" y="12933"/>
                  </a:lnTo>
                  <a:lnTo>
                    <a:pt x="1" y="12815"/>
                  </a:lnTo>
                  <a:lnTo>
                    <a:pt x="1" y="14064"/>
                  </a:lnTo>
                  <a:lnTo>
                    <a:pt x="2931" y="14851"/>
                  </a:lnTo>
                  <a:lnTo>
                    <a:pt x="2931" y="21381"/>
                  </a:lnTo>
                  <a:lnTo>
                    <a:pt x="3994" y="21381"/>
                  </a:lnTo>
                  <a:lnTo>
                    <a:pt x="3994" y="15146"/>
                  </a:lnTo>
                  <a:lnTo>
                    <a:pt x="10789" y="16985"/>
                  </a:lnTo>
                  <a:lnTo>
                    <a:pt x="12864" y="16680"/>
                  </a:lnTo>
                  <a:lnTo>
                    <a:pt x="12864" y="15618"/>
                  </a:lnTo>
                  <a:lnTo>
                    <a:pt x="3994" y="13504"/>
                  </a:lnTo>
                  <a:lnTo>
                    <a:pt x="3994" y="532"/>
                  </a:lnTo>
                  <a:cubicBezTo>
                    <a:pt x="3994" y="178"/>
                    <a:pt x="3728" y="1"/>
                    <a:pt x="34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29"/>
            <p:cNvSpPr/>
            <p:nvPr/>
          </p:nvSpPr>
          <p:spPr>
            <a:xfrm>
              <a:off x="1538313" y="1257786"/>
              <a:ext cx="80699" cy="538066"/>
            </a:xfrm>
            <a:custGeom>
              <a:rect b="b" l="l" r="r" t="t"/>
              <a:pathLst>
                <a:path extrusionOk="0" h="9708" w="1456">
                  <a:moveTo>
                    <a:pt x="777" y="0"/>
                  </a:moveTo>
                  <a:cubicBezTo>
                    <a:pt x="344" y="0"/>
                    <a:pt x="0" y="345"/>
                    <a:pt x="0" y="777"/>
                  </a:cubicBezTo>
                  <a:lnTo>
                    <a:pt x="0" y="8930"/>
                  </a:lnTo>
                  <a:cubicBezTo>
                    <a:pt x="0" y="9363"/>
                    <a:pt x="344" y="9707"/>
                    <a:pt x="777" y="9707"/>
                  </a:cubicBezTo>
                  <a:lnTo>
                    <a:pt x="1456" y="9707"/>
                  </a:lnTo>
                  <a:lnTo>
                    <a:pt x="14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29"/>
            <p:cNvSpPr/>
            <p:nvPr/>
          </p:nvSpPr>
          <p:spPr>
            <a:xfrm>
              <a:off x="1483774" y="1876996"/>
              <a:ext cx="714650" cy="175586"/>
            </a:xfrm>
            <a:custGeom>
              <a:rect b="b" l="l" r="r" t="t"/>
              <a:pathLst>
                <a:path extrusionOk="0" h="3168" w="12894">
                  <a:moveTo>
                    <a:pt x="1427" y="1"/>
                  </a:moveTo>
                  <a:lnTo>
                    <a:pt x="1" y="138"/>
                  </a:lnTo>
                  <a:lnTo>
                    <a:pt x="11025" y="3167"/>
                  </a:lnTo>
                  <a:lnTo>
                    <a:pt x="12894" y="2951"/>
                  </a:lnTo>
                  <a:lnTo>
                    <a:pt x="14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29"/>
            <p:cNvSpPr/>
            <p:nvPr/>
          </p:nvSpPr>
          <p:spPr>
            <a:xfrm>
              <a:off x="1618956" y="2356700"/>
              <a:ext cx="1726378" cy="1725768"/>
            </a:xfrm>
            <a:custGeom>
              <a:rect b="b" l="l" r="r" t="t"/>
              <a:pathLst>
                <a:path extrusionOk="0" h="31137" w="31148">
                  <a:moveTo>
                    <a:pt x="29210" y="3796"/>
                  </a:moveTo>
                  <a:lnTo>
                    <a:pt x="18913" y="20152"/>
                  </a:lnTo>
                  <a:lnTo>
                    <a:pt x="8055" y="4052"/>
                  </a:lnTo>
                  <a:lnTo>
                    <a:pt x="29210" y="3796"/>
                  </a:lnTo>
                  <a:close/>
                  <a:moveTo>
                    <a:pt x="1328" y="1711"/>
                  </a:moveTo>
                  <a:lnTo>
                    <a:pt x="6934" y="4052"/>
                  </a:lnTo>
                  <a:lnTo>
                    <a:pt x="7436" y="4052"/>
                  </a:lnTo>
                  <a:lnTo>
                    <a:pt x="18608" y="20643"/>
                  </a:lnTo>
                  <a:lnTo>
                    <a:pt x="16415" y="24105"/>
                  </a:lnTo>
                  <a:lnTo>
                    <a:pt x="1328" y="1711"/>
                  </a:lnTo>
                  <a:close/>
                  <a:moveTo>
                    <a:pt x="1" y="0"/>
                  </a:moveTo>
                  <a:lnTo>
                    <a:pt x="1" y="1161"/>
                  </a:lnTo>
                  <a:lnTo>
                    <a:pt x="443" y="1348"/>
                  </a:lnTo>
                  <a:lnTo>
                    <a:pt x="16110" y="24587"/>
                  </a:lnTo>
                  <a:lnTo>
                    <a:pt x="12156" y="30862"/>
                  </a:lnTo>
                  <a:lnTo>
                    <a:pt x="12599" y="31137"/>
                  </a:lnTo>
                  <a:lnTo>
                    <a:pt x="16435" y="25059"/>
                  </a:lnTo>
                  <a:lnTo>
                    <a:pt x="18618" y="28295"/>
                  </a:lnTo>
                  <a:lnTo>
                    <a:pt x="19051" y="28009"/>
                  </a:lnTo>
                  <a:lnTo>
                    <a:pt x="16739" y="24577"/>
                  </a:lnTo>
                  <a:lnTo>
                    <a:pt x="18923" y="21105"/>
                  </a:lnTo>
                  <a:lnTo>
                    <a:pt x="25394" y="30704"/>
                  </a:lnTo>
                  <a:lnTo>
                    <a:pt x="25827" y="30419"/>
                  </a:lnTo>
                  <a:lnTo>
                    <a:pt x="19228" y="20624"/>
                  </a:lnTo>
                  <a:lnTo>
                    <a:pt x="29830" y="3787"/>
                  </a:lnTo>
                  <a:lnTo>
                    <a:pt x="31147" y="3767"/>
                  </a:lnTo>
                  <a:lnTo>
                    <a:pt x="31059" y="266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29"/>
            <p:cNvSpPr/>
            <p:nvPr/>
          </p:nvSpPr>
          <p:spPr>
            <a:xfrm>
              <a:off x="1618956" y="2346890"/>
              <a:ext cx="1721445" cy="161952"/>
            </a:xfrm>
            <a:custGeom>
              <a:rect b="b" l="l" r="r" t="t"/>
              <a:pathLst>
                <a:path extrusionOk="0" h="2922" w="31059">
                  <a:moveTo>
                    <a:pt x="20988" y="0"/>
                  </a:moveTo>
                  <a:lnTo>
                    <a:pt x="1" y="177"/>
                  </a:lnTo>
                  <a:lnTo>
                    <a:pt x="6924" y="2921"/>
                  </a:lnTo>
                  <a:lnTo>
                    <a:pt x="31059" y="2833"/>
                  </a:lnTo>
                  <a:lnTo>
                    <a:pt x="20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29"/>
            <p:cNvSpPr/>
            <p:nvPr/>
          </p:nvSpPr>
          <p:spPr>
            <a:xfrm>
              <a:off x="2600151" y="1892237"/>
              <a:ext cx="820955" cy="188112"/>
            </a:xfrm>
            <a:custGeom>
              <a:rect b="b" l="l" r="r" t="t"/>
              <a:pathLst>
                <a:path extrusionOk="0" h="3394" w="14812">
                  <a:moveTo>
                    <a:pt x="1633" y="1"/>
                  </a:moveTo>
                  <a:lnTo>
                    <a:pt x="0" y="158"/>
                  </a:lnTo>
                  <a:lnTo>
                    <a:pt x="12717" y="3374"/>
                  </a:lnTo>
                  <a:lnTo>
                    <a:pt x="14811" y="3394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29"/>
            <p:cNvSpPr/>
            <p:nvPr/>
          </p:nvSpPr>
          <p:spPr>
            <a:xfrm>
              <a:off x="1568242" y="1257786"/>
              <a:ext cx="1289795" cy="538066"/>
            </a:xfrm>
            <a:custGeom>
              <a:rect b="b" l="l" r="r" t="t"/>
              <a:pathLst>
                <a:path extrusionOk="0" h="9708" w="23271">
                  <a:moveTo>
                    <a:pt x="1073" y="0"/>
                  </a:moveTo>
                  <a:cubicBezTo>
                    <a:pt x="965" y="0"/>
                    <a:pt x="866" y="30"/>
                    <a:pt x="778" y="79"/>
                  </a:cubicBezTo>
                  <a:cubicBezTo>
                    <a:pt x="296" y="354"/>
                    <a:pt x="1" y="876"/>
                    <a:pt x="1" y="1426"/>
                  </a:cubicBezTo>
                  <a:lnTo>
                    <a:pt x="30" y="8684"/>
                  </a:lnTo>
                  <a:cubicBezTo>
                    <a:pt x="30" y="8852"/>
                    <a:pt x="99" y="9009"/>
                    <a:pt x="227" y="9117"/>
                  </a:cubicBezTo>
                  <a:lnTo>
                    <a:pt x="719" y="9560"/>
                  </a:lnTo>
                  <a:cubicBezTo>
                    <a:pt x="827" y="9658"/>
                    <a:pt x="965" y="9707"/>
                    <a:pt x="1112" y="9707"/>
                  </a:cubicBezTo>
                  <a:lnTo>
                    <a:pt x="22680" y="9707"/>
                  </a:lnTo>
                  <a:cubicBezTo>
                    <a:pt x="23014" y="9707"/>
                    <a:pt x="23270" y="9442"/>
                    <a:pt x="23270" y="9117"/>
                  </a:cubicBezTo>
                  <a:lnTo>
                    <a:pt x="23270" y="590"/>
                  </a:lnTo>
                  <a:cubicBezTo>
                    <a:pt x="23270" y="266"/>
                    <a:pt x="23005" y="0"/>
                    <a:pt x="226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29"/>
            <p:cNvSpPr/>
            <p:nvPr/>
          </p:nvSpPr>
          <p:spPr>
            <a:xfrm>
              <a:off x="3040007" y="2722451"/>
              <a:ext cx="575699" cy="1311078"/>
            </a:xfrm>
            <a:custGeom>
              <a:rect b="b" l="l" r="r" t="t"/>
              <a:pathLst>
                <a:path extrusionOk="0" h="23655" w="10387">
                  <a:moveTo>
                    <a:pt x="4171" y="0"/>
                  </a:moveTo>
                  <a:lnTo>
                    <a:pt x="1" y="22010"/>
                  </a:lnTo>
                  <a:cubicBezTo>
                    <a:pt x="1978" y="23220"/>
                    <a:pt x="3856" y="23623"/>
                    <a:pt x="5479" y="23653"/>
                  </a:cubicBezTo>
                  <a:cubicBezTo>
                    <a:pt x="5550" y="23654"/>
                    <a:pt x="5621" y="23655"/>
                    <a:pt x="5691" y="23655"/>
                  </a:cubicBezTo>
                  <a:cubicBezTo>
                    <a:pt x="8468" y="23655"/>
                    <a:pt x="10386" y="22541"/>
                    <a:pt x="10386" y="22541"/>
                  </a:cubicBezTo>
                  <a:lnTo>
                    <a:pt x="64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29"/>
            <p:cNvSpPr/>
            <p:nvPr/>
          </p:nvSpPr>
          <p:spPr>
            <a:xfrm>
              <a:off x="3040007" y="2722451"/>
              <a:ext cx="303674" cy="1310968"/>
            </a:xfrm>
            <a:custGeom>
              <a:rect b="b" l="l" r="r" t="t"/>
              <a:pathLst>
                <a:path extrusionOk="0" h="23653" w="5479">
                  <a:moveTo>
                    <a:pt x="4171" y="0"/>
                  </a:moveTo>
                  <a:lnTo>
                    <a:pt x="1" y="22010"/>
                  </a:lnTo>
                  <a:cubicBezTo>
                    <a:pt x="1978" y="23210"/>
                    <a:pt x="3856" y="23623"/>
                    <a:pt x="5479" y="23653"/>
                  </a:cubicBezTo>
                  <a:lnTo>
                    <a:pt x="4967" y="69"/>
                  </a:lnTo>
                  <a:lnTo>
                    <a:pt x="4967" y="0"/>
                  </a:lnTo>
                  <a:close/>
                </a:path>
              </a:pathLst>
            </a:custGeom>
            <a:solidFill>
              <a:srgbClr val="000000">
                <a:alpha val="13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29"/>
            <p:cNvSpPr/>
            <p:nvPr/>
          </p:nvSpPr>
          <p:spPr>
            <a:xfrm>
              <a:off x="3036238" y="3180318"/>
              <a:ext cx="181018" cy="351616"/>
            </a:xfrm>
            <a:custGeom>
              <a:rect b="b" l="l" r="r" t="t"/>
              <a:pathLst>
                <a:path extrusionOk="0" fill="none" h="6344" w="3266">
                  <a:moveTo>
                    <a:pt x="3265" y="0"/>
                  </a:moveTo>
                  <a:lnTo>
                    <a:pt x="2370" y="10"/>
                  </a:lnTo>
                  <a:cubicBezTo>
                    <a:pt x="1308" y="30"/>
                    <a:pt x="433" y="836"/>
                    <a:pt x="325" y="1889"/>
                  </a:cubicBezTo>
                  <a:lnTo>
                    <a:pt x="108" y="3993"/>
                  </a:lnTo>
                  <a:cubicBezTo>
                    <a:pt x="0" y="5154"/>
                    <a:pt x="856" y="6186"/>
                    <a:pt x="2026" y="6285"/>
                  </a:cubicBezTo>
                  <a:lnTo>
                    <a:pt x="2734" y="6344"/>
                  </a:ln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29"/>
            <p:cNvSpPr/>
            <p:nvPr/>
          </p:nvSpPr>
          <p:spPr>
            <a:xfrm>
              <a:off x="3047655" y="3895469"/>
              <a:ext cx="555525" cy="84024"/>
            </a:xfrm>
            <a:custGeom>
              <a:rect b="b" l="l" r="r" t="t"/>
              <a:pathLst>
                <a:path extrusionOk="0" fill="none" h="1516" w="10023">
                  <a:moveTo>
                    <a:pt x="1" y="1"/>
                  </a:moveTo>
                  <a:cubicBezTo>
                    <a:pt x="1" y="1"/>
                    <a:pt x="2440" y="1515"/>
                    <a:pt x="5282" y="1515"/>
                  </a:cubicBezTo>
                  <a:cubicBezTo>
                    <a:pt x="8075" y="1515"/>
                    <a:pt x="10022" y="443"/>
                    <a:pt x="10022" y="443"/>
                  </a:cubicBez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29"/>
            <p:cNvSpPr/>
            <p:nvPr/>
          </p:nvSpPr>
          <p:spPr>
            <a:xfrm>
              <a:off x="3432030" y="3475180"/>
              <a:ext cx="95386" cy="226855"/>
            </a:xfrm>
            <a:custGeom>
              <a:rect b="b" l="l" r="r" t="t"/>
              <a:pathLst>
                <a:path extrusionOk="0" h="4093" w="1721">
                  <a:moveTo>
                    <a:pt x="694" y="0"/>
                  </a:moveTo>
                  <a:cubicBezTo>
                    <a:pt x="306" y="0"/>
                    <a:pt x="0" y="337"/>
                    <a:pt x="38" y="729"/>
                  </a:cubicBezTo>
                  <a:lnTo>
                    <a:pt x="304" y="3492"/>
                  </a:lnTo>
                  <a:cubicBezTo>
                    <a:pt x="334" y="3827"/>
                    <a:pt x="619" y="4092"/>
                    <a:pt x="963" y="4092"/>
                  </a:cubicBezTo>
                  <a:lnTo>
                    <a:pt x="1012" y="4092"/>
                  </a:lnTo>
                  <a:cubicBezTo>
                    <a:pt x="1406" y="4092"/>
                    <a:pt x="1720" y="3748"/>
                    <a:pt x="1671" y="3355"/>
                  </a:cubicBezTo>
                  <a:lnTo>
                    <a:pt x="1356" y="591"/>
                  </a:lnTo>
                  <a:cubicBezTo>
                    <a:pt x="1317" y="267"/>
                    <a:pt x="1051" y="21"/>
                    <a:pt x="727" y="1"/>
                  </a:cubicBezTo>
                  <a:cubicBezTo>
                    <a:pt x="716" y="0"/>
                    <a:pt x="705" y="0"/>
                    <a:pt x="694" y="0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29"/>
            <p:cNvSpPr/>
            <p:nvPr/>
          </p:nvSpPr>
          <p:spPr>
            <a:xfrm>
              <a:off x="3421056" y="3305413"/>
              <a:ext cx="72995" cy="125759"/>
            </a:xfrm>
            <a:custGeom>
              <a:rect b="b" l="l" r="r" t="t"/>
              <a:pathLst>
                <a:path extrusionOk="0" h="2269" w="1317">
                  <a:moveTo>
                    <a:pt x="574" y="1"/>
                  </a:moveTo>
                  <a:cubicBezTo>
                    <a:pt x="550" y="1"/>
                    <a:pt x="526" y="2"/>
                    <a:pt x="502" y="5"/>
                  </a:cubicBezTo>
                  <a:cubicBezTo>
                    <a:pt x="207" y="45"/>
                    <a:pt x="0" y="291"/>
                    <a:pt x="10" y="576"/>
                  </a:cubicBezTo>
                  <a:lnTo>
                    <a:pt x="20" y="1707"/>
                  </a:lnTo>
                  <a:cubicBezTo>
                    <a:pt x="30" y="2002"/>
                    <a:pt x="266" y="2248"/>
                    <a:pt x="561" y="2258"/>
                  </a:cubicBezTo>
                  <a:lnTo>
                    <a:pt x="679" y="2267"/>
                  </a:lnTo>
                  <a:cubicBezTo>
                    <a:pt x="690" y="2268"/>
                    <a:pt x="701" y="2268"/>
                    <a:pt x="711" y="2268"/>
                  </a:cubicBezTo>
                  <a:cubicBezTo>
                    <a:pt x="1050" y="2268"/>
                    <a:pt x="1317" y="1971"/>
                    <a:pt x="1269" y="1628"/>
                  </a:cubicBezTo>
                  <a:lnTo>
                    <a:pt x="1131" y="497"/>
                  </a:lnTo>
                  <a:cubicBezTo>
                    <a:pt x="1095" y="207"/>
                    <a:pt x="850" y="1"/>
                    <a:pt x="574" y="1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29"/>
            <p:cNvSpPr/>
            <p:nvPr/>
          </p:nvSpPr>
          <p:spPr>
            <a:xfrm>
              <a:off x="1542081" y="3202100"/>
              <a:ext cx="1055902" cy="902208"/>
            </a:xfrm>
            <a:custGeom>
              <a:rect b="b" l="l" r="r" t="t"/>
              <a:pathLst>
                <a:path extrusionOk="0" h="16278" w="19051">
                  <a:moveTo>
                    <a:pt x="1" y="1"/>
                  </a:moveTo>
                  <a:lnTo>
                    <a:pt x="1368" y="15195"/>
                  </a:lnTo>
                  <a:lnTo>
                    <a:pt x="5046" y="15835"/>
                  </a:lnTo>
                  <a:lnTo>
                    <a:pt x="18166" y="16277"/>
                  </a:lnTo>
                  <a:lnTo>
                    <a:pt x="19051" y="630"/>
                  </a:lnTo>
                  <a:lnTo>
                    <a:pt x="11763" y="2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29"/>
            <p:cNvSpPr/>
            <p:nvPr/>
          </p:nvSpPr>
          <p:spPr>
            <a:xfrm>
              <a:off x="1460329" y="2821108"/>
              <a:ext cx="1027025" cy="375061"/>
            </a:xfrm>
            <a:custGeom>
              <a:rect b="b" l="l" r="r" t="t"/>
              <a:pathLst>
                <a:path extrusionOk="0" h="6767" w="18530">
                  <a:moveTo>
                    <a:pt x="18156" y="0"/>
                  </a:moveTo>
                  <a:lnTo>
                    <a:pt x="1643" y="4446"/>
                  </a:lnTo>
                  <a:lnTo>
                    <a:pt x="1" y="5183"/>
                  </a:lnTo>
                  <a:lnTo>
                    <a:pt x="355" y="6767"/>
                  </a:lnTo>
                  <a:lnTo>
                    <a:pt x="18529" y="1702"/>
                  </a:lnTo>
                  <a:lnTo>
                    <a:pt x="181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29"/>
            <p:cNvSpPr/>
            <p:nvPr/>
          </p:nvSpPr>
          <p:spPr>
            <a:xfrm>
              <a:off x="1393043" y="2849468"/>
              <a:ext cx="1057010" cy="357048"/>
            </a:xfrm>
            <a:custGeom>
              <a:rect b="b" l="l" r="r" t="t"/>
              <a:pathLst>
                <a:path extrusionOk="0" h="6442" w="19071">
                  <a:moveTo>
                    <a:pt x="17162" y="0"/>
                  </a:moveTo>
                  <a:lnTo>
                    <a:pt x="15363" y="472"/>
                  </a:lnTo>
                  <a:lnTo>
                    <a:pt x="14133" y="1151"/>
                  </a:lnTo>
                  <a:lnTo>
                    <a:pt x="13278" y="1033"/>
                  </a:lnTo>
                  <a:lnTo>
                    <a:pt x="11399" y="1525"/>
                  </a:lnTo>
                  <a:lnTo>
                    <a:pt x="10091" y="2262"/>
                  </a:lnTo>
                  <a:lnTo>
                    <a:pt x="9304" y="2075"/>
                  </a:lnTo>
                  <a:lnTo>
                    <a:pt x="7613" y="2518"/>
                  </a:lnTo>
                  <a:lnTo>
                    <a:pt x="6216" y="3256"/>
                  </a:lnTo>
                  <a:lnTo>
                    <a:pt x="5518" y="3069"/>
                  </a:lnTo>
                  <a:lnTo>
                    <a:pt x="89" y="4505"/>
                  </a:lnTo>
                  <a:lnTo>
                    <a:pt x="1" y="6147"/>
                  </a:lnTo>
                  <a:lnTo>
                    <a:pt x="905" y="6442"/>
                  </a:lnTo>
                  <a:lnTo>
                    <a:pt x="4171" y="5518"/>
                  </a:lnTo>
                  <a:lnTo>
                    <a:pt x="5626" y="4839"/>
                  </a:lnTo>
                  <a:lnTo>
                    <a:pt x="6305" y="4918"/>
                  </a:lnTo>
                  <a:lnTo>
                    <a:pt x="7996" y="4446"/>
                  </a:lnTo>
                  <a:lnTo>
                    <a:pt x="9472" y="3816"/>
                  </a:lnTo>
                  <a:lnTo>
                    <a:pt x="10131" y="3846"/>
                  </a:lnTo>
                  <a:lnTo>
                    <a:pt x="12009" y="3315"/>
                  </a:lnTo>
                  <a:lnTo>
                    <a:pt x="13710" y="2272"/>
                  </a:lnTo>
                  <a:lnTo>
                    <a:pt x="14143" y="2715"/>
                  </a:lnTo>
                  <a:lnTo>
                    <a:pt x="15943" y="2213"/>
                  </a:lnTo>
                  <a:lnTo>
                    <a:pt x="17231" y="1426"/>
                  </a:lnTo>
                  <a:lnTo>
                    <a:pt x="18077" y="1603"/>
                  </a:lnTo>
                  <a:lnTo>
                    <a:pt x="19070" y="1328"/>
                  </a:lnTo>
                  <a:lnTo>
                    <a:pt x="18815" y="256"/>
                  </a:lnTo>
                  <a:lnTo>
                    <a:pt x="17792" y="590"/>
                  </a:lnTo>
                  <a:lnTo>
                    <a:pt x="171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29"/>
            <p:cNvSpPr/>
            <p:nvPr/>
          </p:nvSpPr>
          <p:spPr>
            <a:xfrm>
              <a:off x="1336343" y="3181963"/>
              <a:ext cx="1197623" cy="922327"/>
            </a:xfrm>
            <a:custGeom>
              <a:rect b="b" l="l" r="r" t="t"/>
              <a:pathLst>
                <a:path extrusionOk="0" h="16641" w="21608">
                  <a:moveTo>
                    <a:pt x="1034" y="0"/>
                  </a:moveTo>
                  <a:lnTo>
                    <a:pt x="1" y="15815"/>
                  </a:lnTo>
                  <a:lnTo>
                    <a:pt x="20841" y="16641"/>
                  </a:lnTo>
                  <a:lnTo>
                    <a:pt x="21460" y="5036"/>
                  </a:lnTo>
                  <a:lnTo>
                    <a:pt x="21510" y="4013"/>
                  </a:lnTo>
                  <a:lnTo>
                    <a:pt x="21608" y="2312"/>
                  </a:lnTo>
                  <a:lnTo>
                    <a:pt x="21401" y="1299"/>
                  </a:lnTo>
                  <a:lnTo>
                    <a:pt x="20251" y="817"/>
                  </a:lnTo>
                  <a:lnTo>
                    <a:pt x="18559" y="748"/>
                  </a:lnTo>
                  <a:lnTo>
                    <a:pt x="18195" y="1466"/>
                  </a:lnTo>
                  <a:lnTo>
                    <a:pt x="16533" y="659"/>
                  </a:lnTo>
                  <a:lnTo>
                    <a:pt x="14851" y="591"/>
                  </a:lnTo>
                  <a:lnTo>
                    <a:pt x="14517" y="1240"/>
                  </a:lnTo>
                  <a:lnTo>
                    <a:pt x="12835" y="502"/>
                  </a:lnTo>
                  <a:lnTo>
                    <a:pt x="10888" y="414"/>
                  </a:lnTo>
                  <a:lnTo>
                    <a:pt x="10711" y="1348"/>
                  </a:lnTo>
                  <a:lnTo>
                    <a:pt x="8872" y="335"/>
                  </a:lnTo>
                  <a:lnTo>
                    <a:pt x="7023" y="256"/>
                  </a:lnTo>
                  <a:lnTo>
                    <a:pt x="6393" y="777"/>
                  </a:lnTo>
                  <a:lnTo>
                    <a:pt x="4997" y="168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29"/>
            <p:cNvSpPr/>
            <p:nvPr/>
          </p:nvSpPr>
          <p:spPr>
            <a:xfrm>
              <a:off x="1587996" y="3693236"/>
              <a:ext cx="60469" cy="61189"/>
            </a:xfrm>
            <a:custGeom>
              <a:rect b="b" l="l" r="r" t="t"/>
              <a:pathLst>
                <a:path extrusionOk="0" h="1104" w="1091">
                  <a:moveTo>
                    <a:pt x="158" y="109"/>
                  </a:moveTo>
                  <a:lnTo>
                    <a:pt x="483" y="119"/>
                  </a:lnTo>
                  <a:cubicBezTo>
                    <a:pt x="489" y="118"/>
                    <a:pt x="495" y="118"/>
                    <a:pt x="501" y="118"/>
                  </a:cubicBezTo>
                  <a:cubicBezTo>
                    <a:pt x="1090" y="118"/>
                    <a:pt x="1069" y="1007"/>
                    <a:pt x="506" y="1007"/>
                  </a:cubicBezTo>
                  <a:cubicBezTo>
                    <a:pt x="486" y="1007"/>
                    <a:pt x="465" y="1006"/>
                    <a:pt x="443" y="1004"/>
                  </a:cubicBezTo>
                  <a:lnTo>
                    <a:pt x="119" y="994"/>
                  </a:lnTo>
                  <a:lnTo>
                    <a:pt x="158" y="109"/>
                  </a:lnTo>
                  <a:close/>
                  <a:moveTo>
                    <a:pt x="50" y="1"/>
                  </a:moveTo>
                  <a:lnTo>
                    <a:pt x="1" y="1082"/>
                  </a:lnTo>
                  <a:lnTo>
                    <a:pt x="443" y="1102"/>
                  </a:lnTo>
                  <a:cubicBezTo>
                    <a:pt x="458" y="1103"/>
                    <a:pt x="473" y="1103"/>
                    <a:pt x="487" y="1103"/>
                  </a:cubicBezTo>
                  <a:cubicBezTo>
                    <a:pt x="817" y="1103"/>
                    <a:pt x="1034" y="892"/>
                    <a:pt x="1053" y="591"/>
                  </a:cubicBezTo>
                  <a:cubicBezTo>
                    <a:pt x="1063" y="266"/>
                    <a:pt x="837" y="30"/>
                    <a:pt x="492" y="20"/>
                  </a:cubicBezTo>
                  <a:lnTo>
                    <a:pt x="50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29"/>
            <p:cNvSpPr/>
            <p:nvPr/>
          </p:nvSpPr>
          <p:spPr>
            <a:xfrm>
              <a:off x="1665425" y="3696506"/>
              <a:ext cx="9311" cy="60025"/>
            </a:xfrm>
            <a:custGeom>
              <a:rect b="b" l="l" r="r" t="t"/>
              <a:pathLst>
                <a:path extrusionOk="0" h="1083" w="168">
                  <a:moveTo>
                    <a:pt x="49" y="1"/>
                  </a:moveTo>
                  <a:lnTo>
                    <a:pt x="0" y="1082"/>
                  </a:lnTo>
                  <a:lnTo>
                    <a:pt x="118" y="1082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29"/>
            <p:cNvSpPr/>
            <p:nvPr/>
          </p:nvSpPr>
          <p:spPr>
            <a:xfrm>
              <a:off x="1698126" y="3698169"/>
              <a:ext cx="49661" cy="62187"/>
            </a:xfrm>
            <a:custGeom>
              <a:rect b="b" l="l" r="r" t="t"/>
              <a:pathLst>
                <a:path extrusionOk="0" h="1122" w="896">
                  <a:moveTo>
                    <a:pt x="158" y="98"/>
                  </a:moveTo>
                  <a:lnTo>
                    <a:pt x="443" y="108"/>
                  </a:lnTo>
                  <a:cubicBezTo>
                    <a:pt x="659" y="118"/>
                    <a:pt x="777" y="226"/>
                    <a:pt x="767" y="393"/>
                  </a:cubicBezTo>
                  <a:cubicBezTo>
                    <a:pt x="758" y="556"/>
                    <a:pt x="659" y="652"/>
                    <a:pt x="476" y="652"/>
                  </a:cubicBezTo>
                  <a:cubicBezTo>
                    <a:pt x="459" y="652"/>
                    <a:pt x="442" y="651"/>
                    <a:pt x="423" y="649"/>
                  </a:cubicBezTo>
                  <a:lnTo>
                    <a:pt x="138" y="639"/>
                  </a:lnTo>
                  <a:lnTo>
                    <a:pt x="158" y="98"/>
                  </a:lnTo>
                  <a:close/>
                  <a:moveTo>
                    <a:pt x="49" y="0"/>
                  </a:moveTo>
                  <a:lnTo>
                    <a:pt x="0" y="1082"/>
                  </a:lnTo>
                  <a:lnTo>
                    <a:pt x="118" y="1082"/>
                  </a:lnTo>
                  <a:lnTo>
                    <a:pt x="128" y="738"/>
                  </a:lnTo>
                  <a:lnTo>
                    <a:pt x="423" y="747"/>
                  </a:lnTo>
                  <a:lnTo>
                    <a:pt x="512" y="747"/>
                  </a:lnTo>
                  <a:lnTo>
                    <a:pt x="748" y="1111"/>
                  </a:lnTo>
                  <a:lnTo>
                    <a:pt x="866" y="1121"/>
                  </a:lnTo>
                  <a:lnTo>
                    <a:pt x="620" y="738"/>
                  </a:lnTo>
                  <a:cubicBezTo>
                    <a:pt x="777" y="698"/>
                    <a:pt x="885" y="561"/>
                    <a:pt x="885" y="403"/>
                  </a:cubicBezTo>
                  <a:cubicBezTo>
                    <a:pt x="895" y="167"/>
                    <a:pt x="728" y="30"/>
                    <a:pt x="453" y="10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29"/>
            <p:cNvSpPr/>
            <p:nvPr/>
          </p:nvSpPr>
          <p:spPr>
            <a:xfrm>
              <a:off x="1766798" y="3700330"/>
              <a:ext cx="43675" cy="62187"/>
            </a:xfrm>
            <a:custGeom>
              <a:rect b="b" l="l" r="r" t="t"/>
              <a:pathLst>
                <a:path extrusionOk="0" h="1122" w="788">
                  <a:moveTo>
                    <a:pt x="50" y="0"/>
                  </a:moveTo>
                  <a:lnTo>
                    <a:pt x="1" y="1092"/>
                  </a:lnTo>
                  <a:lnTo>
                    <a:pt x="768" y="1122"/>
                  </a:lnTo>
                  <a:lnTo>
                    <a:pt x="768" y="1023"/>
                  </a:lnTo>
                  <a:lnTo>
                    <a:pt x="119" y="994"/>
                  </a:lnTo>
                  <a:lnTo>
                    <a:pt x="138" y="590"/>
                  </a:lnTo>
                  <a:lnTo>
                    <a:pt x="699" y="610"/>
                  </a:lnTo>
                  <a:lnTo>
                    <a:pt x="699" y="522"/>
                  </a:lnTo>
                  <a:lnTo>
                    <a:pt x="138" y="492"/>
                  </a:lnTo>
                  <a:lnTo>
                    <a:pt x="158" y="109"/>
                  </a:lnTo>
                  <a:lnTo>
                    <a:pt x="787" y="138"/>
                  </a:lnTo>
                  <a:lnTo>
                    <a:pt x="787" y="4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29"/>
            <p:cNvSpPr/>
            <p:nvPr/>
          </p:nvSpPr>
          <p:spPr>
            <a:xfrm>
              <a:off x="1823997" y="3703545"/>
              <a:ext cx="56755" cy="61245"/>
            </a:xfrm>
            <a:custGeom>
              <a:rect b="b" l="l" r="r" t="t"/>
              <a:pathLst>
                <a:path extrusionOk="0" h="1105" w="1024">
                  <a:moveTo>
                    <a:pt x="594" y="0"/>
                  </a:moveTo>
                  <a:cubicBezTo>
                    <a:pt x="296" y="0"/>
                    <a:pt x="50" y="230"/>
                    <a:pt x="41" y="532"/>
                  </a:cubicBezTo>
                  <a:cubicBezTo>
                    <a:pt x="21" y="847"/>
                    <a:pt x="277" y="1103"/>
                    <a:pt x="581" y="1103"/>
                  </a:cubicBezTo>
                  <a:cubicBezTo>
                    <a:pt x="595" y="1104"/>
                    <a:pt x="608" y="1104"/>
                    <a:pt x="620" y="1104"/>
                  </a:cubicBezTo>
                  <a:cubicBezTo>
                    <a:pt x="762" y="1104"/>
                    <a:pt x="885" y="1055"/>
                    <a:pt x="985" y="955"/>
                  </a:cubicBezTo>
                  <a:lnTo>
                    <a:pt x="916" y="887"/>
                  </a:lnTo>
                  <a:cubicBezTo>
                    <a:pt x="844" y="959"/>
                    <a:pt x="739" y="1006"/>
                    <a:pt x="624" y="1006"/>
                  </a:cubicBezTo>
                  <a:cubicBezTo>
                    <a:pt x="613" y="1006"/>
                    <a:pt x="602" y="1005"/>
                    <a:pt x="591" y="1005"/>
                  </a:cubicBezTo>
                  <a:cubicBezTo>
                    <a:pt x="1" y="985"/>
                    <a:pt x="30" y="109"/>
                    <a:pt x="602" y="109"/>
                  </a:cubicBezTo>
                  <a:cubicBezTo>
                    <a:pt x="611" y="109"/>
                    <a:pt x="621" y="109"/>
                    <a:pt x="631" y="110"/>
                  </a:cubicBezTo>
                  <a:cubicBezTo>
                    <a:pt x="749" y="110"/>
                    <a:pt x="867" y="159"/>
                    <a:pt x="945" y="247"/>
                  </a:cubicBezTo>
                  <a:lnTo>
                    <a:pt x="1024" y="178"/>
                  </a:lnTo>
                  <a:cubicBezTo>
                    <a:pt x="926" y="70"/>
                    <a:pt x="778" y="1"/>
                    <a:pt x="631" y="1"/>
                  </a:cubicBezTo>
                  <a:cubicBezTo>
                    <a:pt x="618" y="1"/>
                    <a:pt x="606" y="0"/>
                    <a:pt x="594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29"/>
            <p:cNvSpPr/>
            <p:nvPr/>
          </p:nvSpPr>
          <p:spPr>
            <a:xfrm>
              <a:off x="1890563" y="3705762"/>
              <a:ext cx="48552" cy="61134"/>
            </a:xfrm>
            <a:custGeom>
              <a:rect b="b" l="l" r="r" t="t"/>
              <a:pathLst>
                <a:path extrusionOk="0" h="1103" w="876">
                  <a:moveTo>
                    <a:pt x="0" y="1"/>
                  </a:moveTo>
                  <a:lnTo>
                    <a:pt x="0" y="99"/>
                  </a:lnTo>
                  <a:lnTo>
                    <a:pt x="384" y="109"/>
                  </a:lnTo>
                  <a:lnTo>
                    <a:pt x="344" y="1102"/>
                  </a:lnTo>
                  <a:lnTo>
                    <a:pt x="452" y="1102"/>
                  </a:lnTo>
                  <a:lnTo>
                    <a:pt x="492" y="119"/>
                  </a:lnTo>
                  <a:lnTo>
                    <a:pt x="875" y="129"/>
                  </a:lnTo>
                  <a:lnTo>
                    <a:pt x="875" y="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29"/>
            <p:cNvSpPr/>
            <p:nvPr/>
          </p:nvSpPr>
          <p:spPr>
            <a:xfrm>
              <a:off x="1946654" y="3706704"/>
              <a:ext cx="75544" cy="63462"/>
            </a:xfrm>
            <a:custGeom>
              <a:rect b="b" l="l" r="r" t="t"/>
              <a:pathLst>
                <a:path extrusionOk="0" h="1145" w="1363">
                  <a:moveTo>
                    <a:pt x="605" y="128"/>
                  </a:moveTo>
                  <a:cubicBezTo>
                    <a:pt x="848" y="128"/>
                    <a:pt x="1077" y="323"/>
                    <a:pt x="1063" y="603"/>
                  </a:cubicBezTo>
                  <a:cubicBezTo>
                    <a:pt x="1054" y="847"/>
                    <a:pt x="857" y="1037"/>
                    <a:pt x="625" y="1037"/>
                  </a:cubicBezTo>
                  <a:cubicBezTo>
                    <a:pt x="614" y="1037"/>
                    <a:pt x="602" y="1037"/>
                    <a:pt x="591" y="1036"/>
                  </a:cubicBezTo>
                  <a:cubicBezTo>
                    <a:pt x="178" y="1026"/>
                    <a:pt x="1" y="525"/>
                    <a:pt x="296" y="249"/>
                  </a:cubicBezTo>
                  <a:cubicBezTo>
                    <a:pt x="389" y="165"/>
                    <a:pt x="498" y="128"/>
                    <a:pt x="605" y="128"/>
                  </a:cubicBezTo>
                  <a:close/>
                  <a:moveTo>
                    <a:pt x="611" y="0"/>
                  </a:moveTo>
                  <a:cubicBezTo>
                    <a:pt x="320" y="0"/>
                    <a:pt x="40" y="223"/>
                    <a:pt x="40" y="564"/>
                  </a:cubicBezTo>
                  <a:cubicBezTo>
                    <a:pt x="21" y="879"/>
                    <a:pt x="267" y="1144"/>
                    <a:pt x="581" y="1144"/>
                  </a:cubicBezTo>
                  <a:cubicBezTo>
                    <a:pt x="589" y="1145"/>
                    <a:pt x="597" y="1145"/>
                    <a:pt x="605" y="1145"/>
                  </a:cubicBezTo>
                  <a:cubicBezTo>
                    <a:pt x="1101" y="1145"/>
                    <a:pt x="1363" y="539"/>
                    <a:pt x="1024" y="180"/>
                  </a:cubicBezTo>
                  <a:cubicBezTo>
                    <a:pt x="906" y="56"/>
                    <a:pt x="757" y="0"/>
                    <a:pt x="611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29"/>
            <p:cNvSpPr/>
            <p:nvPr/>
          </p:nvSpPr>
          <p:spPr>
            <a:xfrm>
              <a:off x="2031177" y="3711748"/>
              <a:ext cx="49661" cy="62242"/>
            </a:xfrm>
            <a:custGeom>
              <a:rect b="b" l="l" r="r" t="t"/>
              <a:pathLst>
                <a:path extrusionOk="0" h="1123" w="896">
                  <a:moveTo>
                    <a:pt x="158" y="99"/>
                  </a:moveTo>
                  <a:lnTo>
                    <a:pt x="443" y="109"/>
                  </a:lnTo>
                  <a:cubicBezTo>
                    <a:pt x="659" y="119"/>
                    <a:pt x="767" y="227"/>
                    <a:pt x="767" y="394"/>
                  </a:cubicBezTo>
                  <a:cubicBezTo>
                    <a:pt x="758" y="556"/>
                    <a:pt x="659" y="652"/>
                    <a:pt x="476" y="652"/>
                  </a:cubicBezTo>
                  <a:cubicBezTo>
                    <a:pt x="459" y="652"/>
                    <a:pt x="442" y="652"/>
                    <a:pt x="423" y="650"/>
                  </a:cubicBezTo>
                  <a:lnTo>
                    <a:pt x="138" y="640"/>
                  </a:lnTo>
                  <a:lnTo>
                    <a:pt x="158" y="99"/>
                  </a:lnTo>
                  <a:close/>
                  <a:moveTo>
                    <a:pt x="50" y="1"/>
                  </a:moveTo>
                  <a:lnTo>
                    <a:pt x="0" y="1083"/>
                  </a:lnTo>
                  <a:lnTo>
                    <a:pt x="118" y="1083"/>
                  </a:lnTo>
                  <a:lnTo>
                    <a:pt x="138" y="739"/>
                  </a:lnTo>
                  <a:lnTo>
                    <a:pt x="423" y="748"/>
                  </a:lnTo>
                  <a:lnTo>
                    <a:pt x="512" y="748"/>
                  </a:lnTo>
                  <a:lnTo>
                    <a:pt x="748" y="1112"/>
                  </a:lnTo>
                  <a:lnTo>
                    <a:pt x="866" y="1122"/>
                  </a:lnTo>
                  <a:lnTo>
                    <a:pt x="866" y="1122"/>
                  </a:lnTo>
                  <a:lnTo>
                    <a:pt x="620" y="739"/>
                  </a:lnTo>
                  <a:cubicBezTo>
                    <a:pt x="777" y="699"/>
                    <a:pt x="886" y="562"/>
                    <a:pt x="886" y="404"/>
                  </a:cubicBezTo>
                  <a:cubicBezTo>
                    <a:pt x="895" y="168"/>
                    <a:pt x="728" y="30"/>
                    <a:pt x="453" y="11"/>
                  </a:cubicBezTo>
                  <a:lnTo>
                    <a:pt x="50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29"/>
            <p:cNvSpPr/>
            <p:nvPr/>
          </p:nvSpPr>
          <p:spPr>
            <a:xfrm>
              <a:off x="1477788" y="3435939"/>
              <a:ext cx="933800" cy="32756"/>
            </a:xfrm>
            <a:custGeom>
              <a:rect b="b" l="l" r="r" t="t"/>
              <a:pathLst>
                <a:path extrusionOk="0" fill="none" h="591" w="16848">
                  <a:moveTo>
                    <a:pt x="0" y="1"/>
                  </a:moveTo>
                  <a:lnTo>
                    <a:pt x="16847" y="591"/>
                  </a:lnTo>
                </a:path>
              </a:pathLst>
            </a:custGeom>
            <a:noFill/>
            <a:ln cap="rnd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29"/>
            <p:cNvSpPr/>
            <p:nvPr/>
          </p:nvSpPr>
          <p:spPr>
            <a:xfrm>
              <a:off x="1475072" y="3614187"/>
              <a:ext cx="957245" cy="34973"/>
            </a:xfrm>
            <a:custGeom>
              <a:rect b="b" l="l" r="r" t="t"/>
              <a:pathLst>
                <a:path extrusionOk="0" fill="none" h="631" w="17271">
                  <a:moveTo>
                    <a:pt x="0" y="1"/>
                  </a:moveTo>
                  <a:lnTo>
                    <a:pt x="17270" y="630"/>
                  </a:lnTo>
                </a:path>
              </a:pathLst>
            </a:custGeom>
            <a:noFill/>
            <a:ln cap="rnd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29"/>
            <p:cNvSpPr/>
            <p:nvPr/>
          </p:nvSpPr>
          <p:spPr>
            <a:xfrm>
              <a:off x="1803744" y="3449574"/>
              <a:ext cx="9866" cy="178302"/>
            </a:xfrm>
            <a:custGeom>
              <a:rect b="b" l="l" r="r" t="t"/>
              <a:pathLst>
                <a:path extrusionOk="0" fill="none" h="3217" w="178">
                  <a:moveTo>
                    <a:pt x="178" y="1"/>
                  </a:moveTo>
                  <a:lnTo>
                    <a:pt x="1" y="3217"/>
                  </a:lnTo>
                </a:path>
              </a:pathLst>
            </a:custGeom>
            <a:noFill/>
            <a:ln cap="rnd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29"/>
            <p:cNvSpPr/>
            <p:nvPr/>
          </p:nvSpPr>
          <p:spPr>
            <a:xfrm>
              <a:off x="2174429" y="3463208"/>
              <a:ext cx="8757" cy="177194"/>
            </a:xfrm>
            <a:custGeom>
              <a:rect b="b" l="l" r="r" t="t"/>
              <a:pathLst>
                <a:path extrusionOk="0" fill="none" h="3197" w="158">
                  <a:moveTo>
                    <a:pt x="158" y="1"/>
                  </a:moveTo>
                  <a:lnTo>
                    <a:pt x="0" y="3197"/>
                  </a:lnTo>
                </a:path>
              </a:pathLst>
            </a:custGeom>
            <a:noFill/>
            <a:ln cap="rnd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29"/>
            <p:cNvSpPr/>
            <p:nvPr/>
          </p:nvSpPr>
          <p:spPr>
            <a:xfrm>
              <a:off x="1461992" y="3816433"/>
              <a:ext cx="949042" cy="35472"/>
            </a:xfrm>
            <a:custGeom>
              <a:rect b="b" l="l" r="r" t="t"/>
              <a:pathLst>
                <a:path extrusionOk="0" fill="none" h="640" w="17123">
                  <a:moveTo>
                    <a:pt x="0" y="1"/>
                  </a:moveTo>
                  <a:lnTo>
                    <a:pt x="17123" y="640"/>
                  </a:lnTo>
                </a:path>
              </a:pathLst>
            </a:custGeom>
            <a:noFill/>
            <a:ln cap="rnd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29"/>
            <p:cNvSpPr/>
            <p:nvPr/>
          </p:nvSpPr>
          <p:spPr>
            <a:xfrm>
              <a:off x="1471802" y="3328581"/>
              <a:ext cx="1061333" cy="42566"/>
            </a:xfrm>
            <a:custGeom>
              <a:rect b="b" l="l" r="r" t="t"/>
              <a:pathLst>
                <a:path extrusionOk="0" fill="none" h="768" w="19149">
                  <a:moveTo>
                    <a:pt x="0" y="0"/>
                  </a:moveTo>
                  <a:lnTo>
                    <a:pt x="5036" y="197"/>
                  </a:lnTo>
                  <a:lnTo>
                    <a:pt x="7052" y="276"/>
                  </a:lnTo>
                  <a:lnTo>
                    <a:pt x="8901" y="355"/>
                  </a:lnTo>
                  <a:lnTo>
                    <a:pt x="10907" y="433"/>
                  </a:lnTo>
                  <a:lnTo>
                    <a:pt x="10907" y="433"/>
                  </a:lnTo>
                  <a:lnTo>
                    <a:pt x="12854" y="512"/>
                  </a:lnTo>
                  <a:lnTo>
                    <a:pt x="14861" y="591"/>
                  </a:lnTo>
                  <a:lnTo>
                    <a:pt x="16542" y="659"/>
                  </a:lnTo>
                  <a:lnTo>
                    <a:pt x="18558" y="738"/>
                  </a:lnTo>
                  <a:lnTo>
                    <a:pt x="19149" y="768"/>
                  </a:lnTo>
                </a:path>
              </a:pathLst>
            </a:custGeom>
            <a:noFill/>
            <a:ln cap="rnd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29"/>
            <p:cNvSpPr/>
            <p:nvPr/>
          </p:nvSpPr>
          <p:spPr>
            <a:xfrm>
              <a:off x="1617848" y="3192844"/>
              <a:ext cx="244812" cy="151033"/>
            </a:xfrm>
            <a:custGeom>
              <a:rect b="b" l="l" r="r" t="t"/>
              <a:pathLst>
                <a:path extrusionOk="0" h="2725" w="4417">
                  <a:moveTo>
                    <a:pt x="1" y="1"/>
                  </a:moveTo>
                  <a:lnTo>
                    <a:pt x="2401" y="2646"/>
                  </a:lnTo>
                  <a:lnTo>
                    <a:pt x="4417" y="2725"/>
                  </a:lnTo>
                  <a:lnTo>
                    <a:pt x="2027" y="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29"/>
            <p:cNvSpPr/>
            <p:nvPr/>
          </p:nvSpPr>
          <p:spPr>
            <a:xfrm>
              <a:off x="1832621" y="3202100"/>
              <a:ext cx="243704" cy="150534"/>
            </a:xfrm>
            <a:custGeom>
              <a:rect b="b" l="l" r="r" t="t"/>
              <a:pathLst>
                <a:path extrusionOk="0" h="2716" w="4397">
                  <a:moveTo>
                    <a:pt x="1" y="1"/>
                  </a:moveTo>
                  <a:lnTo>
                    <a:pt x="2391" y="2637"/>
                  </a:lnTo>
                  <a:lnTo>
                    <a:pt x="4397" y="2715"/>
                  </a:lnTo>
                  <a:lnTo>
                    <a:pt x="4397" y="2715"/>
                  </a:lnTo>
                  <a:lnTo>
                    <a:pt x="2017" y="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29"/>
            <p:cNvSpPr/>
            <p:nvPr/>
          </p:nvSpPr>
          <p:spPr>
            <a:xfrm>
              <a:off x="2052327" y="3211412"/>
              <a:ext cx="243149" cy="149925"/>
            </a:xfrm>
            <a:custGeom>
              <a:rect b="b" l="l" r="r" t="t"/>
              <a:pathLst>
                <a:path extrusionOk="0" h="2705" w="4387">
                  <a:moveTo>
                    <a:pt x="0" y="0"/>
                  </a:moveTo>
                  <a:lnTo>
                    <a:pt x="2380" y="2626"/>
                  </a:lnTo>
                  <a:lnTo>
                    <a:pt x="4387" y="2705"/>
                  </a:lnTo>
                  <a:lnTo>
                    <a:pt x="2016" y="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29"/>
            <p:cNvSpPr/>
            <p:nvPr/>
          </p:nvSpPr>
          <p:spPr>
            <a:xfrm>
              <a:off x="2257290" y="3220114"/>
              <a:ext cx="243149" cy="149426"/>
            </a:xfrm>
            <a:custGeom>
              <a:rect b="b" l="l" r="r" t="t"/>
              <a:pathLst>
                <a:path extrusionOk="0" h="2696" w="4387">
                  <a:moveTo>
                    <a:pt x="0" y="0"/>
                  </a:moveTo>
                  <a:lnTo>
                    <a:pt x="2370" y="2616"/>
                  </a:lnTo>
                  <a:lnTo>
                    <a:pt x="4386" y="2695"/>
                  </a:lnTo>
                  <a:lnTo>
                    <a:pt x="4386" y="2695"/>
                  </a:lnTo>
                  <a:lnTo>
                    <a:pt x="2026" y="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29"/>
            <p:cNvSpPr/>
            <p:nvPr/>
          </p:nvSpPr>
          <p:spPr>
            <a:xfrm>
              <a:off x="2463306" y="3228815"/>
              <a:ext cx="79091" cy="82916"/>
            </a:xfrm>
            <a:custGeom>
              <a:rect b="b" l="l" r="r" t="t"/>
              <a:pathLst>
                <a:path extrusionOk="0" h="1496" w="1427">
                  <a:moveTo>
                    <a:pt x="1" y="1"/>
                  </a:moveTo>
                  <a:lnTo>
                    <a:pt x="1358" y="1496"/>
                  </a:lnTo>
                  <a:lnTo>
                    <a:pt x="1427" y="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29"/>
            <p:cNvSpPr/>
            <p:nvPr/>
          </p:nvSpPr>
          <p:spPr>
            <a:xfrm>
              <a:off x="1628767" y="2990598"/>
              <a:ext cx="190828" cy="166330"/>
            </a:xfrm>
            <a:custGeom>
              <a:rect b="b" l="l" r="r" t="t"/>
              <a:pathLst>
                <a:path extrusionOk="0" h="3001" w="3443">
                  <a:moveTo>
                    <a:pt x="3443" y="1"/>
                  </a:moveTo>
                  <a:lnTo>
                    <a:pt x="1348" y="552"/>
                  </a:lnTo>
                  <a:lnTo>
                    <a:pt x="1" y="3001"/>
                  </a:lnTo>
                  <a:lnTo>
                    <a:pt x="2135" y="2401"/>
                  </a:lnTo>
                  <a:lnTo>
                    <a:pt x="344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29"/>
            <p:cNvSpPr/>
            <p:nvPr/>
          </p:nvSpPr>
          <p:spPr>
            <a:xfrm>
              <a:off x="1840824" y="2935561"/>
              <a:ext cx="188667" cy="161952"/>
            </a:xfrm>
            <a:custGeom>
              <a:rect b="b" l="l" r="r" t="t"/>
              <a:pathLst>
                <a:path extrusionOk="0" h="2922" w="3404">
                  <a:moveTo>
                    <a:pt x="3403" y="1"/>
                  </a:moveTo>
                  <a:lnTo>
                    <a:pt x="1308" y="551"/>
                  </a:lnTo>
                  <a:lnTo>
                    <a:pt x="0" y="2922"/>
                  </a:lnTo>
                  <a:lnTo>
                    <a:pt x="0" y="2922"/>
                  </a:lnTo>
                  <a:lnTo>
                    <a:pt x="2135" y="2322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29"/>
            <p:cNvSpPr/>
            <p:nvPr/>
          </p:nvSpPr>
          <p:spPr>
            <a:xfrm>
              <a:off x="2063191" y="2877254"/>
              <a:ext cx="185951" cy="157573"/>
            </a:xfrm>
            <a:custGeom>
              <a:rect b="b" l="l" r="r" t="t"/>
              <a:pathLst>
                <a:path extrusionOk="0" h="2843" w="3355">
                  <a:moveTo>
                    <a:pt x="3355" y="0"/>
                  </a:moveTo>
                  <a:lnTo>
                    <a:pt x="1270" y="561"/>
                  </a:lnTo>
                  <a:lnTo>
                    <a:pt x="1" y="2843"/>
                  </a:lnTo>
                  <a:lnTo>
                    <a:pt x="1" y="2843"/>
                  </a:lnTo>
                  <a:lnTo>
                    <a:pt x="2135" y="2243"/>
                  </a:lnTo>
                  <a:lnTo>
                    <a:pt x="33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29"/>
            <p:cNvSpPr/>
            <p:nvPr/>
          </p:nvSpPr>
          <p:spPr>
            <a:xfrm>
              <a:off x="2281234" y="2829255"/>
              <a:ext cx="159236" cy="144548"/>
            </a:xfrm>
            <a:custGeom>
              <a:rect b="b" l="l" r="r" t="t"/>
              <a:pathLst>
                <a:path extrusionOk="0" h="2608" w="2873">
                  <a:moveTo>
                    <a:pt x="2715" y="1"/>
                  </a:moveTo>
                  <a:lnTo>
                    <a:pt x="1220" y="394"/>
                  </a:lnTo>
                  <a:lnTo>
                    <a:pt x="1" y="2607"/>
                  </a:lnTo>
                  <a:lnTo>
                    <a:pt x="2135" y="1997"/>
                  </a:lnTo>
                  <a:lnTo>
                    <a:pt x="2873" y="650"/>
                  </a:lnTo>
                  <a:lnTo>
                    <a:pt x="2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29"/>
            <p:cNvSpPr/>
            <p:nvPr/>
          </p:nvSpPr>
          <p:spPr>
            <a:xfrm>
              <a:off x="1563498" y="3493206"/>
              <a:ext cx="40349" cy="51268"/>
            </a:xfrm>
            <a:custGeom>
              <a:rect b="b" l="l" r="r" t="t"/>
              <a:pathLst>
                <a:path extrusionOk="0" h="925" w="728">
                  <a:moveTo>
                    <a:pt x="128" y="89"/>
                  </a:moveTo>
                  <a:lnTo>
                    <a:pt x="364" y="99"/>
                  </a:lnTo>
                  <a:cubicBezTo>
                    <a:pt x="541" y="99"/>
                    <a:pt x="630" y="187"/>
                    <a:pt x="630" y="335"/>
                  </a:cubicBezTo>
                  <a:cubicBezTo>
                    <a:pt x="620" y="465"/>
                    <a:pt x="532" y="542"/>
                    <a:pt x="373" y="542"/>
                  </a:cubicBezTo>
                  <a:cubicBezTo>
                    <a:pt x="364" y="542"/>
                    <a:pt x="354" y="542"/>
                    <a:pt x="344" y="541"/>
                  </a:cubicBezTo>
                  <a:lnTo>
                    <a:pt x="108" y="531"/>
                  </a:lnTo>
                  <a:lnTo>
                    <a:pt x="128" y="89"/>
                  </a:lnTo>
                  <a:close/>
                  <a:moveTo>
                    <a:pt x="39" y="0"/>
                  </a:moveTo>
                  <a:lnTo>
                    <a:pt x="0" y="895"/>
                  </a:lnTo>
                  <a:lnTo>
                    <a:pt x="89" y="895"/>
                  </a:lnTo>
                  <a:lnTo>
                    <a:pt x="108" y="610"/>
                  </a:lnTo>
                  <a:lnTo>
                    <a:pt x="344" y="620"/>
                  </a:lnTo>
                  <a:lnTo>
                    <a:pt x="413" y="620"/>
                  </a:lnTo>
                  <a:lnTo>
                    <a:pt x="610" y="915"/>
                  </a:lnTo>
                  <a:lnTo>
                    <a:pt x="718" y="925"/>
                  </a:lnTo>
                  <a:lnTo>
                    <a:pt x="502" y="610"/>
                  </a:lnTo>
                  <a:cubicBezTo>
                    <a:pt x="630" y="580"/>
                    <a:pt x="718" y="462"/>
                    <a:pt x="718" y="335"/>
                  </a:cubicBezTo>
                  <a:cubicBezTo>
                    <a:pt x="728" y="138"/>
                    <a:pt x="590" y="30"/>
                    <a:pt x="364" y="2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29"/>
            <p:cNvSpPr/>
            <p:nvPr/>
          </p:nvSpPr>
          <p:spPr>
            <a:xfrm>
              <a:off x="1614711" y="3494259"/>
              <a:ext cx="61522" cy="51878"/>
            </a:xfrm>
            <a:custGeom>
              <a:rect b="b" l="l" r="r" t="t"/>
              <a:pathLst>
                <a:path extrusionOk="0" h="936" w="1110">
                  <a:moveTo>
                    <a:pt x="493" y="113"/>
                  </a:moveTo>
                  <a:cubicBezTo>
                    <a:pt x="688" y="113"/>
                    <a:pt x="873" y="269"/>
                    <a:pt x="866" y="502"/>
                  </a:cubicBezTo>
                  <a:cubicBezTo>
                    <a:pt x="857" y="697"/>
                    <a:pt x="699" y="848"/>
                    <a:pt x="516" y="848"/>
                  </a:cubicBezTo>
                  <a:cubicBezTo>
                    <a:pt x="505" y="848"/>
                    <a:pt x="494" y="848"/>
                    <a:pt x="483" y="847"/>
                  </a:cubicBezTo>
                  <a:cubicBezTo>
                    <a:pt x="148" y="837"/>
                    <a:pt x="1" y="434"/>
                    <a:pt x="246" y="207"/>
                  </a:cubicBezTo>
                  <a:cubicBezTo>
                    <a:pt x="321" y="142"/>
                    <a:pt x="408" y="113"/>
                    <a:pt x="493" y="113"/>
                  </a:cubicBezTo>
                  <a:close/>
                  <a:moveTo>
                    <a:pt x="492" y="0"/>
                  </a:moveTo>
                  <a:cubicBezTo>
                    <a:pt x="256" y="0"/>
                    <a:pt x="30" y="182"/>
                    <a:pt x="30" y="463"/>
                  </a:cubicBezTo>
                  <a:cubicBezTo>
                    <a:pt x="10" y="719"/>
                    <a:pt x="217" y="935"/>
                    <a:pt x="473" y="935"/>
                  </a:cubicBezTo>
                  <a:cubicBezTo>
                    <a:pt x="477" y="935"/>
                    <a:pt x="481" y="935"/>
                    <a:pt x="485" y="935"/>
                  </a:cubicBezTo>
                  <a:cubicBezTo>
                    <a:pt x="900" y="935"/>
                    <a:pt x="1109" y="450"/>
                    <a:pt x="827" y="148"/>
                  </a:cubicBezTo>
                  <a:cubicBezTo>
                    <a:pt x="731" y="46"/>
                    <a:pt x="610" y="0"/>
                    <a:pt x="492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29"/>
            <p:cNvSpPr/>
            <p:nvPr/>
          </p:nvSpPr>
          <p:spPr>
            <a:xfrm>
              <a:off x="1683383" y="3498084"/>
              <a:ext cx="32756" cy="50215"/>
            </a:xfrm>
            <a:custGeom>
              <a:rect b="b" l="l" r="r" t="t"/>
              <a:pathLst>
                <a:path extrusionOk="0" h="906" w="591">
                  <a:moveTo>
                    <a:pt x="40" y="1"/>
                  </a:moveTo>
                  <a:lnTo>
                    <a:pt x="1" y="886"/>
                  </a:lnTo>
                  <a:lnTo>
                    <a:pt x="591" y="906"/>
                  </a:lnTo>
                  <a:lnTo>
                    <a:pt x="591" y="827"/>
                  </a:lnTo>
                  <a:lnTo>
                    <a:pt x="99" y="807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29"/>
            <p:cNvSpPr/>
            <p:nvPr/>
          </p:nvSpPr>
          <p:spPr>
            <a:xfrm>
              <a:off x="1730273" y="3500301"/>
              <a:ext cx="32756" cy="50160"/>
            </a:xfrm>
            <a:custGeom>
              <a:rect b="b" l="l" r="r" t="t"/>
              <a:pathLst>
                <a:path extrusionOk="0" h="905" w="591">
                  <a:moveTo>
                    <a:pt x="40" y="0"/>
                  </a:moveTo>
                  <a:lnTo>
                    <a:pt x="1" y="875"/>
                  </a:lnTo>
                  <a:lnTo>
                    <a:pt x="591" y="905"/>
                  </a:lnTo>
                  <a:lnTo>
                    <a:pt x="591" y="826"/>
                  </a:lnTo>
                  <a:lnTo>
                    <a:pt x="99" y="806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29"/>
            <p:cNvSpPr/>
            <p:nvPr/>
          </p:nvSpPr>
          <p:spPr>
            <a:xfrm>
              <a:off x="1844228" y="3507229"/>
              <a:ext cx="37079" cy="49827"/>
            </a:xfrm>
            <a:custGeom>
              <a:rect b="b" l="l" r="r" t="t"/>
              <a:pathLst>
                <a:path extrusionOk="0" h="899" w="669">
                  <a:moveTo>
                    <a:pt x="335" y="1"/>
                  </a:moveTo>
                  <a:cubicBezTo>
                    <a:pt x="141" y="1"/>
                    <a:pt x="39" y="111"/>
                    <a:pt x="39" y="229"/>
                  </a:cubicBezTo>
                  <a:cubicBezTo>
                    <a:pt x="30" y="554"/>
                    <a:pt x="580" y="426"/>
                    <a:pt x="570" y="672"/>
                  </a:cubicBezTo>
                  <a:cubicBezTo>
                    <a:pt x="570" y="760"/>
                    <a:pt x="492" y="819"/>
                    <a:pt x="325" y="819"/>
                  </a:cubicBezTo>
                  <a:cubicBezTo>
                    <a:pt x="216" y="819"/>
                    <a:pt x="118" y="770"/>
                    <a:pt x="39" y="701"/>
                  </a:cubicBezTo>
                  <a:lnTo>
                    <a:pt x="0" y="770"/>
                  </a:lnTo>
                  <a:cubicBezTo>
                    <a:pt x="79" y="849"/>
                    <a:pt x="197" y="898"/>
                    <a:pt x="315" y="898"/>
                  </a:cubicBezTo>
                  <a:cubicBezTo>
                    <a:pt x="324" y="898"/>
                    <a:pt x="334" y="898"/>
                    <a:pt x="343" y="898"/>
                  </a:cubicBezTo>
                  <a:cubicBezTo>
                    <a:pt x="551" y="898"/>
                    <a:pt x="659" y="794"/>
                    <a:pt x="659" y="672"/>
                  </a:cubicBezTo>
                  <a:cubicBezTo>
                    <a:pt x="669" y="357"/>
                    <a:pt x="118" y="475"/>
                    <a:pt x="128" y="229"/>
                  </a:cubicBezTo>
                  <a:cubicBezTo>
                    <a:pt x="137" y="146"/>
                    <a:pt x="198" y="81"/>
                    <a:pt x="343" y="81"/>
                  </a:cubicBezTo>
                  <a:cubicBezTo>
                    <a:pt x="353" y="81"/>
                    <a:pt x="363" y="81"/>
                    <a:pt x="374" y="82"/>
                  </a:cubicBezTo>
                  <a:cubicBezTo>
                    <a:pt x="462" y="82"/>
                    <a:pt x="541" y="111"/>
                    <a:pt x="620" y="160"/>
                  </a:cubicBezTo>
                  <a:lnTo>
                    <a:pt x="649" y="91"/>
                  </a:lnTo>
                  <a:cubicBezTo>
                    <a:pt x="570" y="32"/>
                    <a:pt x="482" y="3"/>
                    <a:pt x="384" y="3"/>
                  </a:cubicBezTo>
                  <a:cubicBezTo>
                    <a:pt x="367" y="1"/>
                    <a:pt x="351" y="1"/>
                    <a:pt x="335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29"/>
            <p:cNvSpPr/>
            <p:nvPr/>
          </p:nvSpPr>
          <p:spPr>
            <a:xfrm>
              <a:off x="1892004" y="3508947"/>
              <a:ext cx="46003" cy="50326"/>
            </a:xfrm>
            <a:custGeom>
              <a:rect b="b" l="l" r="r" t="t"/>
              <a:pathLst>
                <a:path extrusionOk="0" h="908" w="830">
                  <a:moveTo>
                    <a:pt x="480" y="0"/>
                  </a:moveTo>
                  <a:cubicBezTo>
                    <a:pt x="239" y="0"/>
                    <a:pt x="33" y="190"/>
                    <a:pt x="33" y="434"/>
                  </a:cubicBezTo>
                  <a:cubicBezTo>
                    <a:pt x="13" y="690"/>
                    <a:pt x="220" y="906"/>
                    <a:pt x="476" y="906"/>
                  </a:cubicBezTo>
                  <a:cubicBezTo>
                    <a:pt x="487" y="907"/>
                    <a:pt x="499" y="908"/>
                    <a:pt x="511" y="908"/>
                  </a:cubicBezTo>
                  <a:cubicBezTo>
                    <a:pt x="619" y="908"/>
                    <a:pt x="730" y="868"/>
                    <a:pt x="810" y="788"/>
                  </a:cubicBezTo>
                  <a:lnTo>
                    <a:pt x="751" y="729"/>
                  </a:lnTo>
                  <a:cubicBezTo>
                    <a:pt x="689" y="782"/>
                    <a:pt x="604" y="819"/>
                    <a:pt x="516" y="819"/>
                  </a:cubicBezTo>
                  <a:cubicBezTo>
                    <a:pt x="506" y="819"/>
                    <a:pt x="496" y="819"/>
                    <a:pt x="485" y="818"/>
                  </a:cubicBezTo>
                  <a:cubicBezTo>
                    <a:pt x="0" y="798"/>
                    <a:pt x="22" y="80"/>
                    <a:pt x="496" y="80"/>
                  </a:cubicBezTo>
                  <a:cubicBezTo>
                    <a:pt x="502" y="80"/>
                    <a:pt x="508" y="80"/>
                    <a:pt x="515" y="80"/>
                  </a:cubicBezTo>
                  <a:cubicBezTo>
                    <a:pt x="613" y="80"/>
                    <a:pt x="702" y="129"/>
                    <a:pt x="771" y="208"/>
                  </a:cubicBezTo>
                  <a:lnTo>
                    <a:pt x="830" y="149"/>
                  </a:lnTo>
                  <a:cubicBezTo>
                    <a:pt x="751" y="60"/>
                    <a:pt x="633" y="1"/>
                    <a:pt x="515" y="1"/>
                  </a:cubicBezTo>
                  <a:cubicBezTo>
                    <a:pt x="503" y="0"/>
                    <a:pt x="491" y="0"/>
                    <a:pt x="480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29"/>
            <p:cNvSpPr/>
            <p:nvPr/>
          </p:nvSpPr>
          <p:spPr>
            <a:xfrm>
              <a:off x="1953249" y="3511164"/>
              <a:ext cx="36026" cy="50769"/>
            </a:xfrm>
            <a:custGeom>
              <a:rect b="b" l="l" r="r" t="t"/>
              <a:pathLst>
                <a:path extrusionOk="0" h="916" w="650">
                  <a:moveTo>
                    <a:pt x="30" y="1"/>
                  </a:moveTo>
                  <a:lnTo>
                    <a:pt x="0" y="886"/>
                  </a:lnTo>
                  <a:lnTo>
                    <a:pt x="620" y="915"/>
                  </a:lnTo>
                  <a:lnTo>
                    <a:pt x="620" y="827"/>
                  </a:lnTo>
                  <a:lnTo>
                    <a:pt x="108" y="807"/>
                  </a:lnTo>
                  <a:lnTo>
                    <a:pt x="118" y="483"/>
                  </a:lnTo>
                  <a:lnTo>
                    <a:pt x="580" y="502"/>
                  </a:lnTo>
                  <a:lnTo>
                    <a:pt x="580" y="414"/>
                  </a:lnTo>
                  <a:lnTo>
                    <a:pt x="118" y="404"/>
                  </a:lnTo>
                  <a:lnTo>
                    <a:pt x="128" y="79"/>
                  </a:lnTo>
                  <a:lnTo>
                    <a:pt x="649" y="99"/>
                  </a:lnTo>
                  <a:lnTo>
                    <a:pt x="649" y="20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29"/>
            <p:cNvSpPr/>
            <p:nvPr/>
          </p:nvSpPr>
          <p:spPr>
            <a:xfrm>
              <a:off x="2005017" y="3513880"/>
              <a:ext cx="43121" cy="50215"/>
            </a:xfrm>
            <a:custGeom>
              <a:rect b="b" l="l" r="r" t="t"/>
              <a:pathLst>
                <a:path extrusionOk="0" h="906" w="778">
                  <a:moveTo>
                    <a:pt x="40" y="1"/>
                  </a:moveTo>
                  <a:lnTo>
                    <a:pt x="0" y="886"/>
                  </a:lnTo>
                  <a:lnTo>
                    <a:pt x="99" y="886"/>
                  </a:lnTo>
                  <a:lnTo>
                    <a:pt x="128" y="168"/>
                  </a:lnTo>
                  <a:lnTo>
                    <a:pt x="669" y="906"/>
                  </a:lnTo>
                  <a:lnTo>
                    <a:pt x="738" y="906"/>
                  </a:lnTo>
                  <a:lnTo>
                    <a:pt x="777" y="21"/>
                  </a:lnTo>
                  <a:lnTo>
                    <a:pt x="689" y="21"/>
                  </a:lnTo>
                  <a:lnTo>
                    <a:pt x="659" y="739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29"/>
            <p:cNvSpPr/>
            <p:nvPr/>
          </p:nvSpPr>
          <p:spPr>
            <a:xfrm>
              <a:off x="2067703" y="3515543"/>
              <a:ext cx="35472" cy="50769"/>
            </a:xfrm>
            <a:custGeom>
              <a:rect b="b" l="l" r="r" t="t"/>
              <a:pathLst>
                <a:path extrusionOk="0" h="916" w="640">
                  <a:moveTo>
                    <a:pt x="30" y="0"/>
                  </a:moveTo>
                  <a:lnTo>
                    <a:pt x="0" y="895"/>
                  </a:lnTo>
                  <a:lnTo>
                    <a:pt x="630" y="915"/>
                  </a:lnTo>
                  <a:lnTo>
                    <a:pt x="630" y="836"/>
                  </a:lnTo>
                  <a:lnTo>
                    <a:pt x="99" y="817"/>
                  </a:lnTo>
                  <a:lnTo>
                    <a:pt x="118" y="482"/>
                  </a:lnTo>
                  <a:lnTo>
                    <a:pt x="571" y="502"/>
                  </a:lnTo>
                  <a:lnTo>
                    <a:pt x="571" y="423"/>
                  </a:lnTo>
                  <a:lnTo>
                    <a:pt x="118" y="404"/>
                  </a:lnTo>
                  <a:lnTo>
                    <a:pt x="128" y="89"/>
                  </a:lnTo>
                  <a:lnTo>
                    <a:pt x="640" y="109"/>
                  </a:lnTo>
                  <a:lnTo>
                    <a:pt x="640" y="3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29"/>
            <p:cNvSpPr/>
            <p:nvPr/>
          </p:nvSpPr>
          <p:spPr>
            <a:xfrm>
              <a:off x="2210478" y="3513270"/>
              <a:ext cx="46391" cy="50381"/>
            </a:xfrm>
            <a:custGeom>
              <a:rect b="b" l="l" r="r" t="t"/>
              <a:pathLst>
                <a:path extrusionOk="0" h="909" w="837">
                  <a:moveTo>
                    <a:pt x="478" y="1"/>
                  </a:moveTo>
                  <a:cubicBezTo>
                    <a:pt x="246" y="1"/>
                    <a:pt x="40" y="191"/>
                    <a:pt x="31" y="435"/>
                  </a:cubicBezTo>
                  <a:cubicBezTo>
                    <a:pt x="21" y="691"/>
                    <a:pt x="227" y="907"/>
                    <a:pt x="483" y="907"/>
                  </a:cubicBezTo>
                  <a:cubicBezTo>
                    <a:pt x="495" y="908"/>
                    <a:pt x="507" y="908"/>
                    <a:pt x="518" y="908"/>
                  </a:cubicBezTo>
                  <a:cubicBezTo>
                    <a:pt x="624" y="908"/>
                    <a:pt x="728" y="869"/>
                    <a:pt x="807" y="789"/>
                  </a:cubicBezTo>
                  <a:lnTo>
                    <a:pt x="748" y="730"/>
                  </a:lnTo>
                  <a:cubicBezTo>
                    <a:pt x="680" y="799"/>
                    <a:pt x="581" y="828"/>
                    <a:pt x="483" y="828"/>
                  </a:cubicBezTo>
                  <a:cubicBezTo>
                    <a:pt x="1" y="799"/>
                    <a:pt x="29" y="90"/>
                    <a:pt x="485" y="90"/>
                  </a:cubicBezTo>
                  <a:cubicBezTo>
                    <a:pt x="494" y="90"/>
                    <a:pt x="503" y="90"/>
                    <a:pt x="512" y="91"/>
                  </a:cubicBezTo>
                  <a:cubicBezTo>
                    <a:pt x="611" y="91"/>
                    <a:pt x="709" y="130"/>
                    <a:pt x="778" y="199"/>
                  </a:cubicBezTo>
                  <a:lnTo>
                    <a:pt x="837" y="150"/>
                  </a:lnTo>
                  <a:cubicBezTo>
                    <a:pt x="758" y="51"/>
                    <a:pt x="640" y="2"/>
                    <a:pt x="512" y="2"/>
                  </a:cubicBezTo>
                  <a:cubicBezTo>
                    <a:pt x="501" y="1"/>
                    <a:pt x="490" y="1"/>
                    <a:pt x="478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29"/>
            <p:cNvSpPr/>
            <p:nvPr/>
          </p:nvSpPr>
          <p:spPr>
            <a:xfrm>
              <a:off x="2271003" y="3514988"/>
              <a:ext cx="42566" cy="49716"/>
            </a:xfrm>
            <a:custGeom>
              <a:rect b="b" l="l" r="r" t="t"/>
              <a:pathLst>
                <a:path extrusionOk="0" h="897" w="768">
                  <a:moveTo>
                    <a:pt x="40" y="1"/>
                  </a:moveTo>
                  <a:lnTo>
                    <a:pt x="11" y="502"/>
                  </a:lnTo>
                  <a:cubicBezTo>
                    <a:pt x="1" y="758"/>
                    <a:pt x="138" y="886"/>
                    <a:pt x="365" y="896"/>
                  </a:cubicBezTo>
                  <a:cubicBezTo>
                    <a:pt x="373" y="896"/>
                    <a:pt x="382" y="896"/>
                    <a:pt x="390" y="896"/>
                  </a:cubicBezTo>
                  <a:cubicBezTo>
                    <a:pt x="601" y="896"/>
                    <a:pt x="729" y="778"/>
                    <a:pt x="748" y="532"/>
                  </a:cubicBezTo>
                  <a:lnTo>
                    <a:pt x="768" y="20"/>
                  </a:lnTo>
                  <a:lnTo>
                    <a:pt x="669" y="20"/>
                  </a:lnTo>
                  <a:lnTo>
                    <a:pt x="650" y="522"/>
                  </a:lnTo>
                  <a:cubicBezTo>
                    <a:pt x="640" y="727"/>
                    <a:pt x="551" y="818"/>
                    <a:pt x="390" y="818"/>
                  </a:cubicBezTo>
                  <a:cubicBezTo>
                    <a:pt x="382" y="818"/>
                    <a:pt x="373" y="817"/>
                    <a:pt x="365" y="817"/>
                  </a:cubicBezTo>
                  <a:cubicBezTo>
                    <a:pt x="197" y="817"/>
                    <a:pt x="99" y="709"/>
                    <a:pt x="109" y="502"/>
                  </a:cubicBezTo>
                  <a:lnTo>
                    <a:pt x="129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29"/>
            <p:cNvSpPr/>
            <p:nvPr/>
          </p:nvSpPr>
          <p:spPr>
            <a:xfrm>
              <a:off x="2325541" y="3517150"/>
              <a:ext cx="39851" cy="50215"/>
            </a:xfrm>
            <a:custGeom>
              <a:rect b="b" l="l" r="r" t="t"/>
              <a:pathLst>
                <a:path extrusionOk="0" h="906" w="719">
                  <a:moveTo>
                    <a:pt x="0" y="1"/>
                  </a:moveTo>
                  <a:lnTo>
                    <a:pt x="0" y="80"/>
                  </a:lnTo>
                  <a:lnTo>
                    <a:pt x="305" y="89"/>
                  </a:lnTo>
                  <a:lnTo>
                    <a:pt x="276" y="906"/>
                  </a:lnTo>
                  <a:lnTo>
                    <a:pt x="374" y="906"/>
                  </a:lnTo>
                  <a:lnTo>
                    <a:pt x="403" y="99"/>
                  </a:lnTo>
                  <a:lnTo>
                    <a:pt x="718" y="109"/>
                  </a:lnTo>
                  <a:lnTo>
                    <a:pt x="718" y="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29"/>
            <p:cNvSpPr/>
            <p:nvPr/>
          </p:nvSpPr>
          <p:spPr>
            <a:xfrm>
              <a:off x="2748968" y="1467847"/>
              <a:ext cx="63240" cy="181406"/>
            </a:xfrm>
            <a:custGeom>
              <a:rect b="b" l="l" r="r" t="t"/>
              <a:pathLst>
                <a:path extrusionOk="0" h="3273" w="1141">
                  <a:moveTo>
                    <a:pt x="527" y="0"/>
                  </a:moveTo>
                  <a:cubicBezTo>
                    <a:pt x="238" y="0"/>
                    <a:pt x="0" y="232"/>
                    <a:pt x="0" y="538"/>
                  </a:cubicBezTo>
                  <a:lnTo>
                    <a:pt x="30" y="2750"/>
                  </a:lnTo>
                  <a:cubicBezTo>
                    <a:pt x="30" y="3026"/>
                    <a:pt x="246" y="3252"/>
                    <a:pt x="521" y="3272"/>
                  </a:cubicBezTo>
                  <a:lnTo>
                    <a:pt x="561" y="3272"/>
                  </a:lnTo>
                  <a:cubicBezTo>
                    <a:pt x="573" y="3272"/>
                    <a:pt x="584" y="3273"/>
                    <a:pt x="596" y="3273"/>
                  </a:cubicBezTo>
                  <a:cubicBezTo>
                    <a:pt x="895" y="3273"/>
                    <a:pt x="1141" y="3033"/>
                    <a:pt x="1131" y="2721"/>
                  </a:cubicBezTo>
                  <a:lnTo>
                    <a:pt x="1072" y="508"/>
                  </a:lnTo>
                  <a:cubicBezTo>
                    <a:pt x="1062" y="252"/>
                    <a:pt x="866" y="36"/>
                    <a:pt x="610" y="7"/>
                  </a:cubicBezTo>
                  <a:cubicBezTo>
                    <a:pt x="582" y="2"/>
                    <a:pt x="554" y="0"/>
                    <a:pt x="527" y="0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29"/>
            <p:cNvSpPr/>
            <p:nvPr/>
          </p:nvSpPr>
          <p:spPr>
            <a:xfrm>
              <a:off x="2752737" y="1343307"/>
              <a:ext cx="56755" cy="100541"/>
            </a:xfrm>
            <a:custGeom>
              <a:rect b="b" l="l" r="r" t="t"/>
              <a:pathLst>
                <a:path extrusionOk="0" h="1814" w="1024">
                  <a:moveTo>
                    <a:pt x="531" y="1"/>
                  </a:moveTo>
                  <a:cubicBezTo>
                    <a:pt x="525" y="1"/>
                    <a:pt x="519" y="1"/>
                    <a:pt x="512" y="1"/>
                  </a:cubicBezTo>
                  <a:cubicBezTo>
                    <a:pt x="276" y="11"/>
                    <a:pt x="89" y="188"/>
                    <a:pt x="80" y="414"/>
                  </a:cubicBezTo>
                  <a:lnTo>
                    <a:pt x="11" y="1319"/>
                  </a:lnTo>
                  <a:cubicBezTo>
                    <a:pt x="1" y="1555"/>
                    <a:pt x="168" y="1762"/>
                    <a:pt x="404" y="1791"/>
                  </a:cubicBezTo>
                  <a:lnTo>
                    <a:pt x="503" y="1811"/>
                  </a:lnTo>
                  <a:cubicBezTo>
                    <a:pt x="519" y="1813"/>
                    <a:pt x="536" y="1814"/>
                    <a:pt x="553" y="1814"/>
                  </a:cubicBezTo>
                  <a:cubicBezTo>
                    <a:pt x="807" y="1814"/>
                    <a:pt x="1023" y="1607"/>
                    <a:pt x="1014" y="1339"/>
                  </a:cubicBezTo>
                  <a:lnTo>
                    <a:pt x="984" y="434"/>
                  </a:lnTo>
                  <a:cubicBezTo>
                    <a:pt x="975" y="185"/>
                    <a:pt x="769" y="1"/>
                    <a:pt x="531" y="1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29"/>
            <p:cNvSpPr/>
            <p:nvPr/>
          </p:nvSpPr>
          <p:spPr>
            <a:xfrm>
              <a:off x="3238429" y="1509471"/>
              <a:ext cx="467233" cy="694642"/>
            </a:xfrm>
            <a:custGeom>
              <a:rect b="b" l="l" r="r" t="t"/>
              <a:pathLst>
                <a:path extrusionOk="0" h="12533" w="8430">
                  <a:moveTo>
                    <a:pt x="3035" y="3504"/>
                  </a:moveTo>
                  <a:cubicBezTo>
                    <a:pt x="3407" y="3505"/>
                    <a:pt x="3769" y="3593"/>
                    <a:pt x="4102" y="3750"/>
                  </a:cubicBezTo>
                  <a:cubicBezTo>
                    <a:pt x="4063" y="3907"/>
                    <a:pt x="4013" y="4055"/>
                    <a:pt x="3954" y="4202"/>
                  </a:cubicBezTo>
                  <a:cubicBezTo>
                    <a:pt x="3650" y="4901"/>
                    <a:pt x="2951" y="5392"/>
                    <a:pt x="2253" y="5392"/>
                  </a:cubicBezTo>
                  <a:lnTo>
                    <a:pt x="2243" y="5392"/>
                  </a:lnTo>
                  <a:cubicBezTo>
                    <a:pt x="2228" y="5393"/>
                    <a:pt x="2213" y="5394"/>
                    <a:pt x="2198" y="5394"/>
                  </a:cubicBezTo>
                  <a:cubicBezTo>
                    <a:pt x="2036" y="5394"/>
                    <a:pt x="1876" y="5346"/>
                    <a:pt x="1732" y="5265"/>
                  </a:cubicBezTo>
                  <a:cubicBezTo>
                    <a:pt x="1456" y="5078"/>
                    <a:pt x="1358" y="4635"/>
                    <a:pt x="1525" y="4291"/>
                  </a:cubicBezTo>
                  <a:cubicBezTo>
                    <a:pt x="1673" y="3966"/>
                    <a:pt x="2007" y="3711"/>
                    <a:pt x="2440" y="3593"/>
                  </a:cubicBezTo>
                  <a:cubicBezTo>
                    <a:pt x="2625" y="3534"/>
                    <a:pt x="2830" y="3505"/>
                    <a:pt x="3035" y="3504"/>
                  </a:cubicBezTo>
                  <a:close/>
                  <a:moveTo>
                    <a:pt x="4959" y="7260"/>
                  </a:moveTo>
                  <a:cubicBezTo>
                    <a:pt x="4981" y="7260"/>
                    <a:pt x="5004" y="7260"/>
                    <a:pt x="5026" y="7261"/>
                  </a:cubicBezTo>
                  <a:lnTo>
                    <a:pt x="5017" y="7261"/>
                  </a:lnTo>
                  <a:cubicBezTo>
                    <a:pt x="5312" y="7261"/>
                    <a:pt x="5607" y="7300"/>
                    <a:pt x="5882" y="7399"/>
                  </a:cubicBezTo>
                  <a:cubicBezTo>
                    <a:pt x="5872" y="7487"/>
                    <a:pt x="5862" y="7586"/>
                    <a:pt x="5843" y="7684"/>
                  </a:cubicBezTo>
                  <a:cubicBezTo>
                    <a:pt x="5764" y="8244"/>
                    <a:pt x="5538" y="9012"/>
                    <a:pt x="4948" y="9444"/>
                  </a:cubicBezTo>
                  <a:cubicBezTo>
                    <a:pt x="4711" y="9604"/>
                    <a:pt x="4428" y="9694"/>
                    <a:pt x="4143" y="9694"/>
                  </a:cubicBezTo>
                  <a:cubicBezTo>
                    <a:pt x="4060" y="9694"/>
                    <a:pt x="3977" y="9686"/>
                    <a:pt x="3895" y="9671"/>
                  </a:cubicBezTo>
                  <a:cubicBezTo>
                    <a:pt x="3640" y="9631"/>
                    <a:pt x="3404" y="9484"/>
                    <a:pt x="3256" y="9267"/>
                  </a:cubicBezTo>
                  <a:cubicBezTo>
                    <a:pt x="3109" y="9021"/>
                    <a:pt x="3079" y="8717"/>
                    <a:pt x="3187" y="8441"/>
                  </a:cubicBezTo>
                  <a:cubicBezTo>
                    <a:pt x="3364" y="7949"/>
                    <a:pt x="3748" y="7576"/>
                    <a:pt x="4240" y="7389"/>
                  </a:cubicBezTo>
                  <a:cubicBezTo>
                    <a:pt x="4465" y="7308"/>
                    <a:pt x="4714" y="7260"/>
                    <a:pt x="4959" y="7260"/>
                  </a:cubicBezTo>
                  <a:close/>
                  <a:moveTo>
                    <a:pt x="1551" y="1"/>
                  </a:moveTo>
                  <a:cubicBezTo>
                    <a:pt x="1043" y="1"/>
                    <a:pt x="548" y="152"/>
                    <a:pt x="158" y="446"/>
                  </a:cubicBezTo>
                  <a:cubicBezTo>
                    <a:pt x="0" y="548"/>
                    <a:pt x="109" y="752"/>
                    <a:pt x="249" y="752"/>
                  </a:cubicBezTo>
                  <a:cubicBezTo>
                    <a:pt x="284" y="752"/>
                    <a:pt x="320" y="740"/>
                    <a:pt x="355" y="711"/>
                  </a:cubicBezTo>
                  <a:cubicBezTo>
                    <a:pt x="690" y="460"/>
                    <a:pt x="1116" y="329"/>
                    <a:pt x="1553" y="329"/>
                  </a:cubicBezTo>
                  <a:cubicBezTo>
                    <a:pt x="1835" y="329"/>
                    <a:pt x="2121" y="383"/>
                    <a:pt x="2391" y="495"/>
                  </a:cubicBezTo>
                  <a:cubicBezTo>
                    <a:pt x="3059" y="790"/>
                    <a:pt x="3590" y="1340"/>
                    <a:pt x="3876" y="2019"/>
                  </a:cubicBezTo>
                  <a:cubicBezTo>
                    <a:pt x="4072" y="2452"/>
                    <a:pt x="4161" y="2934"/>
                    <a:pt x="4141" y="3416"/>
                  </a:cubicBezTo>
                  <a:cubicBezTo>
                    <a:pt x="3795" y="3260"/>
                    <a:pt x="3423" y="3185"/>
                    <a:pt x="3052" y="3185"/>
                  </a:cubicBezTo>
                  <a:cubicBezTo>
                    <a:pt x="2812" y="3185"/>
                    <a:pt x="2573" y="3216"/>
                    <a:pt x="2341" y="3278"/>
                  </a:cubicBezTo>
                  <a:cubicBezTo>
                    <a:pt x="1820" y="3425"/>
                    <a:pt x="1407" y="3750"/>
                    <a:pt x="1220" y="4153"/>
                  </a:cubicBezTo>
                  <a:cubicBezTo>
                    <a:pt x="984" y="4655"/>
                    <a:pt x="1132" y="5265"/>
                    <a:pt x="1545" y="5540"/>
                  </a:cubicBezTo>
                  <a:cubicBezTo>
                    <a:pt x="1738" y="5660"/>
                    <a:pt x="1966" y="5728"/>
                    <a:pt x="2189" y="5728"/>
                  </a:cubicBezTo>
                  <a:cubicBezTo>
                    <a:pt x="2204" y="5728"/>
                    <a:pt x="2218" y="5727"/>
                    <a:pt x="2233" y="5727"/>
                  </a:cubicBezTo>
                  <a:lnTo>
                    <a:pt x="2243" y="5727"/>
                  </a:lnTo>
                  <a:cubicBezTo>
                    <a:pt x="3069" y="5727"/>
                    <a:pt x="3895" y="5156"/>
                    <a:pt x="4249" y="4340"/>
                  </a:cubicBezTo>
                  <a:cubicBezTo>
                    <a:pt x="4308" y="4202"/>
                    <a:pt x="4358" y="4055"/>
                    <a:pt x="4397" y="3907"/>
                  </a:cubicBezTo>
                  <a:cubicBezTo>
                    <a:pt x="4702" y="4094"/>
                    <a:pt x="4967" y="4340"/>
                    <a:pt x="5184" y="4635"/>
                  </a:cubicBezTo>
                  <a:cubicBezTo>
                    <a:pt x="5675" y="5274"/>
                    <a:pt x="5921" y="6140"/>
                    <a:pt x="5892" y="7064"/>
                  </a:cubicBezTo>
                  <a:cubicBezTo>
                    <a:pt x="5609" y="6978"/>
                    <a:pt x="5318" y="6934"/>
                    <a:pt x="5027" y="6934"/>
                  </a:cubicBezTo>
                  <a:cubicBezTo>
                    <a:pt x="4720" y="6934"/>
                    <a:pt x="4414" y="6983"/>
                    <a:pt x="4122" y="7084"/>
                  </a:cubicBezTo>
                  <a:cubicBezTo>
                    <a:pt x="3541" y="7300"/>
                    <a:pt x="3079" y="7763"/>
                    <a:pt x="2863" y="8343"/>
                  </a:cubicBezTo>
                  <a:cubicBezTo>
                    <a:pt x="2725" y="8707"/>
                    <a:pt x="2774" y="9110"/>
                    <a:pt x="2971" y="9444"/>
                  </a:cubicBezTo>
                  <a:cubicBezTo>
                    <a:pt x="3177" y="9739"/>
                    <a:pt x="3482" y="9936"/>
                    <a:pt x="3836" y="9995"/>
                  </a:cubicBezTo>
                  <a:cubicBezTo>
                    <a:pt x="3938" y="10013"/>
                    <a:pt x="4040" y="10021"/>
                    <a:pt x="4141" y="10021"/>
                  </a:cubicBezTo>
                  <a:cubicBezTo>
                    <a:pt x="4495" y="10021"/>
                    <a:pt x="4844" y="9916"/>
                    <a:pt x="5135" y="9710"/>
                  </a:cubicBezTo>
                  <a:cubicBezTo>
                    <a:pt x="5823" y="9218"/>
                    <a:pt x="6079" y="8362"/>
                    <a:pt x="6167" y="7733"/>
                  </a:cubicBezTo>
                  <a:cubicBezTo>
                    <a:pt x="6177" y="7654"/>
                    <a:pt x="6187" y="7586"/>
                    <a:pt x="6197" y="7517"/>
                  </a:cubicBezTo>
                  <a:cubicBezTo>
                    <a:pt x="6738" y="7763"/>
                    <a:pt x="7180" y="8166"/>
                    <a:pt x="7475" y="8677"/>
                  </a:cubicBezTo>
                  <a:cubicBezTo>
                    <a:pt x="8085" y="9749"/>
                    <a:pt x="7947" y="11224"/>
                    <a:pt x="7141" y="12267"/>
                  </a:cubicBezTo>
                  <a:cubicBezTo>
                    <a:pt x="7082" y="12336"/>
                    <a:pt x="7092" y="12434"/>
                    <a:pt x="7170" y="12493"/>
                  </a:cubicBezTo>
                  <a:cubicBezTo>
                    <a:pt x="7200" y="12513"/>
                    <a:pt x="7229" y="12532"/>
                    <a:pt x="7269" y="12532"/>
                  </a:cubicBezTo>
                  <a:cubicBezTo>
                    <a:pt x="7318" y="12523"/>
                    <a:pt x="7357" y="12503"/>
                    <a:pt x="7387" y="12473"/>
                  </a:cubicBezTo>
                  <a:cubicBezTo>
                    <a:pt x="8282" y="11333"/>
                    <a:pt x="8429" y="9700"/>
                    <a:pt x="7751" y="8510"/>
                  </a:cubicBezTo>
                  <a:cubicBezTo>
                    <a:pt x="7406" y="7910"/>
                    <a:pt x="6865" y="7438"/>
                    <a:pt x="6216" y="7182"/>
                  </a:cubicBezTo>
                  <a:cubicBezTo>
                    <a:pt x="6266" y="6140"/>
                    <a:pt x="6000" y="5166"/>
                    <a:pt x="5449" y="4438"/>
                  </a:cubicBezTo>
                  <a:cubicBezTo>
                    <a:pt x="5184" y="4075"/>
                    <a:pt x="4840" y="3779"/>
                    <a:pt x="4456" y="3563"/>
                  </a:cubicBezTo>
                  <a:cubicBezTo>
                    <a:pt x="4515" y="2993"/>
                    <a:pt x="4417" y="2412"/>
                    <a:pt x="4181" y="1881"/>
                  </a:cubicBezTo>
                  <a:cubicBezTo>
                    <a:pt x="3856" y="1124"/>
                    <a:pt x="3266" y="524"/>
                    <a:pt x="2518" y="190"/>
                  </a:cubicBezTo>
                  <a:cubicBezTo>
                    <a:pt x="2207" y="63"/>
                    <a:pt x="1876" y="1"/>
                    <a:pt x="15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29"/>
            <p:cNvSpPr/>
            <p:nvPr/>
          </p:nvSpPr>
          <p:spPr>
            <a:xfrm>
              <a:off x="1309905" y="2164486"/>
              <a:ext cx="247528" cy="448998"/>
            </a:xfrm>
            <a:custGeom>
              <a:rect b="b" l="l" r="r" t="t"/>
              <a:pathLst>
                <a:path extrusionOk="0" h="8101" w="4466">
                  <a:moveTo>
                    <a:pt x="2502" y="3105"/>
                  </a:moveTo>
                  <a:cubicBezTo>
                    <a:pt x="2559" y="3105"/>
                    <a:pt x="2614" y="3117"/>
                    <a:pt x="2666" y="3144"/>
                  </a:cubicBezTo>
                  <a:cubicBezTo>
                    <a:pt x="2852" y="3252"/>
                    <a:pt x="2931" y="3478"/>
                    <a:pt x="2862" y="3685"/>
                  </a:cubicBezTo>
                  <a:cubicBezTo>
                    <a:pt x="2784" y="3911"/>
                    <a:pt x="2597" y="4088"/>
                    <a:pt x="2370" y="4166"/>
                  </a:cubicBezTo>
                  <a:cubicBezTo>
                    <a:pt x="2243" y="4216"/>
                    <a:pt x="2105" y="4240"/>
                    <a:pt x="1967" y="4240"/>
                  </a:cubicBezTo>
                  <a:cubicBezTo>
                    <a:pt x="1830" y="4240"/>
                    <a:pt x="1692" y="4216"/>
                    <a:pt x="1564" y="4166"/>
                  </a:cubicBezTo>
                  <a:cubicBezTo>
                    <a:pt x="1633" y="3921"/>
                    <a:pt x="1741" y="3694"/>
                    <a:pt x="1889" y="3498"/>
                  </a:cubicBezTo>
                  <a:cubicBezTo>
                    <a:pt x="2044" y="3280"/>
                    <a:pt x="2286" y="3105"/>
                    <a:pt x="2502" y="3105"/>
                  </a:cubicBezTo>
                  <a:close/>
                  <a:moveTo>
                    <a:pt x="2419" y="1"/>
                  </a:moveTo>
                  <a:cubicBezTo>
                    <a:pt x="1959" y="1"/>
                    <a:pt x="1464" y="234"/>
                    <a:pt x="1033" y="665"/>
                  </a:cubicBezTo>
                  <a:cubicBezTo>
                    <a:pt x="315" y="1373"/>
                    <a:pt x="0" y="2376"/>
                    <a:pt x="236" y="3212"/>
                  </a:cubicBezTo>
                  <a:cubicBezTo>
                    <a:pt x="384" y="3694"/>
                    <a:pt x="718" y="4107"/>
                    <a:pt x="1171" y="4343"/>
                  </a:cubicBezTo>
                  <a:cubicBezTo>
                    <a:pt x="1141" y="4511"/>
                    <a:pt x="1112" y="4668"/>
                    <a:pt x="1102" y="4835"/>
                  </a:cubicBezTo>
                  <a:cubicBezTo>
                    <a:pt x="1033" y="5789"/>
                    <a:pt x="1318" y="6684"/>
                    <a:pt x="1879" y="7294"/>
                  </a:cubicBezTo>
                  <a:cubicBezTo>
                    <a:pt x="2341" y="7795"/>
                    <a:pt x="2980" y="8090"/>
                    <a:pt x="3669" y="8100"/>
                  </a:cubicBezTo>
                  <a:cubicBezTo>
                    <a:pt x="3895" y="8100"/>
                    <a:pt x="4121" y="8061"/>
                    <a:pt x="4337" y="7982"/>
                  </a:cubicBezTo>
                  <a:cubicBezTo>
                    <a:pt x="4426" y="7953"/>
                    <a:pt x="4465" y="7854"/>
                    <a:pt x="4436" y="7776"/>
                  </a:cubicBezTo>
                  <a:cubicBezTo>
                    <a:pt x="4412" y="7705"/>
                    <a:pt x="4350" y="7659"/>
                    <a:pt x="4281" y="7659"/>
                  </a:cubicBezTo>
                  <a:cubicBezTo>
                    <a:pt x="4264" y="7659"/>
                    <a:pt x="4247" y="7662"/>
                    <a:pt x="4229" y="7668"/>
                  </a:cubicBezTo>
                  <a:cubicBezTo>
                    <a:pt x="4051" y="7731"/>
                    <a:pt x="3860" y="7762"/>
                    <a:pt x="3666" y="7762"/>
                  </a:cubicBezTo>
                  <a:cubicBezTo>
                    <a:pt x="3113" y="7762"/>
                    <a:pt x="2532" y="7512"/>
                    <a:pt x="2125" y="7068"/>
                  </a:cubicBezTo>
                  <a:cubicBezTo>
                    <a:pt x="1623" y="6517"/>
                    <a:pt x="1377" y="5720"/>
                    <a:pt x="1436" y="4855"/>
                  </a:cubicBezTo>
                  <a:cubicBezTo>
                    <a:pt x="1446" y="4727"/>
                    <a:pt x="1456" y="4599"/>
                    <a:pt x="1485" y="4481"/>
                  </a:cubicBezTo>
                  <a:cubicBezTo>
                    <a:pt x="1641" y="4533"/>
                    <a:pt x="1805" y="4560"/>
                    <a:pt x="1970" y="4560"/>
                  </a:cubicBezTo>
                  <a:cubicBezTo>
                    <a:pt x="2150" y="4560"/>
                    <a:pt x="2329" y="4528"/>
                    <a:pt x="2498" y="4461"/>
                  </a:cubicBezTo>
                  <a:cubicBezTo>
                    <a:pt x="2823" y="4343"/>
                    <a:pt x="3069" y="4098"/>
                    <a:pt x="3187" y="3773"/>
                  </a:cubicBezTo>
                  <a:cubicBezTo>
                    <a:pt x="3305" y="3409"/>
                    <a:pt x="3147" y="3016"/>
                    <a:pt x="2813" y="2839"/>
                  </a:cubicBezTo>
                  <a:cubicBezTo>
                    <a:pt x="2713" y="2789"/>
                    <a:pt x="2610" y="2767"/>
                    <a:pt x="2508" y="2767"/>
                  </a:cubicBezTo>
                  <a:cubicBezTo>
                    <a:pt x="2169" y="2767"/>
                    <a:pt x="1837" y="3011"/>
                    <a:pt x="1633" y="3291"/>
                  </a:cubicBezTo>
                  <a:cubicBezTo>
                    <a:pt x="1466" y="3507"/>
                    <a:pt x="1348" y="3753"/>
                    <a:pt x="1259" y="4019"/>
                  </a:cubicBezTo>
                  <a:cubicBezTo>
                    <a:pt x="925" y="3812"/>
                    <a:pt x="669" y="3498"/>
                    <a:pt x="561" y="3124"/>
                  </a:cubicBezTo>
                  <a:cubicBezTo>
                    <a:pt x="354" y="2406"/>
                    <a:pt x="630" y="1531"/>
                    <a:pt x="1269" y="891"/>
                  </a:cubicBezTo>
                  <a:cubicBezTo>
                    <a:pt x="1568" y="600"/>
                    <a:pt x="2007" y="329"/>
                    <a:pt x="2443" y="329"/>
                  </a:cubicBezTo>
                  <a:cubicBezTo>
                    <a:pt x="2537" y="329"/>
                    <a:pt x="2632" y="342"/>
                    <a:pt x="2725" y="370"/>
                  </a:cubicBezTo>
                  <a:cubicBezTo>
                    <a:pt x="2745" y="377"/>
                    <a:pt x="2764" y="380"/>
                    <a:pt x="2782" y="380"/>
                  </a:cubicBezTo>
                  <a:cubicBezTo>
                    <a:pt x="2947" y="380"/>
                    <a:pt x="3009" y="119"/>
                    <a:pt x="2823" y="65"/>
                  </a:cubicBezTo>
                  <a:cubicBezTo>
                    <a:pt x="2693" y="22"/>
                    <a:pt x="2558" y="1"/>
                    <a:pt x="24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29"/>
            <p:cNvSpPr/>
            <p:nvPr/>
          </p:nvSpPr>
          <p:spPr>
            <a:xfrm>
              <a:off x="2665609" y="2704549"/>
              <a:ext cx="318306" cy="302454"/>
            </a:xfrm>
            <a:custGeom>
              <a:rect b="b" l="l" r="r" t="t"/>
              <a:pathLst>
                <a:path extrusionOk="0" h="5457" w="5743">
                  <a:moveTo>
                    <a:pt x="2429" y="1612"/>
                  </a:moveTo>
                  <a:cubicBezTo>
                    <a:pt x="2743" y="1621"/>
                    <a:pt x="3038" y="1769"/>
                    <a:pt x="3225" y="2015"/>
                  </a:cubicBezTo>
                  <a:cubicBezTo>
                    <a:pt x="3451" y="2339"/>
                    <a:pt x="3540" y="2733"/>
                    <a:pt x="3471" y="3126"/>
                  </a:cubicBezTo>
                  <a:cubicBezTo>
                    <a:pt x="3309" y="3164"/>
                    <a:pt x="3142" y="3184"/>
                    <a:pt x="2975" y="3184"/>
                  </a:cubicBezTo>
                  <a:cubicBezTo>
                    <a:pt x="2798" y="3184"/>
                    <a:pt x="2620" y="3162"/>
                    <a:pt x="2448" y="3116"/>
                  </a:cubicBezTo>
                  <a:cubicBezTo>
                    <a:pt x="2134" y="3028"/>
                    <a:pt x="1770" y="2802"/>
                    <a:pt x="1681" y="2467"/>
                  </a:cubicBezTo>
                  <a:cubicBezTo>
                    <a:pt x="1602" y="2133"/>
                    <a:pt x="1858" y="1739"/>
                    <a:pt x="2212" y="1641"/>
                  </a:cubicBezTo>
                  <a:cubicBezTo>
                    <a:pt x="2281" y="1621"/>
                    <a:pt x="2360" y="1612"/>
                    <a:pt x="2429" y="1612"/>
                  </a:cubicBezTo>
                  <a:close/>
                  <a:moveTo>
                    <a:pt x="5417" y="1"/>
                  </a:moveTo>
                  <a:cubicBezTo>
                    <a:pt x="5324" y="1"/>
                    <a:pt x="5229" y="73"/>
                    <a:pt x="5251" y="195"/>
                  </a:cubicBezTo>
                  <a:cubicBezTo>
                    <a:pt x="5399" y="1002"/>
                    <a:pt x="5173" y="1838"/>
                    <a:pt x="4632" y="2448"/>
                  </a:cubicBezTo>
                  <a:cubicBezTo>
                    <a:pt x="4396" y="2693"/>
                    <a:pt x="4120" y="2890"/>
                    <a:pt x="3815" y="3008"/>
                  </a:cubicBezTo>
                  <a:cubicBezTo>
                    <a:pt x="3845" y="2585"/>
                    <a:pt x="3727" y="2162"/>
                    <a:pt x="3481" y="1818"/>
                  </a:cubicBezTo>
                  <a:cubicBezTo>
                    <a:pt x="3227" y="1485"/>
                    <a:pt x="2832" y="1293"/>
                    <a:pt x="2421" y="1293"/>
                  </a:cubicBezTo>
                  <a:cubicBezTo>
                    <a:pt x="2322" y="1293"/>
                    <a:pt x="2223" y="1304"/>
                    <a:pt x="2124" y="1326"/>
                  </a:cubicBezTo>
                  <a:cubicBezTo>
                    <a:pt x="1602" y="1474"/>
                    <a:pt x="1248" y="2044"/>
                    <a:pt x="1366" y="2546"/>
                  </a:cubicBezTo>
                  <a:cubicBezTo>
                    <a:pt x="1465" y="2959"/>
                    <a:pt x="1839" y="3284"/>
                    <a:pt x="2370" y="3431"/>
                  </a:cubicBezTo>
                  <a:cubicBezTo>
                    <a:pt x="2559" y="3483"/>
                    <a:pt x="2759" y="3508"/>
                    <a:pt x="2958" y="3508"/>
                  </a:cubicBezTo>
                  <a:cubicBezTo>
                    <a:pt x="3101" y="3508"/>
                    <a:pt x="3243" y="3495"/>
                    <a:pt x="3383" y="3470"/>
                  </a:cubicBezTo>
                  <a:lnTo>
                    <a:pt x="3383" y="3470"/>
                  </a:lnTo>
                  <a:cubicBezTo>
                    <a:pt x="3284" y="3765"/>
                    <a:pt x="3127" y="4041"/>
                    <a:pt x="2940" y="4296"/>
                  </a:cubicBezTo>
                  <a:cubicBezTo>
                    <a:pt x="2745" y="4547"/>
                    <a:pt x="2246" y="5120"/>
                    <a:pt x="1629" y="5120"/>
                  </a:cubicBezTo>
                  <a:cubicBezTo>
                    <a:pt x="1591" y="5120"/>
                    <a:pt x="1553" y="5117"/>
                    <a:pt x="1514" y="5113"/>
                  </a:cubicBezTo>
                  <a:cubicBezTo>
                    <a:pt x="944" y="5054"/>
                    <a:pt x="540" y="4493"/>
                    <a:pt x="353" y="4159"/>
                  </a:cubicBezTo>
                  <a:cubicBezTo>
                    <a:pt x="320" y="4104"/>
                    <a:pt x="271" y="4081"/>
                    <a:pt x="222" y="4081"/>
                  </a:cubicBezTo>
                  <a:cubicBezTo>
                    <a:pt x="111" y="4081"/>
                    <a:pt x="0" y="4197"/>
                    <a:pt x="68" y="4326"/>
                  </a:cubicBezTo>
                  <a:cubicBezTo>
                    <a:pt x="442" y="4985"/>
                    <a:pt x="944" y="5388"/>
                    <a:pt x="1475" y="5447"/>
                  </a:cubicBezTo>
                  <a:cubicBezTo>
                    <a:pt x="1524" y="5447"/>
                    <a:pt x="1573" y="5457"/>
                    <a:pt x="1622" y="5457"/>
                  </a:cubicBezTo>
                  <a:cubicBezTo>
                    <a:pt x="2173" y="5457"/>
                    <a:pt x="2733" y="5103"/>
                    <a:pt x="3196" y="4483"/>
                  </a:cubicBezTo>
                  <a:cubicBezTo>
                    <a:pt x="3451" y="4159"/>
                    <a:pt x="3638" y="3785"/>
                    <a:pt x="3756" y="3382"/>
                  </a:cubicBezTo>
                  <a:cubicBezTo>
                    <a:pt x="4179" y="3244"/>
                    <a:pt x="4563" y="2998"/>
                    <a:pt x="4868" y="2674"/>
                  </a:cubicBezTo>
                  <a:cubicBezTo>
                    <a:pt x="5477" y="1975"/>
                    <a:pt x="5743" y="1041"/>
                    <a:pt x="5576" y="136"/>
                  </a:cubicBezTo>
                  <a:cubicBezTo>
                    <a:pt x="5559" y="43"/>
                    <a:pt x="5488" y="1"/>
                    <a:pt x="5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9" name="Google Shape;969;p29"/>
          <p:cNvGrpSpPr/>
          <p:nvPr/>
        </p:nvGrpSpPr>
        <p:grpSpPr>
          <a:xfrm rot="-2168336">
            <a:off x="340929" y="483154"/>
            <a:ext cx="825790" cy="701108"/>
            <a:chOff x="3502275" y="3218775"/>
            <a:chExt cx="1175775" cy="998250"/>
          </a:xfrm>
        </p:grpSpPr>
        <p:sp>
          <p:nvSpPr>
            <p:cNvPr id="970" name="Google Shape;970;p29"/>
            <p:cNvSpPr/>
            <p:nvPr/>
          </p:nvSpPr>
          <p:spPr>
            <a:xfrm>
              <a:off x="3503750" y="3218775"/>
              <a:ext cx="1174300" cy="997175"/>
            </a:xfrm>
            <a:custGeom>
              <a:rect b="b" l="l" r="r" t="t"/>
              <a:pathLst>
                <a:path extrusionOk="0" h="39887" w="46972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22925">
              <a:solidFill>
                <a:schemeClr val="accent6"/>
              </a:solidFill>
              <a:prstDash val="solid"/>
              <a:miter lim="9834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29"/>
            <p:cNvSpPr/>
            <p:nvPr/>
          </p:nvSpPr>
          <p:spPr>
            <a:xfrm>
              <a:off x="3502275" y="3292450"/>
              <a:ext cx="1155375" cy="924575"/>
            </a:xfrm>
            <a:custGeom>
              <a:rect b="b" l="l" r="r" t="t"/>
              <a:pathLst>
                <a:path extrusionOk="0" h="36983" w="46215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29"/>
            <p:cNvSpPr/>
            <p:nvPr/>
          </p:nvSpPr>
          <p:spPr>
            <a:xfrm>
              <a:off x="3520975" y="3219525"/>
              <a:ext cx="1155350" cy="924475"/>
            </a:xfrm>
            <a:custGeom>
              <a:rect b="b" l="l" r="r" t="t"/>
              <a:pathLst>
                <a:path extrusionOk="0" h="36979" w="46214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29"/>
            <p:cNvSpPr/>
            <p:nvPr/>
          </p:nvSpPr>
          <p:spPr>
            <a:xfrm>
              <a:off x="3520975" y="3219525"/>
              <a:ext cx="1155350" cy="924475"/>
            </a:xfrm>
            <a:custGeom>
              <a:rect b="b" l="l" r="r" t="t"/>
              <a:pathLst>
                <a:path extrusionOk="0" h="36979" w="46214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29"/>
            <p:cNvSpPr/>
            <p:nvPr/>
          </p:nvSpPr>
          <p:spPr>
            <a:xfrm>
              <a:off x="3937225" y="3272500"/>
              <a:ext cx="241475" cy="223800"/>
            </a:xfrm>
            <a:custGeom>
              <a:rect b="b" l="l" r="r" t="t"/>
              <a:pathLst>
                <a:path extrusionOk="0" h="8952" w="9659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29"/>
            <p:cNvSpPr/>
            <p:nvPr/>
          </p:nvSpPr>
          <p:spPr>
            <a:xfrm>
              <a:off x="3672925" y="3396275"/>
              <a:ext cx="267525" cy="219150"/>
            </a:xfrm>
            <a:custGeom>
              <a:rect b="b" l="l" r="r" t="t"/>
              <a:pathLst>
                <a:path extrusionOk="0" h="8766" w="10701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29"/>
            <p:cNvSpPr/>
            <p:nvPr/>
          </p:nvSpPr>
          <p:spPr>
            <a:xfrm>
              <a:off x="3693700" y="3683175"/>
              <a:ext cx="296650" cy="243675"/>
            </a:xfrm>
            <a:custGeom>
              <a:rect b="b" l="l" r="r" t="t"/>
              <a:pathLst>
                <a:path extrusionOk="0" h="9747" w="11866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29"/>
            <p:cNvSpPr/>
            <p:nvPr/>
          </p:nvSpPr>
          <p:spPr>
            <a:xfrm>
              <a:off x="4051550" y="3806075"/>
              <a:ext cx="278725" cy="279350"/>
            </a:xfrm>
            <a:custGeom>
              <a:rect b="b" l="l" r="r" t="t"/>
              <a:pathLst>
                <a:path extrusionOk="0" h="11174" w="11149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29"/>
            <p:cNvSpPr/>
            <p:nvPr/>
          </p:nvSpPr>
          <p:spPr>
            <a:xfrm>
              <a:off x="4311675" y="3673800"/>
              <a:ext cx="296825" cy="258700"/>
            </a:xfrm>
            <a:custGeom>
              <a:rect b="b" l="l" r="r" t="t"/>
              <a:pathLst>
                <a:path extrusionOk="0" h="10348" w="11873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29"/>
            <p:cNvSpPr/>
            <p:nvPr/>
          </p:nvSpPr>
          <p:spPr>
            <a:xfrm>
              <a:off x="4234725" y="3403275"/>
              <a:ext cx="267050" cy="221800"/>
            </a:xfrm>
            <a:custGeom>
              <a:rect b="b" l="l" r="r" t="t"/>
              <a:pathLst>
                <a:path extrusionOk="0" h="8872" w="10682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29"/>
            <p:cNvSpPr/>
            <p:nvPr/>
          </p:nvSpPr>
          <p:spPr>
            <a:xfrm>
              <a:off x="4027700" y="3566800"/>
              <a:ext cx="189350" cy="161850"/>
            </a:xfrm>
            <a:custGeom>
              <a:rect b="b" l="l" r="r" t="t"/>
              <a:pathLst>
                <a:path extrusionOk="0" h="6474" w="7574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29"/>
            <p:cNvSpPr/>
            <p:nvPr/>
          </p:nvSpPr>
          <p:spPr>
            <a:xfrm>
              <a:off x="3796600" y="3346750"/>
              <a:ext cx="638775" cy="639525"/>
            </a:xfrm>
            <a:custGeom>
              <a:rect b="b" l="l" r="r" t="t"/>
              <a:pathLst>
                <a:path extrusionOk="0" h="25581" w="25551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2" name="Google Shape;982;p29"/>
          <p:cNvSpPr/>
          <p:nvPr/>
        </p:nvSpPr>
        <p:spPr>
          <a:xfrm rot="3391622">
            <a:off x="8780552" y="4920052"/>
            <a:ext cx="246675" cy="155422"/>
          </a:xfrm>
          <a:custGeom>
            <a:rect b="b" l="l" r="r" t="t"/>
            <a:pathLst>
              <a:path extrusionOk="0" h="4103" w="6512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3" name="Google Shape;983;p29"/>
          <p:cNvGrpSpPr/>
          <p:nvPr/>
        </p:nvGrpSpPr>
        <p:grpSpPr>
          <a:xfrm>
            <a:off x="7339468" y="308176"/>
            <a:ext cx="1431589" cy="840949"/>
            <a:chOff x="3285175" y="1554625"/>
            <a:chExt cx="1458275" cy="856625"/>
          </a:xfrm>
        </p:grpSpPr>
        <p:sp>
          <p:nvSpPr>
            <p:cNvPr id="984" name="Google Shape;984;p29"/>
            <p:cNvSpPr/>
            <p:nvPr/>
          </p:nvSpPr>
          <p:spPr>
            <a:xfrm>
              <a:off x="3285175" y="1554625"/>
              <a:ext cx="1458275" cy="856625"/>
            </a:xfrm>
            <a:custGeom>
              <a:rect b="b" l="l" r="r" t="t"/>
              <a:pathLst>
                <a:path extrusionOk="0" h="34265" w="58331">
                  <a:moveTo>
                    <a:pt x="49735" y="0"/>
                  </a:moveTo>
                  <a:cubicBezTo>
                    <a:pt x="49686" y="0"/>
                    <a:pt x="49637" y="10"/>
                    <a:pt x="49578" y="20"/>
                  </a:cubicBezTo>
                  <a:lnTo>
                    <a:pt x="12766" y="5331"/>
                  </a:lnTo>
                  <a:cubicBezTo>
                    <a:pt x="12166" y="5419"/>
                    <a:pt x="11743" y="5980"/>
                    <a:pt x="11832" y="6589"/>
                  </a:cubicBezTo>
                  <a:lnTo>
                    <a:pt x="12432" y="10691"/>
                  </a:lnTo>
                  <a:lnTo>
                    <a:pt x="4102" y="11645"/>
                  </a:lnTo>
                  <a:cubicBezTo>
                    <a:pt x="3512" y="11704"/>
                    <a:pt x="3079" y="12215"/>
                    <a:pt x="3118" y="12805"/>
                  </a:cubicBezTo>
                  <a:cubicBezTo>
                    <a:pt x="3118" y="12844"/>
                    <a:pt x="3315" y="16621"/>
                    <a:pt x="925" y="17300"/>
                  </a:cubicBezTo>
                  <a:cubicBezTo>
                    <a:pt x="345" y="17457"/>
                    <a:pt x="1" y="18047"/>
                    <a:pt x="148" y="18627"/>
                  </a:cubicBezTo>
                  <a:lnTo>
                    <a:pt x="3069" y="30331"/>
                  </a:lnTo>
                  <a:cubicBezTo>
                    <a:pt x="3196" y="30836"/>
                    <a:pt x="3647" y="31176"/>
                    <a:pt x="4145" y="31176"/>
                  </a:cubicBezTo>
                  <a:cubicBezTo>
                    <a:pt x="4228" y="31176"/>
                    <a:pt x="4312" y="31167"/>
                    <a:pt x="4397" y="31147"/>
                  </a:cubicBezTo>
                  <a:cubicBezTo>
                    <a:pt x="4646" y="31095"/>
                    <a:pt x="4895" y="31066"/>
                    <a:pt x="5144" y="31066"/>
                  </a:cubicBezTo>
                  <a:cubicBezTo>
                    <a:pt x="5180" y="31066"/>
                    <a:pt x="5216" y="31067"/>
                    <a:pt x="5252" y="31068"/>
                  </a:cubicBezTo>
                  <a:cubicBezTo>
                    <a:pt x="6954" y="31068"/>
                    <a:pt x="8095" y="31894"/>
                    <a:pt x="8645" y="33507"/>
                  </a:cubicBezTo>
                  <a:cubicBezTo>
                    <a:pt x="8793" y="33960"/>
                    <a:pt x="9216" y="34255"/>
                    <a:pt x="9688" y="34264"/>
                  </a:cubicBezTo>
                  <a:cubicBezTo>
                    <a:pt x="9747" y="34255"/>
                    <a:pt x="9796" y="34255"/>
                    <a:pt x="9855" y="34245"/>
                  </a:cubicBezTo>
                  <a:lnTo>
                    <a:pt x="46893" y="28619"/>
                  </a:lnTo>
                  <a:cubicBezTo>
                    <a:pt x="47473" y="28531"/>
                    <a:pt x="47886" y="28010"/>
                    <a:pt x="47827" y="27419"/>
                  </a:cubicBezTo>
                  <a:cubicBezTo>
                    <a:pt x="47817" y="27311"/>
                    <a:pt x="47601" y="24715"/>
                    <a:pt x="50158" y="23830"/>
                  </a:cubicBezTo>
                  <a:cubicBezTo>
                    <a:pt x="50247" y="23849"/>
                    <a:pt x="50335" y="23859"/>
                    <a:pt x="50424" y="23859"/>
                  </a:cubicBezTo>
                  <a:cubicBezTo>
                    <a:pt x="50522" y="23859"/>
                    <a:pt x="50620" y="23849"/>
                    <a:pt x="50719" y="23820"/>
                  </a:cubicBezTo>
                  <a:cubicBezTo>
                    <a:pt x="51397" y="23663"/>
                    <a:pt x="51810" y="22984"/>
                    <a:pt x="51653" y="22305"/>
                  </a:cubicBezTo>
                  <a:lnTo>
                    <a:pt x="51407" y="21312"/>
                  </a:lnTo>
                  <a:lnTo>
                    <a:pt x="54574" y="20437"/>
                  </a:lnTo>
                  <a:cubicBezTo>
                    <a:pt x="55125" y="20279"/>
                    <a:pt x="55459" y="19739"/>
                    <a:pt x="55371" y="19178"/>
                  </a:cubicBezTo>
                  <a:cubicBezTo>
                    <a:pt x="55282" y="18539"/>
                    <a:pt x="55302" y="17899"/>
                    <a:pt x="55439" y="17280"/>
                  </a:cubicBezTo>
                  <a:cubicBezTo>
                    <a:pt x="55705" y="16149"/>
                    <a:pt x="56344" y="15470"/>
                    <a:pt x="57406" y="15205"/>
                  </a:cubicBezTo>
                  <a:cubicBezTo>
                    <a:pt x="57967" y="15057"/>
                    <a:pt x="58331" y="14497"/>
                    <a:pt x="58223" y="13926"/>
                  </a:cubicBezTo>
                  <a:lnTo>
                    <a:pt x="56216" y="3364"/>
                  </a:lnTo>
                  <a:cubicBezTo>
                    <a:pt x="56113" y="2839"/>
                    <a:pt x="55656" y="2465"/>
                    <a:pt x="55142" y="2465"/>
                  </a:cubicBezTo>
                  <a:cubicBezTo>
                    <a:pt x="55068" y="2465"/>
                    <a:pt x="54993" y="2472"/>
                    <a:pt x="54918" y="2488"/>
                  </a:cubicBezTo>
                  <a:cubicBezTo>
                    <a:pt x="54603" y="2538"/>
                    <a:pt x="54279" y="2557"/>
                    <a:pt x="53954" y="2557"/>
                  </a:cubicBezTo>
                  <a:cubicBezTo>
                    <a:pt x="52273" y="2557"/>
                    <a:pt x="51201" y="1947"/>
                    <a:pt x="50788" y="738"/>
                  </a:cubicBezTo>
                  <a:cubicBezTo>
                    <a:pt x="50630" y="295"/>
                    <a:pt x="50207" y="0"/>
                    <a:pt x="49735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762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29"/>
            <p:cNvSpPr/>
            <p:nvPr/>
          </p:nvSpPr>
          <p:spPr>
            <a:xfrm>
              <a:off x="3306325" y="1580675"/>
              <a:ext cx="1397800" cy="800825"/>
            </a:xfrm>
            <a:custGeom>
              <a:rect b="b" l="l" r="r" t="t"/>
              <a:pathLst>
                <a:path extrusionOk="0" h="32033" w="55912">
                  <a:moveTo>
                    <a:pt x="48515" y="1"/>
                  </a:moveTo>
                  <a:lnTo>
                    <a:pt x="11704" y="5311"/>
                  </a:lnTo>
                  <a:lnTo>
                    <a:pt x="12481" y="10553"/>
                  </a:lnTo>
                  <a:lnTo>
                    <a:pt x="3000" y="11625"/>
                  </a:lnTo>
                  <a:cubicBezTo>
                    <a:pt x="3000" y="11625"/>
                    <a:pt x="3315" y="16326"/>
                    <a:pt x="0" y="17251"/>
                  </a:cubicBezTo>
                  <a:lnTo>
                    <a:pt x="2931" y="28954"/>
                  </a:lnTo>
                  <a:cubicBezTo>
                    <a:pt x="2931" y="28954"/>
                    <a:pt x="3382" y="28845"/>
                    <a:pt x="4036" y="28845"/>
                  </a:cubicBezTo>
                  <a:cubicBezTo>
                    <a:pt x="5367" y="28845"/>
                    <a:pt x="7538" y="29296"/>
                    <a:pt x="8468" y="32032"/>
                  </a:cubicBezTo>
                  <a:lnTo>
                    <a:pt x="45516" y="26417"/>
                  </a:lnTo>
                  <a:cubicBezTo>
                    <a:pt x="45516" y="26417"/>
                    <a:pt x="45132" y="22414"/>
                    <a:pt x="49214" y="21490"/>
                  </a:cubicBezTo>
                  <a:lnTo>
                    <a:pt x="48899" y="19405"/>
                  </a:lnTo>
                  <a:lnTo>
                    <a:pt x="53059" y="18254"/>
                  </a:lnTo>
                  <a:cubicBezTo>
                    <a:pt x="53059" y="18254"/>
                    <a:pt x="52292" y="13937"/>
                    <a:pt x="55911" y="13012"/>
                  </a:cubicBezTo>
                  <a:lnTo>
                    <a:pt x="53905" y="2459"/>
                  </a:lnTo>
                  <a:cubicBezTo>
                    <a:pt x="53905" y="2459"/>
                    <a:pt x="53415" y="2559"/>
                    <a:pt x="52722" y="2559"/>
                  </a:cubicBezTo>
                  <a:cubicBezTo>
                    <a:pt x="51381" y="2559"/>
                    <a:pt x="49281" y="2186"/>
                    <a:pt x="485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29"/>
            <p:cNvSpPr/>
            <p:nvPr/>
          </p:nvSpPr>
          <p:spPr>
            <a:xfrm>
              <a:off x="3598900" y="1713450"/>
              <a:ext cx="730500" cy="131075"/>
            </a:xfrm>
            <a:custGeom>
              <a:rect b="b" l="l" r="r" t="t"/>
              <a:pathLst>
                <a:path extrusionOk="0" h="5243" w="29220">
                  <a:moveTo>
                    <a:pt x="1" y="0"/>
                  </a:moveTo>
                  <a:lnTo>
                    <a:pt x="778" y="5242"/>
                  </a:lnTo>
                  <a:lnTo>
                    <a:pt x="29220" y="1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29"/>
            <p:cNvSpPr/>
            <p:nvPr/>
          </p:nvSpPr>
          <p:spPr>
            <a:xfrm>
              <a:off x="4326650" y="1740200"/>
              <a:ext cx="213975" cy="381425"/>
            </a:xfrm>
            <a:custGeom>
              <a:rect b="b" l="l" r="r" t="t"/>
              <a:pathLst>
                <a:path extrusionOk="0" h="15257" w="8559">
                  <a:moveTo>
                    <a:pt x="164" y="1"/>
                  </a:moveTo>
                  <a:cubicBezTo>
                    <a:pt x="83" y="1"/>
                    <a:pt x="0" y="63"/>
                    <a:pt x="12" y="170"/>
                  </a:cubicBezTo>
                  <a:cubicBezTo>
                    <a:pt x="228" y="1084"/>
                    <a:pt x="779" y="1891"/>
                    <a:pt x="1556" y="2432"/>
                  </a:cubicBezTo>
                  <a:cubicBezTo>
                    <a:pt x="2232" y="2887"/>
                    <a:pt x="3059" y="3115"/>
                    <a:pt x="4027" y="3115"/>
                  </a:cubicBezTo>
                  <a:cubicBezTo>
                    <a:pt x="4437" y="3115"/>
                    <a:pt x="4872" y="3074"/>
                    <a:pt x="5332" y="2992"/>
                  </a:cubicBezTo>
                  <a:lnTo>
                    <a:pt x="8253" y="15138"/>
                  </a:lnTo>
                  <a:cubicBezTo>
                    <a:pt x="8263" y="15207"/>
                    <a:pt x="8332" y="15256"/>
                    <a:pt x="8401" y="15256"/>
                  </a:cubicBezTo>
                  <a:lnTo>
                    <a:pt x="8430" y="15256"/>
                  </a:lnTo>
                  <a:cubicBezTo>
                    <a:pt x="8509" y="15227"/>
                    <a:pt x="8558" y="15148"/>
                    <a:pt x="8538" y="15069"/>
                  </a:cubicBezTo>
                  <a:lnTo>
                    <a:pt x="5588" y="2776"/>
                  </a:lnTo>
                  <a:cubicBezTo>
                    <a:pt x="5571" y="2709"/>
                    <a:pt x="5512" y="2663"/>
                    <a:pt x="5446" y="2663"/>
                  </a:cubicBezTo>
                  <a:cubicBezTo>
                    <a:pt x="5434" y="2663"/>
                    <a:pt x="5423" y="2665"/>
                    <a:pt x="5411" y="2668"/>
                  </a:cubicBezTo>
                  <a:cubicBezTo>
                    <a:pt x="4919" y="2767"/>
                    <a:pt x="4454" y="2816"/>
                    <a:pt x="4020" y="2816"/>
                  </a:cubicBezTo>
                  <a:cubicBezTo>
                    <a:pt x="3119" y="2816"/>
                    <a:pt x="2347" y="2604"/>
                    <a:pt x="1723" y="2186"/>
                  </a:cubicBezTo>
                  <a:cubicBezTo>
                    <a:pt x="1015" y="1684"/>
                    <a:pt x="513" y="956"/>
                    <a:pt x="307" y="111"/>
                  </a:cubicBezTo>
                  <a:cubicBezTo>
                    <a:pt x="286" y="35"/>
                    <a:pt x="225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29"/>
            <p:cNvSpPr/>
            <p:nvPr/>
          </p:nvSpPr>
          <p:spPr>
            <a:xfrm>
              <a:off x="4491900" y="1673375"/>
              <a:ext cx="108700" cy="259900"/>
            </a:xfrm>
            <a:custGeom>
              <a:rect b="b" l="l" r="r" t="t"/>
              <a:pathLst>
                <a:path extrusionOk="0" h="10396" w="4348">
                  <a:moveTo>
                    <a:pt x="2273" y="0"/>
                  </a:moveTo>
                  <a:lnTo>
                    <a:pt x="1" y="305"/>
                  </a:lnTo>
                  <a:lnTo>
                    <a:pt x="2155" y="10396"/>
                  </a:lnTo>
                  <a:lnTo>
                    <a:pt x="4348" y="10091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29"/>
            <p:cNvSpPr/>
            <p:nvPr/>
          </p:nvSpPr>
          <p:spPr>
            <a:xfrm>
              <a:off x="3392875" y="1985875"/>
              <a:ext cx="108950" cy="259900"/>
            </a:xfrm>
            <a:custGeom>
              <a:rect b="b" l="l" r="r" t="t"/>
              <a:pathLst>
                <a:path extrusionOk="0" h="10396" w="4358">
                  <a:moveTo>
                    <a:pt x="2272" y="0"/>
                  </a:moveTo>
                  <a:lnTo>
                    <a:pt x="0" y="315"/>
                  </a:lnTo>
                  <a:lnTo>
                    <a:pt x="2164" y="10396"/>
                  </a:lnTo>
                  <a:lnTo>
                    <a:pt x="4357" y="10091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29"/>
            <p:cNvSpPr/>
            <p:nvPr/>
          </p:nvSpPr>
          <p:spPr>
            <a:xfrm>
              <a:off x="4281450" y="1864650"/>
              <a:ext cx="108950" cy="259925"/>
            </a:xfrm>
            <a:custGeom>
              <a:rect b="b" l="l" r="r" t="t"/>
              <a:pathLst>
                <a:path extrusionOk="0" h="10397" w="4358">
                  <a:moveTo>
                    <a:pt x="2272" y="1"/>
                  </a:moveTo>
                  <a:lnTo>
                    <a:pt x="0" y="306"/>
                  </a:lnTo>
                  <a:lnTo>
                    <a:pt x="2154" y="10396"/>
                  </a:lnTo>
                  <a:lnTo>
                    <a:pt x="4357" y="10091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29"/>
            <p:cNvSpPr/>
            <p:nvPr/>
          </p:nvSpPr>
          <p:spPr>
            <a:xfrm>
              <a:off x="3574825" y="2023375"/>
              <a:ext cx="98125" cy="122575"/>
            </a:xfrm>
            <a:custGeom>
              <a:rect b="b" l="l" r="r" t="t"/>
              <a:pathLst>
                <a:path extrusionOk="0" h="4903" w="3925">
                  <a:moveTo>
                    <a:pt x="2173" y="1"/>
                  </a:moveTo>
                  <a:cubicBezTo>
                    <a:pt x="2102" y="1"/>
                    <a:pt x="2029" y="5"/>
                    <a:pt x="1957" y="15"/>
                  </a:cubicBezTo>
                  <a:cubicBezTo>
                    <a:pt x="462" y="221"/>
                    <a:pt x="0" y="1638"/>
                    <a:pt x="157" y="2818"/>
                  </a:cubicBezTo>
                  <a:cubicBezTo>
                    <a:pt x="301" y="3885"/>
                    <a:pt x="779" y="4903"/>
                    <a:pt x="2115" y="4903"/>
                  </a:cubicBezTo>
                  <a:cubicBezTo>
                    <a:pt x="2244" y="4903"/>
                    <a:pt x="2382" y="4893"/>
                    <a:pt x="2528" y="4873"/>
                  </a:cubicBezTo>
                  <a:cubicBezTo>
                    <a:pt x="3305" y="4765"/>
                    <a:pt x="3727" y="4273"/>
                    <a:pt x="3924" y="3526"/>
                  </a:cubicBezTo>
                  <a:lnTo>
                    <a:pt x="3767" y="3467"/>
                  </a:lnTo>
                  <a:cubicBezTo>
                    <a:pt x="3609" y="4027"/>
                    <a:pt x="3216" y="4539"/>
                    <a:pt x="2567" y="4627"/>
                  </a:cubicBezTo>
                  <a:cubicBezTo>
                    <a:pt x="2520" y="4634"/>
                    <a:pt x="2474" y="4637"/>
                    <a:pt x="2429" y="4637"/>
                  </a:cubicBezTo>
                  <a:cubicBezTo>
                    <a:pt x="1618" y="4637"/>
                    <a:pt x="1143" y="3654"/>
                    <a:pt x="1003" y="2601"/>
                  </a:cubicBezTo>
                  <a:cubicBezTo>
                    <a:pt x="816" y="1244"/>
                    <a:pt x="1269" y="290"/>
                    <a:pt x="2046" y="192"/>
                  </a:cubicBezTo>
                  <a:cubicBezTo>
                    <a:pt x="2102" y="185"/>
                    <a:pt x="2157" y="181"/>
                    <a:pt x="2208" y="181"/>
                  </a:cubicBezTo>
                  <a:cubicBezTo>
                    <a:pt x="2579" y="181"/>
                    <a:pt x="2820" y="348"/>
                    <a:pt x="2872" y="408"/>
                  </a:cubicBezTo>
                  <a:lnTo>
                    <a:pt x="2872" y="418"/>
                  </a:lnTo>
                  <a:lnTo>
                    <a:pt x="2813" y="418"/>
                  </a:lnTo>
                  <a:cubicBezTo>
                    <a:pt x="2577" y="457"/>
                    <a:pt x="2419" y="684"/>
                    <a:pt x="2459" y="920"/>
                  </a:cubicBezTo>
                  <a:cubicBezTo>
                    <a:pt x="2485" y="1145"/>
                    <a:pt x="2672" y="1302"/>
                    <a:pt x="2884" y="1302"/>
                  </a:cubicBezTo>
                  <a:cubicBezTo>
                    <a:pt x="2912" y="1302"/>
                    <a:pt x="2941" y="1299"/>
                    <a:pt x="2970" y="1293"/>
                  </a:cubicBezTo>
                  <a:cubicBezTo>
                    <a:pt x="3226" y="1274"/>
                    <a:pt x="3413" y="1028"/>
                    <a:pt x="3364" y="772"/>
                  </a:cubicBezTo>
                  <a:cubicBezTo>
                    <a:pt x="3302" y="316"/>
                    <a:pt x="2763" y="1"/>
                    <a:pt x="2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29"/>
            <p:cNvSpPr/>
            <p:nvPr/>
          </p:nvSpPr>
          <p:spPr>
            <a:xfrm>
              <a:off x="3676850" y="2013175"/>
              <a:ext cx="61500" cy="121475"/>
            </a:xfrm>
            <a:custGeom>
              <a:rect b="b" l="l" r="r" t="t"/>
              <a:pathLst>
                <a:path extrusionOk="0" h="4859" w="2460">
                  <a:moveTo>
                    <a:pt x="1830" y="0"/>
                  </a:moveTo>
                  <a:lnTo>
                    <a:pt x="0" y="246"/>
                  </a:lnTo>
                  <a:lnTo>
                    <a:pt x="20" y="384"/>
                  </a:lnTo>
                  <a:lnTo>
                    <a:pt x="522" y="354"/>
                  </a:lnTo>
                  <a:lnTo>
                    <a:pt x="1102" y="4613"/>
                  </a:lnTo>
                  <a:lnTo>
                    <a:pt x="610" y="4711"/>
                  </a:lnTo>
                  <a:lnTo>
                    <a:pt x="630" y="4858"/>
                  </a:lnTo>
                  <a:lnTo>
                    <a:pt x="2459" y="4613"/>
                  </a:lnTo>
                  <a:lnTo>
                    <a:pt x="2439" y="4465"/>
                  </a:lnTo>
                  <a:lnTo>
                    <a:pt x="1938" y="4504"/>
                  </a:lnTo>
                  <a:lnTo>
                    <a:pt x="1358" y="236"/>
                  </a:lnTo>
                  <a:lnTo>
                    <a:pt x="1849" y="13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29"/>
            <p:cNvSpPr/>
            <p:nvPr/>
          </p:nvSpPr>
          <p:spPr>
            <a:xfrm>
              <a:off x="3742250" y="1996200"/>
              <a:ext cx="107950" cy="129350"/>
            </a:xfrm>
            <a:custGeom>
              <a:rect b="b" l="l" r="r" t="t"/>
              <a:pathLst>
                <a:path extrusionOk="0" h="5174" w="4318">
                  <a:moveTo>
                    <a:pt x="4131" y="0"/>
                  </a:moveTo>
                  <a:lnTo>
                    <a:pt x="2941" y="168"/>
                  </a:lnTo>
                  <a:lnTo>
                    <a:pt x="2961" y="305"/>
                  </a:lnTo>
                  <a:lnTo>
                    <a:pt x="3453" y="276"/>
                  </a:lnTo>
                  <a:lnTo>
                    <a:pt x="3934" y="3452"/>
                  </a:lnTo>
                  <a:lnTo>
                    <a:pt x="699" y="472"/>
                  </a:lnTo>
                  <a:lnTo>
                    <a:pt x="1" y="561"/>
                  </a:lnTo>
                  <a:lnTo>
                    <a:pt x="20" y="709"/>
                  </a:lnTo>
                  <a:lnTo>
                    <a:pt x="522" y="679"/>
                  </a:lnTo>
                  <a:lnTo>
                    <a:pt x="1132" y="4928"/>
                  </a:lnTo>
                  <a:lnTo>
                    <a:pt x="640" y="5036"/>
                  </a:lnTo>
                  <a:lnTo>
                    <a:pt x="669" y="5173"/>
                  </a:lnTo>
                  <a:lnTo>
                    <a:pt x="1859" y="5016"/>
                  </a:lnTo>
                  <a:lnTo>
                    <a:pt x="1840" y="4869"/>
                  </a:lnTo>
                  <a:lnTo>
                    <a:pt x="1348" y="4908"/>
                  </a:lnTo>
                  <a:lnTo>
                    <a:pt x="876" y="1780"/>
                  </a:lnTo>
                  <a:lnTo>
                    <a:pt x="876" y="1780"/>
                  </a:lnTo>
                  <a:lnTo>
                    <a:pt x="4111" y="4770"/>
                  </a:lnTo>
                  <a:lnTo>
                    <a:pt x="4318" y="4751"/>
                  </a:lnTo>
                  <a:lnTo>
                    <a:pt x="3659" y="246"/>
                  </a:lnTo>
                  <a:lnTo>
                    <a:pt x="4151" y="148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29"/>
            <p:cNvSpPr/>
            <p:nvPr/>
          </p:nvSpPr>
          <p:spPr>
            <a:xfrm>
              <a:off x="3865425" y="1982675"/>
              <a:ext cx="98875" cy="126400"/>
            </a:xfrm>
            <a:custGeom>
              <a:rect b="b" l="l" r="r" t="t"/>
              <a:pathLst>
                <a:path extrusionOk="0" h="5056" w="3955">
                  <a:moveTo>
                    <a:pt x="3187" y="0"/>
                  </a:moveTo>
                  <a:lnTo>
                    <a:pt x="1" y="433"/>
                  </a:lnTo>
                  <a:lnTo>
                    <a:pt x="20" y="581"/>
                  </a:lnTo>
                  <a:lnTo>
                    <a:pt x="522" y="541"/>
                  </a:lnTo>
                  <a:lnTo>
                    <a:pt x="1102" y="4810"/>
                  </a:lnTo>
                  <a:lnTo>
                    <a:pt x="611" y="4908"/>
                  </a:lnTo>
                  <a:lnTo>
                    <a:pt x="630" y="5056"/>
                  </a:lnTo>
                  <a:lnTo>
                    <a:pt x="3954" y="4603"/>
                  </a:lnTo>
                  <a:lnTo>
                    <a:pt x="3807" y="3275"/>
                  </a:lnTo>
                  <a:lnTo>
                    <a:pt x="3669" y="3295"/>
                  </a:lnTo>
                  <a:cubicBezTo>
                    <a:pt x="3630" y="4052"/>
                    <a:pt x="3522" y="4475"/>
                    <a:pt x="2754" y="4583"/>
                  </a:cubicBezTo>
                  <a:cubicBezTo>
                    <a:pt x="2518" y="4613"/>
                    <a:pt x="2174" y="4642"/>
                    <a:pt x="1928" y="4662"/>
                  </a:cubicBezTo>
                  <a:lnTo>
                    <a:pt x="1643" y="2587"/>
                  </a:lnTo>
                  <a:cubicBezTo>
                    <a:pt x="1751" y="2558"/>
                    <a:pt x="1938" y="2528"/>
                    <a:pt x="1997" y="2528"/>
                  </a:cubicBezTo>
                  <a:cubicBezTo>
                    <a:pt x="2053" y="2520"/>
                    <a:pt x="2104" y="2516"/>
                    <a:pt x="2153" y="2516"/>
                  </a:cubicBezTo>
                  <a:cubicBezTo>
                    <a:pt x="2485" y="2516"/>
                    <a:pt x="2666" y="2703"/>
                    <a:pt x="2735" y="3226"/>
                  </a:cubicBezTo>
                  <a:lnTo>
                    <a:pt x="2912" y="3197"/>
                  </a:lnTo>
                  <a:lnTo>
                    <a:pt x="2676" y="1466"/>
                  </a:lnTo>
                  <a:lnTo>
                    <a:pt x="2499" y="1486"/>
                  </a:lnTo>
                  <a:cubicBezTo>
                    <a:pt x="2587" y="2095"/>
                    <a:pt x="2410" y="2292"/>
                    <a:pt x="1968" y="2351"/>
                  </a:cubicBezTo>
                  <a:cubicBezTo>
                    <a:pt x="1879" y="2361"/>
                    <a:pt x="1712" y="2390"/>
                    <a:pt x="1614" y="2390"/>
                  </a:cubicBezTo>
                  <a:lnTo>
                    <a:pt x="1348" y="463"/>
                  </a:lnTo>
                  <a:cubicBezTo>
                    <a:pt x="1594" y="404"/>
                    <a:pt x="1830" y="364"/>
                    <a:pt x="2037" y="335"/>
                  </a:cubicBezTo>
                  <a:cubicBezTo>
                    <a:pt x="2113" y="324"/>
                    <a:pt x="2184" y="319"/>
                    <a:pt x="2251" y="319"/>
                  </a:cubicBezTo>
                  <a:cubicBezTo>
                    <a:pt x="2852" y="319"/>
                    <a:pt x="3071" y="744"/>
                    <a:pt x="3266" y="1328"/>
                  </a:cubicBezTo>
                  <a:lnTo>
                    <a:pt x="3394" y="1309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29"/>
            <p:cNvSpPr/>
            <p:nvPr/>
          </p:nvSpPr>
          <p:spPr>
            <a:xfrm>
              <a:off x="3971400" y="1960800"/>
              <a:ext cx="149525" cy="133525"/>
            </a:xfrm>
            <a:custGeom>
              <a:rect b="b" l="l" r="r" t="t"/>
              <a:pathLst>
                <a:path extrusionOk="0" h="5341" w="5981">
                  <a:moveTo>
                    <a:pt x="5341" y="0"/>
                  </a:moveTo>
                  <a:lnTo>
                    <a:pt x="4013" y="177"/>
                  </a:lnTo>
                  <a:lnTo>
                    <a:pt x="3217" y="3796"/>
                  </a:lnTo>
                  <a:lnTo>
                    <a:pt x="3207" y="3796"/>
                  </a:lnTo>
                  <a:lnTo>
                    <a:pt x="1387" y="541"/>
                  </a:lnTo>
                  <a:lnTo>
                    <a:pt x="1" y="728"/>
                  </a:lnTo>
                  <a:lnTo>
                    <a:pt x="20" y="875"/>
                  </a:lnTo>
                  <a:lnTo>
                    <a:pt x="532" y="836"/>
                  </a:lnTo>
                  <a:lnTo>
                    <a:pt x="1122" y="5095"/>
                  </a:lnTo>
                  <a:lnTo>
                    <a:pt x="630" y="5193"/>
                  </a:lnTo>
                  <a:lnTo>
                    <a:pt x="650" y="5340"/>
                  </a:lnTo>
                  <a:lnTo>
                    <a:pt x="1820" y="5183"/>
                  </a:lnTo>
                  <a:lnTo>
                    <a:pt x="1800" y="5036"/>
                  </a:lnTo>
                  <a:lnTo>
                    <a:pt x="1309" y="5075"/>
                  </a:lnTo>
                  <a:lnTo>
                    <a:pt x="699" y="964"/>
                  </a:lnTo>
                  <a:lnTo>
                    <a:pt x="3000" y="5085"/>
                  </a:lnTo>
                  <a:lnTo>
                    <a:pt x="3128" y="5065"/>
                  </a:lnTo>
                  <a:lnTo>
                    <a:pt x="4092" y="659"/>
                  </a:lnTo>
                  <a:lnTo>
                    <a:pt x="4623" y="4613"/>
                  </a:lnTo>
                  <a:lnTo>
                    <a:pt x="4131" y="4711"/>
                  </a:lnTo>
                  <a:lnTo>
                    <a:pt x="4151" y="4859"/>
                  </a:lnTo>
                  <a:lnTo>
                    <a:pt x="5980" y="4613"/>
                  </a:lnTo>
                  <a:lnTo>
                    <a:pt x="5960" y="4475"/>
                  </a:lnTo>
                  <a:lnTo>
                    <a:pt x="5459" y="4505"/>
                  </a:lnTo>
                  <a:lnTo>
                    <a:pt x="4869" y="246"/>
                  </a:lnTo>
                  <a:lnTo>
                    <a:pt x="5361" y="148"/>
                  </a:lnTo>
                  <a:lnTo>
                    <a:pt x="5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29"/>
            <p:cNvSpPr/>
            <p:nvPr/>
          </p:nvSpPr>
          <p:spPr>
            <a:xfrm>
              <a:off x="4134175" y="1948500"/>
              <a:ext cx="102550" cy="125900"/>
            </a:xfrm>
            <a:custGeom>
              <a:rect b="b" l="l" r="r" t="t"/>
              <a:pathLst>
                <a:path extrusionOk="0" h="5036" w="4102">
                  <a:moveTo>
                    <a:pt x="1220" y="1259"/>
                  </a:moveTo>
                  <a:lnTo>
                    <a:pt x="2134" y="3157"/>
                  </a:lnTo>
                  <a:lnTo>
                    <a:pt x="816" y="3364"/>
                  </a:lnTo>
                  <a:lnTo>
                    <a:pt x="1200" y="1259"/>
                  </a:lnTo>
                  <a:close/>
                  <a:moveTo>
                    <a:pt x="1436" y="0"/>
                  </a:moveTo>
                  <a:lnTo>
                    <a:pt x="1289" y="20"/>
                  </a:lnTo>
                  <a:lnTo>
                    <a:pt x="384" y="4800"/>
                  </a:lnTo>
                  <a:lnTo>
                    <a:pt x="0" y="4888"/>
                  </a:lnTo>
                  <a:lnTo>
                    <a:pt x="20" y="5036"/>
                  </a:lnTo>
                  <a:lnTo>
                    <a:pt x="1033" y="4898"/>
                  </a:lnTo>
                  <a:lnTo>
                    <a:pt x="1013" y="4751"/>
                  </a:lnTo>
                  <a:lnTo>
                    <a:pt x="571" y="4780"/>
                  </a:lnTo>
                  <a:lnTo>
                    <a:pt x="787" y="3561"/>
                  </a:lnTo>
                  <a:lnTo>
                    <a:pt x="2233" y="3364"/>
                  </a:lnTo>
                  <a:lnTo>
                    <a:pt x="2783" y="4475"/>
                  </a:lnTo>
                  <a:lnTo>
                    <a:pt x="2351" y="4564"/>
                  </a:lnTo>
                  <a:lnTo>
                    <a:pt x="2370" y="4711"/>
                  </a:lnTo>
                  <a:lnTo>
                    <a:pt x="4101" y="4475"/>
                  </a:lnTo>
                  <a:lnTo>
                    <a:pt x="4082" y="4328"/>
                  </a:lnTo>
                  <a:lnTo>
                    <a:pt x="3649" y="4357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29"/>
            <p:cNvSpPr/>
            <p:nvPr/>
          </p:nvSpPr>
          <p:spPr>
            <a:xfrm>
              <a:off x="3581700" y="2119825"/>
              <a:ext cx="697075" cy="167500"/>
            </a:xfrm>
            <a:custGeom>
              <a:rect b="b" l="l" r="r" t="t"/>
              <a:pathLst>
                <a:path extrusionOk="0" h="6700" w="27883">
                  <a:moveTo>
                    <a:pt x="27203" y="160"/>
                  </a:moveTo>
                  <a:lnTo>
                    <a:pt x="27705" y="2323"/>
                  </a:lnTo>
                  <a:lnTo>
                    <a:pt x="522" y="6533"/>
                  </a:lnTo>
                  <a:lnTo>
                    <a:pt x="158" y="4369"/>
                  </a:lnTo>
                  <a:lnTo>
                    <a:pt x="27203" y="160"/>
                  </a:lnTo>
                  <a:close/>
                  <a:moveTo>
                    <a:pt x="27265" y="0"/>
                  </a:moveTo>
                  <a:cubicBezTo>
                    <a:pt x="27261" y="0"/>
                    <a:pt x="27256" y="1"/>
                    <a:pt x="27253" y="2"/>
                  </a:cubicBezTo>
                  <a:lnTo>
                    <a:pt x="59" y="4231"/>
                  </a:lnTo>
                  <a:cubicBezTo>
                    <a:pt x="40" y="4241"/>
                    <a:pt x="30" y="4251"/>
                    <a:pt x="10" y="4261"/>
                  </a:cubicBezTo>
                  <a:cubicBezTo>
                    <a:pt x="0" y="4280"/>
                    <a:pt x="0" y="4300"/>
                    <a:pt x="0" y="4320"/>
                  </a:cubicBezTo>
                  <a:lnTo>
                    <a:pt x="384" y="6631"/>
                  </a:lnTo>
                  <a:cubicBezTo>
                    <a:pt x="394" y="6670"/>
                    <a:pt x="423" y="6690"/>
                    <a:pt x="463" y="6700"/>
                  </a:cubicBezTo>
                  <a:lnTo>
                    <a:pt x="472" y="6690"/>
                  </a:lnTo>
                  <a:lnTo>
                    <a:pt x="27813" y="2461"/>
                  </a:lnTo>
                  <a:cubicBezTo>
                    <a:pt x="27833" y="2451"/>
                    <a:pt x="27853" y="2441"/>
                    <a:pt x="27862" y="2422"/>
                  </a:cubicBezTo>
                  <a:cubicBezTo>
                    <a:pt x="27872" y="2412"/>
                    <a:pt x="27882" y="2382"/>
                    <a:pt x="27872" y="2363"/>
                  </a:cubicBezTo>
                  <a:lnTo>
                    <a:pt x="27331" y="61"/>
                  </a:lnTo>
                  <a:cubicBezTo>
                    <a:pt x="27323" y="27"/>
                    <a:pt x="27292" y="0"/>
                    <a:pt x="27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9"/>
            <p:cNvSpPr/>
            <p:nvPr/>
          </p:nvSpPr>
          <p:spPr>
            <a:xfrm>
              <a:off x="3523925" y="1815475"/>
              <a:ext cx="696825" cy="167475"/>
            </a:xfrm>
            <a:custGeom>
              <a:rect b="b" l="l" r="r" t="t"/>
              <a:pathLst>
                <a:path extrusionOk="0" h="6699" w="27873">
                  <a:moveTo>
                    <a:pt x="27203" y="168"/>
                  </a:moveTo>
                  <a:lnTo>
                    <a:pt x="27705" y="2332"/>
                  </a:lnTo>
                  <a:lnTo>
                    <a:pt x="521" y="6541"/>
                  </a:lnTo>
                  <a:lnTo>
                    <a:pt x="158" y="4377"/>
                  </a:lnTo>
                  <a:lnTo>
                    <a:pt x="27203" y="168"/>
                  </a:lnTo>
                  <a:close/>
                  <a:moveTo>
                    <a:pt x="27252" y="1"/>
                  </a:moveTo>
                  <a:lnTo>
                    <a:pt x="59" y="4240"/>
                  </a:lnTo>
                  <a:cubicBezTo>
                    <a:pt x="40" y="4240"/>
                    <a:pt x="30" y="4249"/>
                    <a:pt x="10" y="4269"/>
                  </a:cubicBezTo>
                  <a:cubicBezTo>
                    <a:pt x="0" y="4289"/>
                    <a:pt x="0" y="4308"/>
                    <a:pt x="0" y="4328"/>
                  </a:cubicBezTo>
                  <a:lnTo>
                    <a:pt x="384" y="6639"/>
                  </a:lnTo>
                  <a:cubicBezTo>
                    <a:pt x="394" y="6679"/>
                    <a:pt x="423" y="6698"/>
                    <a:pt x="462" y="6698"/>
                  </a:cubicBezTo>
                  <a:lnTo>
                    <a:pt x="482" y="6698"/>
                  </a:lnTo>
                  <a:lnTo>
                    <a:pt x="27813" y="2469"/>
                  </a:lnTo>
                  <a:cubicBezTo>
                    <a:pt x="27833" y="2460"/>
                    <a:pt x="27852" y="2450"/>
                    <a:pt x="27862" y="2430"/>
                  </a:cubicBezTo>
                  <a:cubicBezTo>
                    <a:pt x="27872" y="2410"/>
                    <a:pt x="27872" y="2391"/>
                    <a:pt x="27872" y="2371"/>
                  </a:cubicBezTo>
                  <a:lnTo>
                    <a:pt x="27331" y="60"/>
                  </a:lnTo>
                  <a:cubicBezTo>
                    <a:pt x="27321" y="21"/>
                    <a:pt x="27292" y="1"/>
                    <a:pt x="27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30"/>
          <p:cNvSpPr txBox="1"/>
          <p:nvPr>
            <p:ph idx="1" type="subTitle"/>
          </p:nvPr>
        </p:nvSpPr>
        <p:spPr>
          <a:xfrm>
            <a:off x="843450" y="1179400"/>
            <a:ext cx="4615800" cy="188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Don’t know anything about producing movies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What type of films are doing best at the box office</a:t>
            </a:r>
            <a:endParaRPr sz="1700"/>
          </a:p>
        </p:txBody>
      </p:sp>
      <p:sp>
        <p:nvSpPr>
          <p:cNvPr id="1004" name="Google Shape;1004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Problem</a:t>
            </a:r>
            <a:endParaRPr/>
          </a:p>
        </p:txBody>
      </p:sp>
      <p:grpSp>
        <p:nvGrpSpPr>
          <p:cNvPr id="1005" name="Google Shape;1005;p30"/>
          <p:cNvGrpSpPr/>
          <p:nvPr/>
        </p:nvGrpSpPr>
        <p:grpSpPr>
          <a:xfrm>
            <a:off x="5459150" y="1242100"/>
            <a:ext cx="2964844" cy="2815459"/>
            <a:chOff x="5171900" y="1164025"/>
            <a:chExt cx="2964844" cy="2815459"/>
          </a:xfrm>
        </p:grpSpPr>
        <p:sp>
          <p:nvSpPr>
            <p:cNvPr id="1006" name="Google Shape;1006;p30"/>
            <p:cNvSpPr/>
            <p:nvPr/>
          </p:nvSpPr>
          <p:spPr>
            <a:xfrm>
              <a:off x="5171900" y="1164025"/>
              <a:ext cx="2964844" cy="2815459"/>
            </a:xfrm>
            <a:custGeom>
              <a:rect b="b" l="l" r="r" t="t"/>
              <a:pathLst>
                <a:path extrusionOk="0" h="56541" w="59541">
                  <a:moveTo>
                    <a:pt x="33931" y="0"/>
                  </a:moveTo>
                  <a:cubicBezTo>
                    <a:pt x="32829" y="10"/>
                    <a:pt x="31738" y="305"/>
                    <a:pt x="30784" y="866"/>
                  </a:cubicBezTo>
                  <a:cubicBezTo>
                    <a:pt x="30211" y="560"/>
                    <a:pt x="29574" y="403"/>
                    <a:pt x="28934" y="403"/>
                  </a:cubicBezTo>
                  <a:cubicBezTo>
                    <a:pt x="28915" y="403"/>
                    <a:pt x="28895" y="403"/>
                    <a:pt x="28876" y="404"/>
                  </a:cubicBezTo>
                  <a:cubicBezTo>
                    <a:pt x="28355" y="404"/>
                    <a:pt x="27843" y="492"/>
                    <a:pt x="27351" y="669"/>
                  </a:cubicBezTo>
                  <a:cubicBezTo>
                    <a:pt x="27056" y="777"/>
                    <a:pt x="26781" y="915"/>
                    <a:pt x="26506" y="1072"/>
                  </a:cubicBezTo>
                  <a:cubicBezTo>
                    <a:pt x="26457" y="1043"/>
                    <a:pt x="26407" y="1023"/>
                    <a:pt x="26348" y="1003"/>
                  </a:cubicBezTo>
                  <a:cubicBezTo>
                    <a:pt x="25807" y="758"/>
                    <a:pt x="25227" y="630"/>
                    <a:pt x="24637" y="630"/>
                  </a:cubicBezTo>
                  <a:cubicBezTo>
                    <a:pt x="23368" y="630"/>
                    <a:pt x="22149" y="1171"/>
                    <a:pt x="21303" y="2125"/>
                  </a:cubicBezTo>
                  <a:cubicBezTo>
                    <a:pt x="21087" y="2370"/>
                    <a:pt x="20890" y="2646"/>
                    <a:pt x="20733" y="2941"/>
                  </a:cubicBezTo>
                  <a:cubicBezTo>
                    <a:pt x="19385" y="3669"/>
                    <a:pt x="18421" y="4937"/>
                    <a:pt x="18077" y="6422"/>
                  </a:cubicBezTo>
                  <a:cubicBezTo>
                    <a:pt x="16168" y="4676"/>
                    <a:pt x="13772" y="3823"/>
                    <a:pt x="11390" y="3823"/>
                  </a:cubicBezTo>
                  <a:cubicBezTo>
                    <a:pt x="8446" y="3823"/>
                    <a:pt x="5523" y="5124"/>
                    <a:pt x="3561" y="7652"/>
                  </a:cubicBezTo>
                  <a:cubicBezTo>
                    <a:pt x="1" y="12215"/>
                    <a:pt x="1102" y="18844"/>
                    <a:pt x="5941" y="22030"/>
                  </a:cubicBezTo>
                  <a:cubicBezTo>
                    <a:pt x="2538" y="24115"/>
                    <a:pt x="719" y="28039"/>
                    <a:pt x="1329" y="31993"/>
                  </a:cubicBezTo>
                  <a:cubicBezTo>
                    <a:pt x="1938" y="35936"/>
                    <a:pt x="4859" y="39133"/>
                    <a:pt x="8734" y="40097"/>
                  </a:cubicBezTo>
                  <a:cubicBezTo>
                    <a:pt x="9019" y="41857"/>
                    <a:pt x="9619" y="43539"/>
                    <a:pt x="10504" y="45083"/>
                  </a:cubicBezTo>
                  <a:cubicBezTo>
                    <a:pt x="11036" y="46007"/>
                    <a:pt x="11635" y="46883"/>
                    <a:pt x="12314" y="47709"/>
                  </a:cubicBezTo>
                  <a:lnTo>
                    <a:pt x="10790" y="48309"/>
                  </a:lnTo>
                  <a:cubicBezTo>
                    <a:pt x="10593" y="48387"/>
                    <a:pt x="10416" y="48505"/>
                    <a:pt x="10268" y="48653"/>
                  </a:cubicBezTo>
                  <a:cubicBezTo>
                    <a:pt x="9373" y="49538"/>
                    <a:pt x="9855" y="51062"/>
                    <a:pt x="11095" y="51279"/>
                  </a:cubicBezTo>
                  <a:cubicBezTo>
                    <a:pt x="11183" y="51288"/>
                    <a:pt x="11272" y="51298"/>
                    <a:pt x="11360" y="51298"/>
                  </a:cubicBezTo>
                  <a:lnTo>
                    <a:pt x="11517" y="51298"/>
                  </a:lnTo>
                  <a:cubicBezTo>
                    <a:pt x="11694" y="51288"/>
                    <a:pt x="12491" y="51269"/>
                    <a:pt x="15963" y="51259"/>
                  </a:cubicBezTo>
                  <a:cubicBezTo>
                    <a:pt x="17792" y="52685"/>
                    <a:pt x="19808" y="53846"/>
                    <a:pt x="21962" y="54721"/>
                  </a:cubicBezTo>
                  <a:cubicBezTo>
                    <a:pt x="24952" y="55930"/>
                    <a:pt x="27942" y="56540"/>
                    <a:pt x="30843" y="56540"/>
                  </a:cubicBezTo>
                  <a:cubicBezTo>
                    <a:pt x="32190" y="56540"/>
                    <a:pt x="33547" y="56403"/>
                    <a:pt x="34875" y="56127"/>
                  </a:cubicBezTo>
                  <a:cubicBezTo>
                    <a:pt x="35800" y="55930"/>
                    <a:pt x="36704" y="55675"/>
                    <a:pt x="37580" y="55350"/>
                  </a:cubicBezTo>
                  <a:cubicBezTo>
                    <a:pt x="38387" y="55776"/>
                    <a:pt x="39226" y="55970"/>
                    <a:pt x="40041" y="55970"/>
                  </a:cubicBezTo>
                  <a:cubicBezTo>
                    <a:pt x="42992" y="55970"/>
                    <a:pt x="45631" y="53430"/>
                    <a:pt x="45300" y="50148"/>
                  </a:cubicBezTo>
                  <a:cubicBezTo>
                    <a:pt x="46844" y="48436"/>
                    <a:pt x="48064" y="46450"/>
                    <a:pt x="48890" y="44296"/>
                  </a:cubicBezTo>
                  <a:lnTo>
                    <a:pt x="57987" y="44296"/>
                  </a:lnTo>
                  <a:cubicBezTo>
                    <a:pt x="58843" y="44296"/>
                    <a:pt x="59541" y="43598"/>
                    <a:pt x="59541" y="42752"/>
                  </a:cubicBezTo>
                  <a:lnTo>
                    <a:pt x="59541" y="7071"/>
                  </a:lnTo>
                  <a:cubicBezTo>
                    <a:pt x="59541" y="6222"/>
                    <a:pt x="58852" y="5527"/>
                    <a:pt x="58005" y="5527"/>
                  </a:cubicBezTo>
                  <a:cubicBezTo>
                    <a:pt x="57999" y="5527"/>
                    <a:pt x="57993" y="5527"/>
                    <a:pt x="57987" y="5527"/>
                  </a:cubicBezTo>
                  <a:lnTo>
                    <a:pt x="32987" y="5527"/>
                  </a:lnTo>
                  <a:cubicBezTo>
                    <a:pt x="33036" y="5173"/>
                    <a:pt x="33036" y="4810"/>
                    <a:pt x="32997" y="4455"/>
                  </a:cubicBezTo>
                  <a:cubicBezTo>
                    <a:pt x="32957" y="4170"/>
                    <a:pt x="32898" y="3875"/>
                    <a:pt x="32829" y="3600"/>
                  </a:cubicBezTo>
                  <a:cubicBezTo>
                    <a:pt x="33184" y="3442"/>
                    <a:pt x="33577" y="3364"/>
                    <a:pt x="33970" y="3364"/>
                  </a:cubicBezTo>
                  <a:cubicBezTo>
                    <a:pt x="34275" y="3364"/>
                    <a:pt x="34580" y="3423"/>
                    <a:pt x="34875" y="3541"/>
                  </a:cubicBezTo>
                  <a:cubicBezTo>
                    <a:pt x="35093" y="3637"/>
                    <a:pt x="35319" y="3682"/>
                    <a:pt x="35542" y="3682"/>
                  </a:cubicBezTo>
                  <a:cubicBezTo>
                    <a:pt x="36186" y="3682"/>
                    <a:pt x="36800" y="3304"/>
                    <a:pt x="37078" y="2675"/>
                  </a:cubicBezTo>
                  <a:cubicBezTo>
                    <a:pt x="37452" y="1830"/>
                    <a:pt x="37058" y="836"/>
                    <a:pt x="36213" y="472"/>
                  </a:cubicBezTo>
                  <a:cubicBezTo>
                    <a:pt x="35495" y="158"/>
                    <a:pt x="34718" y="0"/>
                    <a:pt x="339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0"/>
            <p:cNvSpPr/>
            <p:nvPr/>
          </p:nvSpPr>
          <p:spPr>
            <a:xfrm>
              <a:off x="5647932" y="2475506"/>
              <a:ext cx="1955001" cy="1429166"/>
            </a:xfrm>
            <a:custGeom>
              <a:rect b="b" l="l" r="r" t="t"/>
              <a:pathLst>
                <a:path extrusionOk="0" h="28701" w="39261">
                  <a:moveTo>
                    <a:pt x="28250" y="1"/>
                  </a:moveTo>
                  <a:cubicBezTo>
                    <a:pt x="28029" y="1"/>
                    <a:pt x="27808" y="10"/>
                    <a:pt x="27587" y="29"/>
                  </a:cubicBezTo>
                  <a:cubicBezTo>
                    <a:pt x="23867" y="349"/>
                    <a:pt x="20659" y="3414"/>
                    <a:pt x="16976" y="3414"/>
                  </a:cubicBezTo>
                  <a:cubicBezTo>
                    <a:pt x="16803" y="3414"/>
                    <a:pt x="16629" y="3407"/>
                    <a:pt x="16454" y="3393"/>
                  </a:cubicBezTo>
                  <a:cubicBezTo>
                    <a:pt x="14231" y="3216"/>
                    <a:pt x="12264" y="1849"/>
                    <a:pt x="10061" y="1475"/>
                  </a:cubicBezTo>
                  <a:cubicBezTo>
                    <a:pt x="9647" y="1405"/>
                    <a:pt x="9230" y="1371"/>
                    <a:pt x="8816" y="1371"/>
                  </a:cubicBezTo>
                  <a:cubicBezTo>
                    <a:pt x="7363" y="1371"/>
                    <a:pt x="5936" y="1795"/>
                    <a:pt x="4711" y="2606"/>
                  </a:cubicBezTo>
                  <a:cubicBezTo>
                    <a:pt x="2577" y="4032"/>
                    <a:pt x="1269" y="6805"/>
                    <a:pt x="708" y="9264"/>
                  </a:cubicBezTo>
                  <a:cubicBezTo>
                    <a:pt x="0" y="12401"/>
                    <a:pt x="669" y="15391"/>
                    <a:pt x="2154" y="18037"/>
                  </a:cubicBezTo>
                  <a:cubicBezTo>
                    <a:pt x="4455" y="22098"/>
                    <a:pt x="8694" y="25324"/>
                    <a:pt x="12845" y="26996"/>
                  </a:cubicBezTo>
                  <a:cubicBezTo>
                    <a:pt x="15497" y="28065"/>
                    <a:pt x="18317" y="28700"/>
                    <a:pt x="21158" y="28700"/>
                  </a:cubicBezTo>
                  <a:cubicBezTo>
                    <a:pt x="22393" y="28700"/>
                    <a:pt x="23632" y="28580"/>
                    <a:pt x="24863" y="28324"/>
                  </a:cubicBezTo>
                  <a:cubicBezTo>
                    <a:pt x="33203" y="26563"/>
                    <a:pt x="39261" y="19158"/>
                    <a:pt x="38858" y="10533"/>
                  </a:cubicBezTo>
                  <a:cubicBezTo>
                    <a:pt x="38779" y="8940"/>
                    <a:pt x="38484" y="7327"/>
                    <a:pt x="37776" y="5891"/>
                  </a:cubicBezTo>
                  <a:cubicBezTo>
                    <a:pt x="36704" y="3727"/>
                    <a:pt x="34747" y="2085"/>
                    <a:pt x="32563" y="1062"/>
                  </a:cubicBezTo>
                  <a:cubicBezTo>
                    <a:pt x="31210" y="420"/>
                    <a:pt x="29738" y="1"/>
                    <a:pt x="28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0"/>
            <p:cNvSpPr/>
            <p:nvPr/>
          </p:nvSpPr>
          <p:spPr>
            <a:xfrm>
              <a:off x="6135665" y="1358920"/>
              <a:ext cx="371272" cy="371272"/>
            </a:xfrm>
            <a:custGeom>
              <a:rect b="b" l="l" r="r" t="t"/>
              <a:pathLst>
                <a:path extrusionOk="0" h="7456" w="7456">
                  <a:moveTo>
                    <a:pt x="3728" y="1"/>
                  </a:moveTo>
                  <a:cubicBezTo>
                    <a:pt x="1663" y="1"/>
                    <a:pt x="1" y="1663"/>
                    <a:pt x="1" y="3728"/>
                  </a:cubicBezTo>
                  <a:cubicBezTo>
                    <a:pt x="1" y="5783"/>
                    <a:pt x="1663" y="7455"/>
                    <a:pt x="3728" y="7455"/>
                  </a:cubicBezTo>
                  <a:cubicBezTo>
                    <a:pt x="5784" y="7455"/>
                    <a:pt x="7456" y="5783"/>
                    <a:pt x="7456" y="3728"/>
                  </a:cubicBezTo>
                  <a:cubicBezTo>
                    <a:pt x="7456" y="1663"/>
                    <a:pt x="5784" y="1"/>
                    <a:pt x="3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0"/>
            <p:cNvSpPr/>
            <p:nvPr/>
          </p:nvSpPr>
          <p:spPr>
            <a:xfrm>
              <a:off x="6338925" y="1518560"/>
              <a:ext cx="1713595" cy="1776287"/>
            </a:xfrm>
            <a:custGeom>
              <a:rect b="b" l="l" r="r" t="t"/>
              <a:pathLst>
                <a:path extrusionOk="0" h="35672" w="34413">
                  <a:moveTo>
                    <a:pt x="0" y="1"/>
                  </a:moveTo>
                  <a:lnTo>
                    <a:pt x="0" y="35671"/>
                  </a:lnTo>
                  <a:lnTo>
                    <a:pt x="34412" y="35671"/>
                  </a:lnTo>
                  <a:lnTo>
                    <a:pt x="34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0"/>
            <p:cNvSpPr/>
            <p:nvPr/>
          </p:nvSpPr>
          <p:spPr>
            <a:xfrm>
              <a:off x="6406993" y="1588620"/>
              <a:ext cx="1577904" cy="1636164"/>
            </a:xfrm>
            <a:custGeom>
              <a:rect b="b" l="l" r="r" t="t"/>
              <a:pathLst>
                <a:path extrusionOk="0" fill="none" h="32858" w="31688">
                  <a:moveTo>
                    <a:pt x="0" y="0"/>
                  </a:moveTo>
                  <a:lnTo>
                    <a:pt x="31688" y="0"/>
                  </a:lnTo>
                  <a:lnTo>
                    <a:pt x="31688" y="32858"/>
                  </a:lnTo>
                  <a:lnTo>
                    <a:pt x="0" y="32858"/>
                  </a:lnTo>
                  <a:close/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miter lim="983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0"/>
            <p:cNvSpPr/>
            <p:nvPr/>
          </p:nvSpPr>
          <p:spPr>
            <a:xfrm>
              <a:off x="6496125" y="1719828"/>
              <a:ext cx="1392816" cy="1340083"/>
            </a:xfrm>
            <a:custGeom>
              <a:rect b="b" l="l" r="r" t="t"/>
              <a:pathLst>
                <a:path extrusionOk="0" h="26912" w="27971">
                  <a:moveTo>
                    <a:pt x="14516" y="1"/>
                  </a:moveTo>
                  <a:cubicBezTo>
                    <a:pt x="9078" y="1"/>
                    <a:pt x="4170" y="3276"/>
                    <a:pt x="2085" y="8301"/>
                  </a:cubicBezTo>
                  <a:cubicBezTo>
                    <a:pt x="0" y="13337"/>
                    <a:pt x="1151" y="19119"/>
                    <a:pt x="5006" y="22965"/>
                  </a:cubicBezTo>
                  <a:cubicBezTo>
                    <a:pt x="7578" y="25543"/>
                    <a:pt x="11016" y="26912"/>
                    <a:pt x="14515" y="26912"/>
                  </a:cubicBezTo>
                  <a:cubicBezTo>
                    <a:pt x="16248" y="26912"/>
                    <a:pt x="17996" y="26576"/>
                    <a:pt x="19660" y="25886"/>
                  </a:cubicBezTo>
                  <a:cubicBezTo>
                    <a:pt x="24695" y="23801"/>
                    <a:pt x="27970" y="18903"/>
                    <a:pt x="27970" y="13455"/>
                  </a:cubicBezTo>
                  <a:cubicBezTo>
                    <a:pt x="27970" y="13238"/>
                    <a:pt x="27970" y="13012"/>
                    <a:pt x="27961" y="12796"/>
                  </a:cubicBezTo>
                  <a:lnTo>
                    <a:pt x="15293" y="12796"/>
                  </a:lnTo>
                  <a:lnTo>
                    <a:pt x="15293" y="30"/>
                  </a:lnTo>
                  <a:cubicBezTo>
                    <a:pt x="15038" y="11"/>
                    <a:pt x="14782" y="1"/>
                    <a:pt x="145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0"/>
            <p:cNvSpPr/>
            <p:nvPr/>
          </p:nvSpPr>
          <p:spPr>
            <a:xfrm>
              <a:off x="7021553" y="2097916"/>
              <a:ext cx="409464" cy="570551"/>
            </a:xfrm>
            <a:custGeom>
              <a:rect b="b" l="l" r="r" t="t"/>
              <a:pathLst>
                <a:path extrusionOk="0" h="11458" w="8223">
                  <a:moveTo>
                    <a:pt x="473" y="0"/>
                  </a:moveTo>
                  <a:lnTo>
                    <a:pt x="473" y="1033"/>
                  </a:lnTo>
                  <a:lnTo>
                    <a:pt x="6285" y="1033"/>
                  </a:lnTo>
                  <a:lnTo>
                    <a:pt x="3128" y="4986"/>
                  </a:lnTo>
                  <a:lnTo>
                    <a:pt x="3128" y="5842"/>
                  </a:lnTo>
                  <a:lnTo>
                    <a:pt x="3945" y="5842"/>
                  </a:lnTo>
                  <a:cubicBezTo>
                    <a:pt x="6059" y="5842"/>
                    <a:pt x="7013" y="6737"/>
                    <a:pt x="7013" y="8104"/>
                  </a:cubicBezTo>
                  <a:cubicBezTo>
                    <a:pt x="7013" y="9510"/>
                    <a:pt x="5980" y="10386"/>
                    <a:pt x="4092" y="10386"/>
                  </a:cubicBezTo>
                  <a:cubicBezTo>
                    <a:pt x="2617" y="10386"/>
                    <a:pt x="1299" y="9835"/>
                    <a:pt x="571" y="9078"/>
                  </a:cubicBezTo>
                  <a:lnTo>
                    <a:pt x="1" y="10002"/>
                  </a:lnTo>
                  <a:cubicBezTo>
                    <a:pt x="876" y="10897"/>
                    <a:pt x="2460" y="11458"/>
                    <a:pt x="4092" y="11458"/>
                  </a:cubicBezTo>
                  <a:cubicBezTo>
                    <a:pt x="6836" y="11458"/>
                    <a:pt x="8223" y="10002"/>
                    <a:pt x="8223" y="8104"/>
                  </a:cubicBezTo>
                  <a:cubicBezTo>
                    <a:pt x="8223" y="6285"/>
                    <a:pt x="7003" y="4996"/>
                    <a:pt x="4564" y="4868"/>
                  </a:cubicBezTo>
                  <a:lnTo>
                    <a:pt x="7780" y="826"/>
                  </a:lnTo>
                  <a:lnTo>
                    <a:pt x="7780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0"/>
            <p:cNvSpPr/>
            <p:nvPr/>
          </p:nvSpPr>
          <p:spPr>
            <a:xfrm>
              <a:off x="5314909" y="1433362"/>
              <a:ext cx="833070" cy="833568"/>
            </a:xfrm>
            <a:custGeom>
              <a:rect b="b" l="l" r="r" t="t"/>
              <a:pathLst>
                <a:path extrusionOk="0" h="16740" w="16730">
                  <a:moveTo>
                    <a:pt x="8360" y="0"/>
                  </a:moveTo>
                  <a:cubicBezTo>
                    <a:pt x="3738" y="0"/>
                    <a:pt x="1" y="3747"/>
                    <a:pt x="1" y="8370"/>
                  </a:cubicBezTo>
                  <a:cubicBezTo>
                    <a:pt x="1" y="12992"/>
                    <a:pt x="3738" y="16739"/>
                    <a:pt x="8360" y="16739"/>
                  </a:cubicBezTo>
                  <a:cubicBezTo>
                    <a:pt x="12983" y="16739"/>
                    <a:pt x="16730" y="12992"/>
                    <a:pt x="16730" y="8370"/>
                  </a:cubicBezTo>
                  <a:cubicBezTo>
                    <a:pt x="16730" y="3747"/>
                    <a:pt x="12983" y="0"/>
                    <a:pt x="83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0"/>
            <p:cNvSpPr/>
            <p:nvPr/>
          </p:nvSpPr>
          <p:spPr>
            <a:xfrm>
              <a:off x="5536293" y="1642946"/>
              <a:ext cx="405530" cy="405530"/>
            </a:xfrm>
            <a:custGeom>
              <a:rect b="b" l="l" r="r" t="t"/>
              <a:pathLst>
                <a:path extrusionOk="0" fill="none" h="8144" w="8144">
                  <a:moveTo>
                    <a:pt x="8143" y="4072"/>
                  </a:moveTo>
                  <a:cubicBezTo>
                    <a:pt x="8143" y="6315"/>
                    <a:pt x="6324" y="8144"/>
                    <a:pt x="4072" y="8144"/>
                  </a:cubicBezTo>
                  <a:cubicBezTo>
                    <a:pt x="1829" y="8144"/>
                    <a:pt x="0" y="6315"/>
                    <a:pt x="0" y="4072"/>
                  </a:cubicBezTo>
                  <a:cubicBezTo>
                    <a:pt x="0" y="1820"/>
                    <a:pt x="1829" y="1"/>
                    <a:pt x="4072" y="1"/>
                  </a:cubicBezTo>
                  <a:cubicBezTo>
                    <a:pt x="6324" y="1"/>
                    <a:pt x="8143" y="1820"/>
                    <a:pt x="8143" y="4072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miter lim="983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0"/>
            <p:cNvSpPr/>
            <p:nvPr/>
          </p:nvSpPr>
          <p:spPr>
            <a:xfrm>
              <a:off x="5691004" y="1809458"/>
              <a:ext cx="84303" cy="72352"/>
            </a:xfrm>
            <a:custGeom>
              <a:rect b="b" l="l" r="r" t="t"/>
              <a:pathLst>
                <a:path extrusionOk="0" h="1453" w="1693">
                  <a:moveTo>
                    <a:pt x="965" y="1"/>
                  </a:moveTo>
                  <a:cubicBezTo>
                    <a:pt x="316" y="1"/>
                    <a:pt x="1" y="787"/>
                    <a:pt x="453" y="1240"/>
                  </a:cubicBezTo>
                  <a:cubicBezTo>
                    <a:pt x="600" y="1387"/>
                    <a:pt x="782" y="1453"/>
                    <a:pt x="961" y="1453"/>
                  </a:cubicBezTo>
                  <a:cubicBezTo>
                    <a:pt x="1333" y="1453"/>
                    <a:pt x="1692" y="1167"/>
                    <a:pt x="1692" y="728"/>
                  </a:cubicBezTo>
                  <a:cubicBezTo>
                    <a:pt x="1692" y="325"/>
                    <a:pt x="1368" y="1"/>
                    <a:pt x="9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0"/>
            <p:cNvSpPr/>
            <p:nvPr/>
          </p:nvSpPr>
          <p:spPr>
            <a:xfrm>
              <a:off x="5562236" y="1462243"/>
              <a:ext cx="264959" cy="163128"/>
            </a:xfrm>
            <a:custGeom>
              <a:rect b="b" l="l" r="r" t="t"/>
              <a:pathLst>
                <a:path extrusionOk="0" fill="none" h="3276" w="5321">
                  <a:moveTo>
                    <a:pt x="5213" y="1289"/>
                  </a:moveTo>
                  <a:cubicBezTo>
                    <a:pt x="5321" y="2086"/>
                    <a:pt x="4269" y="2892"/>
                    <a:pt x="2862" y="3079"/>
                  </a:cubicBezTo>
                  <a:cubicBezTo>
                    <a:pt x="1456" y="3276"/>
                    <a:pt x="226" y="2784"/>
                    <a:pt x="118" y="1987"/>
                  </a:cubicBezTo>
                  <a:cubicBezTo>
                    <a:pt x="0" y="1191"/>
                    <a:pt x="1062" y="384"/>
                    <a:pt x="2469" y="197"/>
                  </a:cubicBezTo>
                  <a:cubicBezTo>
                    <a:pt x="3875" y="1"/>
                    <a:pt x="5105" y="492"/>
                    <a:pt x="5213" y="1289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miter lim="983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0"/>
            <p:cNvSpPr/>
            <p:nvPr/>
          </p:nvSpPr>
          <p:spPr>
            <a:xfrm>
              <a:off x="5653310" y="2074861"/>
              <a:ext cx="265009" cy="163128"/>
            </a:xfrm>
            <a:custGeom>
              <a:rect b="b" l="l" r="r" t="t"/>
              <a:pathLst>
                <a:path extrusionOk="0" fill="none" h="3276" w="5322">
                  <a:moveTo>
                    <a:pt x="5213" y="1289"/>
                  </a:moveTo>
                  <a:cubicBezTo>
                    <a:pt x="5321" y="2086"/>
                    <a:pt x="4269" y="2892"/>
                    <a:pt x="2862" y="3079"/>
                  </a:cubicBezTo>
                  <a:cubicBezTo>
                    <a:pt x="1456" y="3276"/>
                    <a:pt x="217" y="2784"/>
                    <a:pt x="109" y="1988"/>
                  </a:cubicBezTo>
                  <a:cubicBezTo>
                    <a:pt x="1" y="1191"/>
                    <a:pt x="1053" y="384"/>
                    <a:pt x="2469" y="198"/>
                  </a:cubicBezTo>
                  <a:cubicBezTo>
                    <a:pt x="3875" y="1"/>
                    <a:pt x="5105" y="493"/>
                    <a:pt x="5213" y="1289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miter lim="983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0"/>
            <p:cNvSpPr/>
            <p:nvPr/>
          </p:nvSpPr>
          <p:spPr>
            <a:xfrm>
              <a:off x="5859457" y="1518560"/>
              <a:ext cx="227314" cy="246884"/>
            </a:xfrm>
            <a:custGeom>
              <a:rect b="b" l="l" r="r" t="t"/>
              <a:pathLst>
                <a:path extrusionOk="0" fill="none" h="4958" w="4565">
                  <a:moveTo>
                    <a:pt x="3394" y="1535"/>
                  </a:moveTo>
                  <a:cubicBezTo>
                    <a:pt x="4309" y="2617"/>
                    <a:pt x="4564" y="3915"/>
                    <a:pt x="3955" y="4436"/>
                  </a:cubicBezTo>
                  <a:cubicBezTo>
                    <a:pt x="3345" y="4957"/>
                    <a:pt x="2096" y="4505"/>
                    <a:pt x="1171" y="3423"/>
                  </a:cubicBezTo>
                  <a:cubicBezTo>
                    <a:pt x="257" y="2351"/>
                    <a:pt x="1" y="1043"/>
                    <a:pt x="611" y="522"/>
                  </a:cubicBezTo>
                  <a:cubicBezTo>
                    <a:pt x="1220" y="1"/>
                    <a:pt x="2470" y="453"/>
                    <a:pt x="3394" y="1535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miter lim="983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0"/>
            <p:cNvSpPr/>
            <p:nvPr/>
          </p:nvSpPr>
          <p:spPr>
            <a:xfrm>
              <a:off x="5393285" y="1929910"/>
              <a:ext cx="227264" cy="247382"/>
            </a:xfrm>
            <a:custGeom>
              <a:rect b="b" l="l" r="r" t="t"/>
              <a:pathLst>
                <a:path extrusionOk="0" fill="none" h="4968" w="4564">
                  <a:moveTo>
                    <a:pt x="3954" y="4446"/>
                  </a:moveTo>
                  <a:cubicBezTo>
                    <a:pt x="3334" y="4967"/>
                    <a:pt x="2095" y="4505"/>
                    <a:pt x="1171" y="3423"/>
                  </a:cubicBezTo>
                  <a:cubicBezTo>
                    <a:pt x="256" y="2342"/>
                    <a:pt x="0" y="1043"/>
                    <a:pt x="610" y="522"/>
                  </a:cubicBezTo>
                  <a:cubicBezTo>
                    <a:pt x="1230" y="1"/>
                    <a:pt x="2469" y="453"/>
                    <a:pt x="3393" y="1535"/>
                  </a:cubicBezTo>
                  <a:cubicBezTo>
                    <a:pt x="4308" y="2617"/>
                    <a:pt x="4564" y="3925"/>
                    <a:pt x="3954" y="4446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miter lim="983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0"/>
            <p:cNvSpPr/>
            <p:nvPr/>
          </p:nvSpPr>
          <p:spPr>
            <a:xfrm>
              <a:off x="5935393" y="1828579"/>
              <a:ext cx="187130" cy="267399"/>
            </a:xfrm>
            <a:custGeom>
              <a:rect b="b" l="l" r="r" t="t"/>
              <a:pathLst>
                <a:path extrusionOk="0" fill="none" h="5370" w="3758">
                  <a:moveTo>
                    <a:pt x="2843" y="295"/>
                  </a:moveTo>
                  <a:cubicBezTo>
                    <a:pt x="3590" y="600"/>
                    <a:pt x="3757" y="1908"/>
                    <a:pt x="3226" y="3226"/>
                  </a:cubicBezTo>
                  <a:cubicBezTo>
                    <a:pt x="2695" y="4544"/>
                    <a:pt x="1662" y="5370"/>
                    <a:pt x="915" y="5075"/>
                  </a:cubicBezTo>
                  <a:cubicBezTo>
                    <a:pt x="168" y="4770"/>
                    <a:pt x="0" y="3462"/>
                    <a:pt x="531" y="2144"/>
                  </a:cubicBezTo>
                  <a:cubicBezTo>
                    <a:pt x="1063" y="826"/>
                    <a:pt x="2095" y="0"/>
                    <a:pt x="2843" y="295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miter lim="983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0"/>
            <p:cNvSpPr/>
            <p:nvPr/>
          </p:nvSpPr>
          <p:spPr>
            <a:xfrm>
              <a:off x="5358030" y="1603758"/>
              <a:ext cx="187578" cy="267449"/>
            </a:xfrm>
            <a:custGeom>
              <a:rect b="b" l="l" r="r" t="t"/>
              <a:pathLst>
                <a:path extrusionOk="0" fill="none" h="5371" w="3767">
                  <a:moveTo>
                    <a:pt x="2842" y="306"/>
                  </a:moveTo>
                  <a:cubicBezTo>
                    <a:pt x="3590" y="601"/>
                    <a:pt x="3767" y="1909"/>
                    <a:pt x="3236" y="3237"/>
                  </a:cubicBezTo>
                  <a:cubicBezTo>
                    <a:pt x="2705" y="4554"/>
                    <a:pt x="1662" y="5371"/>
                    <a:pt x="925" y="5076"/>
                  </a:cubicBezTo>
                  <a:cubicBezTo>
                    <a:pt x="177" y="4771"/>
                    <a:pt x="0" y="3463"/>
                    <a:pt x="531" y="2145"/>
                  </a:cubicBezTo>
                  <a:cubicBezTo>
                    <a:pt x="1062" y="827"/>
                    <a:pt x="2095" y="1"/>
                    <a:pt x="2842" y="306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miter lim="983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0"/>
            <p:cNvSpPr/>
            <p:nvPr/>
          </p:nvSpPr>
          <p:spPr>
            <a:xfrm>
              <a:off x="5261529" y="2266868"/>
              <a:ext cx="914884" cy="833519"/>
            </a:xfrm>
            <a:custGeom>
              <a:rect b="b" l="l" r="r" t="t"/>
              <a:pathLst>
                <a:path extrusionOk="0" h="16739" w="18373">
                  <a:moveTo>
                    <a:pt x="9186" y="0"/>
                  </a:moveTo>
                  <a:cubicBezTo>
                    <a:pt x="7045" y="0"/>
                    <a:pt x="4903" y="816"/>
                    <a:pt x="3266" y="2449"/>
                  </a:cubicBezTo>
                  <a:cubicBezTo>
                    <a:pt x="1" y="5724"/>
                    <a:pt x="1" y="11015"/>
                    <a:pt x="3266" y="14290"/>
                  </a:cubicBezTo>
                  <a:cubicBezTo>
                    <a:pt x="4903" y="15923"/>
                    <a:pt x="7045" y="16739"/>
                    <a:pt x="9186" y="16739"/>
                  </a:cubicBezTo>
                  <a:cubicBezTo>
                    <a:pt x="11328" y="16739"/>
                    <a:pt x="13469" y="15923"/>
                    <a:pt x="15107" y="14290"/>
                  </a:cubicBezTo>
                  <a:cubicBezTo>
                    <a:pt x="18372" y="11015"/>
                    <a:pt x="18372" y="5724"/>
                    <a:pt x="15107" y="2449"/>
                  </a:cubicBezTo>
                  <a:cubicBezTo>
                    <a:pt x="13469" y="816"/>
                    <a:pt x="11328" y="0"/>
                    <a:pt x="91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0"/>
            <p:cNvSpPr/>
            <p:nvPr/>
          </p:nvSpPr>
          <p:spPr>
            <a:xfrm>
              <a:off x="5538235" y="2502893"/>
              <a:ext cx="361960" cy="361960"/>
            </a:xfrm>
            <a:custGeom>
              <a:rect b="b" l="l" r="r" t="t"/>
              <a:pathLst>
                <a:path extrusionOk="0" h="7269" w="7269">
                  <a:moveTo>
                    <a:pt x="3718" y="119"/>
                  </a:moveTo>
                  <a:cubicBezTo>
                    <a:pt x="4593" y="128"/>
                    <a:pt x="5439" y="482"/>
                    <a:pt x="6078" y="1102"/>
                  </a:cubicBezTo>
                  <a:cubicBezTo>
                    <a:pt x="6108" y="1122"/>
                    <a:pt x="6127" y="1151"/>
                    <a:pt x="6157" y="1181"/>
                  </a:cubicBezTo>
                  <a:cubicBezTo>
                    <a:pt x="6777" y="1820"/>
                    <a:pt x="7121" y="2666"/>
                    <a:pt x="7140" y="3541"/>
                  </a:cubicBezTo>
                  <a:lnTo>
                    <a:pt x="7140" y="3630"/>
                  </a:lnTo>
                  <a:lnTo>
                    <a:pt x="7140" y="3659"/>
                  </a:lnTo>
                  <a:cubicBezTo>
                    <a:pt x="7131" y="4554"/>
                    <a:pt x="6786" y="5410"/>
                    <a:pt x="6177" y="6049"/>
                  </a:cubicBezTo>
                  <a:cubicBezTo>
                    <a:pt x="6147" y="6078"/>
                    <a:pt x="6118" y="6108"/>
                    <a:pt x="6098" y="6137"/>
                  </a:cubicBezTo>
                  <a:cubicBezTo>
                    <a:pt x="5459" y="6767"/>
                    <a:pt x="4603" y="7121"/>
                    <a:pt x="3708" y="7141"/>
                  </a:cubicBezTo>
                  <a:lnTo>
                    <a:pt x="3590" y="7141"/>
                  </a:lnTo>
                  <a:cubicBezTo>
                    <a:pt x="2695" y="7131"/>
                    <a:pt x="1830" y="6777"/>
                    <a:pt x="1190" y="6157"/>
                  </a:cubicBezTo>
                  <a:lnTo>
                    <a:pt x="1102" y="6069"/>
                  </a:lnTo>
                  <a:cubicBezTo>
                    <a:pt x="482" y="5429"/>
                    <a:pt x="128" y="4564"/>
                    <a:pt x="118" y="3669"/>
                  </a:cubicBezTo>
                  <a:lnTo>
                    <a:pt x="118" y="3630"/>
                  </a:lnTo>
                  <a:lnTo>
                    <a:pt x="118" y="3551"/>
                  </a:lnTo>
                  <a:cubicBezTo>
                    <a:pt x="138" y="2656"/>
                    <a:pt x="502" y="1800"/>
                    <a:pt x="1131" y="1171"/>
                  </a:cubicBezTo>
                  <a:cubicBezTo>
                    <a:pt x="1151" y="1141"/>
                    <a:pt x="1181" y="1112"/>
                    <a:pt x="1210" y="1082"/>
                  </a:cubicBezTo>
                  <a:cubicBezTo>
                    <a:pt x="1859" y="473"/>
                    <a:pt x="2705" y="128"/>
                    <a:pt x="3590" y="119"/>
                  </a:cubicBezTo>
                  <a:close/>
                  <a:moveTo>
                    <a:pt x="3590" y="0"/>
                  </a:moveTo>
                  <a:cubicBezTo>
                    <a:pt x="2675" y="10"/>
                    <a:pt x="1790" y="374"/>
                    <a:pt x="1131" y="1013"/>
                  </a:cubicBezTo>
                  <a:cubicBezTo>
                    <a:pt x="1102" y="1033"/>
                    <a:pt x="1072" y="1063"/>
                    <a:pt x="1043" y="1092"/>
                  </a:cubicBezTo>
                  <a:cubicBezTo>
                    <a:pt x="394" y="1751"/>
                    <a:pt x="20" y="2626"/>
                    <a:pt x="0" y="3551"/>
                  </a:cubicBezTo>
                  <a:lnTo>
                    <a:pt x="0" y="3630"/>
                  </a:lnTo>
                  <a:lnTo>
                    <a:pt x="0" y="3669"/>
                  </a:lnTo>
                  <a:cubicBezTo>
                    <a:pt x="10" y="4603"/>
                    <a:pt x="374" y="5488"/>
                    <a:pt x="1023" y="6157"/>
                  </a:cubicBezTo>
                  <a:lnTo>
                    <a:pt x="1112" y="6246"/>
                  </a:lnTo>
                  <a:cubicBezTo>
                    <a:pt x="1771" y="6885"/>
                    <a:pt x="2666" y="7259"/>
                    <a:pt x="3590" y="7268"/>
                  </a:cubicBezTo>
                  <a:lnTo>
                    <a:pt x="3718" y="7268"/>
                  </a:lnTo>
                  <a:cubicBezTo>
                    <a:pt x="4642" y="7249"/>
                    <a:pt x="5518" y="6875"/>
                    <a:pt x="6177" y="6226"/>
                  </a:cubicBezTo>
                  <a:cubicBezTo>
                    <a:pt x="6206" y="6196"/>
                    <a:pt x="6236" y="6167"/>
                    <a:pt x="6265" y="6137"/>
                  </a:cubicBezTo>
                  <a:cubicBezTo>
                    <a:pt x="6904" y="5478"/>
                    <a:pt x="7258" y="4593"/>
                    <a:pt x="7268" y="3669"/>
                  </a:cubicBezTo>
                  <a:lnTo>
                    <a:pt x="7268" y="3630"/>
                  </a:lnTo>
                  <a:cubicBezTo>
                    <a:pt x="7268" y="3600"/>
                    <a:pt x="7268" y="3580"/>
                    <a:pt x="7268" y="3551"/>
                  </a:cubicBezTo>
                  <a:cubicBezTo>
                    <a:pt x="7249" y="2636"/>
                    <a:pt x="6885" y="1761"/>
                    <a:pt x="6245" y="1102"/>
                  </a:cubicBezTo>
                  <a:cubicBezTo>
                    <a:pt x="6216" y="1072"/>
                    <a:pt x="6186" y="1053"/>
                    <a:pt x="6157" y="1023"/>
                  </a:cubicBezTo>
                  <a:cubicBezTo>
                    <a:pt x="5498" y="384"/>
                    <a:pt x="4623" y="20"/>
                    <a:pt x="37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0"/>
            <p:cNvSpPr/>
            <p:nvPr/>
          </p:nvSpPr>
          <p:spPr>
            <a:xfrm>
              <a:off x="5304651" y="2301126"/>
              <a:ext cx="796820" cy="765250"/>
            </a:xfrm>
            <a:custGeom>
              <a:rect b="b" l="l" r="r" t="t"/>
              <a:pathLst>
                <a:path extrusionOk="0" h="15368" w="16002">
                  <a:moveTo>
                    <a:pt x="8399" y="109"/>
                  </a:moveTo>
                  <a:cubicBezTo>
                    <a:pt x="10366" y="128"/>
                    <a:pt x="12235" y="915"/>
                    <a:pt x="13631" y="2292"/>
                  </a:cubicBezTo>
                  <a:cubicBezTo>
                    <a:pt x="13661" y="2322"/>
                    <a:pt x="13680" y="2341"/>
                    <a:pt x="13710" y="2371"/>
                  </a:cubicBezTo>
                  <a:cubicBezTo>
                    <a:pt x="15087" y="3767"/>
                    <a:pt x="15864" y="5636"/>
                    <a:pt x="15893" y="7593"/>
                  </a:cubicBezTo>
                  <a:lnTo>
                    <a:pt x="15893" y="7721"/>
                  </a:lnTo>
                  <a:cubicBezTo>
                    <a:pt x="15883" y="9678"/>
                    <a:pt x="15106" y="11566"/>
                    <a:pt x="13730" y="12973"/>
                  </a:cubicBezTo>
                  <a:lnTo>
                    <a:pt x="13671" y="13032"/>
                  </a:lnTo>
                  <a:lnTo>
                    <a:pt x="13641" y="13051"/>
                  </a:lnTo>
                  <a:cubicBezTo>
                    <a:pt x="12166" y="14526"/>
                    <a:pt x="10231" y="15264"/>
                    <a:pt x="8296" y="15264"/>
                  </a:cubicBezTo>
                  <a:cubicBezTo>
                    <a:pt x="6361" y="15264"/>
                    <a:pt x="4426" y="14526"/>
                    <a:pt x="2951" y="13051"/>
                  </a:cubicBezTo>
                  <a:cubicBezTo>
                    <a:pt x="0" y="10101"/>
                    <a:pt x="0" y="5311"/>
                    <a:pt x="2951" y="2351"/>
                  </a:cubicBezTo>
                  <a:lnTo>
                    <a:pt x="2960" y="2341"/>
                  </a:lnTo>
                  <a:lnTo>
                    <a:pt x="2970" y="2331"/>
                  </a:lnTo>
                  <a:cubicBezTo>
                    <a:pt x="2990" y="2312"/>
                    <a:pt x="3010" y="2292"/>
                    <a:pt x="3039" y="2272"/>
                  </a:cubicBezTo>
                  <a:cubicBezTo>
                    <a:pt x="4436" y="896"/>
                    <a:pt x="6314" y="119"/>
                    <a:pt x="8281" y="109"/>
                  </a:cubicBezTo>
                  <a:close/>
                  <a:moveTo>
                    <a:pt x="8320" y="1"/>
                  </a:moveTo>
                  <a:cubicBezTo>
                    <a:pt x="5213" y="1"/>
                    <a:pt x="2410" y="1869"/>
                    <a:pt x="1220" y="4741"/>
                  </a:cubicBezTo>
                  <a:cubicBezTo>
                    <a:pt x="30" y="7613"/>
                    <a:pt x="689" y="10917"/>
                    <a:pt x="2882" y="13110"/>
                  </a:cubicBezTo>
                  <a:cubicBezTo>
                    <a:pt x="4349" y="14584"/>
                    <a:pt x="6315" y="15367"/>
                    <a:pt x="8318" y="15367"/>
                  </a:cubicBezTo>
                  <a:cubicBezTo>
                    <a:pt x="9308" y="15367"/>
                    <a:pt x="10308" y="15176"/>
                    <a:pt x="11261" y="14782"/>
                  </a:cubicBezTo>
                  <a:cubicBezTo>
                    <a:pt x="14133" y="13592"/>
                    <a:pt x="16001" y="10789"/>
                    <a:pt x="16001" y="7682"/>
                  </a:cubicBezTo>
                  <a:cubicBezTo>
                    <a:pt x="16001" y="3443"/>
                    <a:pt x="12559" y="10"/>
                    <a:pt x="8320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0"/>
            <p:cNvSpPr/>
            <p:nvPr/>
          </p:nvSpPr>
          <p:spPr>
            <a:xfrm>
              <a:off x="5666555" y="2631212"/>
              <a:ext cx="104818" cy="104818"/>
            </a:xfrm>
            <a:custGeom>
              <a:rect b="b" l="l" r="r" t="t"/>
              <a:pathLst>
                <a:path extrusionOk="0" h="2105" w="2105">
                  <a:moveTo>
                    <a:pt x="1013" y="0"/>
                  </a:moveTo>
                  <a:cubicBezTo>
                    <a:pt x="777" y="10"/>
                    <a:pt x="551" y="99"/>
                    <a:pt x="374" y="246"/>
                  </a:cubicBezTo>
                  <a:cubicBezTo>
                    <a:pt x="344" y="276"/>
                    <a:pt x="315" y="305"/>
                    <a:pt x="285" y="335"/>
                  </a:cubicBezTo>
                  <a:cubicBezTo>
                    <a:pt x="118" y="502"/>
                    <a:pt x="20" y="728"/>
                    <a:pt x="10" y="974"/>
                  </a:cubicBezTo>
                  <a:cubicBezTo>
                    <a:pt x="0" y="1003"/>
                    <a:pt x="0" y="1023"/>
                    <a:pt x="10" y="1053"/>
                  </a:cubicBezTo>
                  <a:cubicBezTo>
                    <a:pt x="10" y="1062"/>
                    <a:pt x="10" y="1082"/>
                    <a:pt x="10" y="1092"/>
                  </a:cubicBezTo>
                  <a:cubicBezTo>
                    <a:pt x="10" y="1338"/>
                    <a:pt x="108" y="1574"/>
                    <a:pt x="275" y="1751"/>
                  </a:cubicBezTo>
                  <a:cubicBezTo>
                    <a:pt x="295" y="1780"/>
                    <a:pt x="325" y="1810"/>
                    <a:pt x="354" y="1839"/>
                  </a:cubicBezTo>
                  <a:cubicBezTo>
                    <a:pt x="541" y="2006"/>
                    <a:pt x="777" y="2095"/>
                    <a:pt x="1023" y="2105"/>
                  </a:cubicBezTo>
                  <a:lnTo>
                    <a:pt x="1141" y="2105"/>
                  </a:lnTo>
                  <a:cubicBezTo>
                    <a:pt x="1377" y="2085"/>
                    <a:pt x="1603" y="1987"/>
                    <a:pt x="1780" y="1820"/>
                  </a:cubicBezTo>
                  <a:cubicBezTo>
                    <a:pt x="1810" y="1790"/>
                    <a:pt x="1839" y="1761"/>
                    <a:pt x="1859" y="1731"/>
                  </a:cubicBezTo>
                  <a:cubicBezTo>
                    <a:pt x="2016" y="1554"/>
                    <a:pt x="2105" y="1328"/>
                    <a:pt x="2105" y="1092"/>
                  </a:cubicBezTo>
                  <a:cubicBezTo>
                    <a:pt x="2105" y="1082"/>
                    <a:pt x="2105" y="1062"/>
                    <a:pt x="2105" y="1053"/>
                  </a:cubicBezTo>
                  <a:cubicBezTo>
                    <a:pt x="2105" y="1023"/>
                    <a:pt x="2105" y="1003"/>
                    <a:pt x="2105" y="974"/>
                  </a:cubicBezTo>
                  <a:cubicBezTo>
                    <a:pt x="2085" y="738"/>
                    <a:pt x="1997" y="521"/>
                    <a:pt x="1839" y="354"/>
                  </a:cubicBezTo>
                  <a:cubicBezTo>
                    <a:pt x="1819" y="325"/>
                    <a:pt x="1790" y="295"/>
                    <a:pt x="1760" y="266"/>
                  </a:cubicBezTo>
                  <a:cubicBezTo>
                    <a:pt x="1583" y="118"/>
                    <a:pt x="1367" y="20"/>
                    <a:pt x="11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0"/>
            <p:cNvSpPr/>
            <p:nvPr/>
          </p:nvSpPr>
          <p:spPr>
            <a:xfrm>
              <a:off x="5716996" y="2306006"/>
              <a:ext cx="5926" cy="202815"/>
            </a:xfrm>
            <a:custGeom>
              <a:rect b="b" l="l" r="r" t="t"/>
              <a:pathLst>
                <a:path extrusionOk="0" h="4073" w="119">
                  <a:moveTo>
                    <a:pt x="0" y="1"/>
                  </a:moveTo>
                  <a:lnTo>
                    <a:pt x="0" y="4073"/>
                  </a:lnTo>
                  <a:lnTo>
                    <a:pt x="118" y="4073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0"/>
            <p:cNvSpPr/>
            <p:nvPr/>
          </p:nvSpPr>
          <p:spPr>
            <a:xfrm>
              <a:off x="5716996" y="2631212"/>
              <a:ext cx="5926" cy="104818"/>
            </a:xfrm>
            <a:custGeom>
              <a:rect b="b" l="l" r="r" t="t"/>
              <a:pathLst>
                <a:path extrusionOk="0" h="2105" w="119">
                  <a:moveTo>
                    <a:pt x="0" y="0"/>
                  </a:moveTo>
                  <a:lnTo>
                    <a:pt x="0" y="2105"/>
                  </a:lnTo>
                  <a:lnTo>
                    <a:pt x="118" y="2105"/>
                  </a:lnTo>
                  <a:lnTo>
                    <a:pt x="1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0"/>
            <p:cNvSpPr/>
            <p:nvPr/>
          </p:nvSpPr>
          <p:spPr>
            <a:xfrm>
              <a:off x="5716996" y="2858423"/>
              <a:ext cx="5926" cy="200823"/>
            </a:xfrm>
            <a:custGeom>
              <a:rect b="b" l="l" r="r" t="t"/>
              <a:pathLst>
                <a:path extrusionOk="0" h="4033" w="119">
                  <a:moveTo>
                    <a:pt x="118" y="1"/>
                  </a:moveTo>
                  <a:cubicBezTo>
                    <a:pt x="98" y="10"/>
                    <a:pt x="69" y="10"/>
                    <a:pt x="39" y="10"/>
                  </a:cubicBezTo>
                  <a:lnTo>
                    <a:pt x="0" y="10"/>
                  </a:lnTo>
                  <a:lnTo>
                    <a:pt x="0" y="4033"/>
                  </a:lnTo>
                  <a:lnTo>
                    <a:pt x="118" y="4033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0"/>
            <p:cNvSpPr/>
            <p:nvPr/>
          </p:nvSpPr>
          <p:spPr>
            <a:xfrm>
              <a:off x="5451544" y="2805044"/>
              <a:ext cx="145999" cy="145999"/>
            </a:xfrm>
            <a:custGeom>
              <a:rect b="b" l="l" r="r" t="t"/>
              <a:pathLst>
                <a:path extrusionOk="0" h="2932" w="2932">
                  <a:moveTo>
                    <a:pt x="2853" y="1"/>
                  </a:moveTo>
                  <a:lnTo>
                    <a:pt x="1" y="2843"/>
                  </a:lnTo>
                  <a:lnTo>
                    <a:pt x="89" y="2931"/>
                  </a:lnTo>
                  <a:lnTo>
                    <a:pt x="2931" y="89"/>
                  </a:lnTo>
                  <a:lnTo>
                    <a:pt x="2853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0"/>
            <p:cNvSpPr/>
            <p:nvPr/>
          </p:nvSpPr>
          <p:spPr>
            <a:xfrm>
              <a:off x="5679750" y="2644408"/>
              <a:ext cx="78427" cy="78427"/>
            </a:xfrm>
            <a:custGeom>
              <a:rect b="b" l="l" r="r" t="t"/>
              <a:pathLst>
                <a:path extrusionOk="0" h="1575" w="1575">
                  <a:moveTo>
                    <a:pt x="1495" y="1"/>
                  </a:moveTo>
                  <a:lnTo>
                    <a:pt x="866" y="630"/>
                  </a:lnTo>
                  <a:lnTo>
                    <a:pt x="807" y="689"/>
                  </a:lnTo>
                  <a:lnTo>
                    <a:pt x="787" y="709"/>
                  </a:lnTo>
                  <a:lnTo>
                    <a:pt x="748" y="738"/>
                  </a:lnTo>
                  <a:lnTo>
                    <a:pt x="669" y="827"/>
                  </a:lnTo>
                  <a:lnTo>
                    <a:pt x="1" y="1486"/>
                  </a:lnTo>
                  <a:cubicBezTo>
                    <a:pt x="30" y="1515"/>
                    <a:pt x="60" y="1545"/>
                    <a:pt x="89" y="1574"/>
                  </a:cubicBezTo>
                  <a:lnTo>
                    <a:pt x="866" y="797"/>
                  </a:lnTo>
                  <a:lnTo>
                    <a:pt x="896" y="768"/>
                  </a:lnTo>
                  <a:lnTo>
                    <a:pt x="1574" y="89"/>
                  </a:lnTo>
                  <a:cubicBezTo>
                    <a:pt x="1545" y="60"/>
                    <a:pt x="1525" y="30"/>
                    <a:pt x="14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0"/>
            <p:cNvSpPr/>
            <p:nvPr/>
          </p:nvSpPr>
          <p:spPr>
            <a:xfrm>
              <a:off x="5840386" y="2414259"/>
              <a:ext cx="147941" cy="147941"/>
            </a:xfrm>
            <a:custGeom>
              <a:rect b="b" l="l" r="r" t="t"/>
              <a:pathLst>
                <a:path extrusionOk="0" h="2971" w="2971">
                  <a:moveTo>
                    <a:pt x="2892" y="0"/>
                  </a:moveTo>
                  <a:lnTo>
                    <a:pt x="89" y="2803"/>
                  </a:lnTo>
                  <a:lnTo>
                    <a:pt x="0" y="2882"/>
                  </a:lnTo>
                  <a:cubicBezTo>
                    <a:pt x="30" y="2911"/>
                    <a:pt x="59" y="2941"/>
                    <a:pt x="89" y="2970"/>
                  </a:cubicBezTo>
                  <a:lnTo>
                    <a:pt x="177" y="2882"/>
                  </a:lnTo>
                  <a:lnTo>
                    <a:pt x="2951" y="109"/>
                  </a:lnTo>
                  <a:lnTo>
                    <a:pt x="2971" y="89"/>
                  </a:lnTo>
                  <a:lnTo>
                    <a:pt x="2892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0"/>
            <p:cNvSpPr/>
            <p:nvPr/>
          </p:nvSpPr>
          <p:spPr>
            <a:xfrm>
              <a:off x="5343341" y="2679662"/>
              <a:ext cx="201321" cy="5926"/>
            </a:xfrm>
            <a:custGeom>
              <a:rect b="b" l="l" r="r" t="t"/>
              <a:pathLst>
                <a:path extrusionOk="0" h="119" w="4043">
                  <a:moveTo>
                    <a:pt x="0" y="1"/>
                  </a:moveTo>
                  <a:lnTo>
                    <a:pt x="0" y="119"/>
                  </a:lnTo>
                  <a:lnTo>
                    <a:pt x="4042" y="119"/>
                  </a:lnTo>
                  <a:lnTo>
                    <a:pt x="4042" y="80"/>
                  </a:lnTo>
                  <a:lnTo>
                    <a:pt x="4042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0"/>
            <p:cNvSpPr/>
            <p:nvPr/>
          </p:nvSpPr>
          <p:spPr>
            <a:xfrm>
              <a:off x="5666555" y="2679662"/>
              <a:ext cx="104818" cy="5926"/>
            </a:xfrm>
            <a:custGeom>
              <a:rect b="b" l="l" r="r" t="t"/>
              <a:pathLst>
                <a:path extrusionOk="0" h="119" w="2105">
                  <a:moveTo>
                    <a:pt x="10" y="1"/>
                  </a:moveTo>
                  <a:cubicBezTo>
                    <a:pt x="0" y="30"/>
                    <a:pt x="0" y="50"/>
                    <a:pt x="10" y="80"/>
                  </a:cubicBezTo>
                  <a:cubicBezTo>
                    <a:pt x="0" y="89"/>
                    <a:pt x="0" y="109"/>
                    <a:pt x="10" y="119"/>
                  </a:cubicBezTo>
                  <a:lnTo>
                    <a:pt x="2105" y="119"/>
                  </a:lnTo>
                  <a:cubicBezTo>
                    <a:pt x="2105" y="109"/>
                    <a:pt x="2105" y="89"/>
                    <a:pt x="2105" y="80"/>
                  </a:cubicBezTo>
                  <a:lnTo>
                    <a:pt x="21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0"/>
            <p:cNvSpPr/>
            <p:nvPr/>
          </p:nvSpPr>
          <p:spPr>
            <a:xfrm>
              <a:off x="5894263" y="2679662"/>
              <a:ext cx="202317" cy="5926"/>
            </a:xfrm>
            <a:custGeom>
              <a:rect b="b" l="l" r="r" t="t"/>
              <a:pathLst>
                <a:path extrusionOk="0" h="119" w="4063">
                  <a:moveTo>
                    <a:pt x="0" y="1"/>
                  </a:moveTo>
                  <a:lnTo>
                    <a:pt x="0" y="89"/>
                  </a:lnTo>
                  <a:lnTo>
                    <a:pt x="0" y="119"/>
                  </a:lnTo>
                  <a:lnTo>
                    <a:pt x="4062" y="119"/>
                  </a:lnTo>
                  <a:lnTo>
                    <a:pt x="4062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0"/>
            <p:cNvSpPr/>
            <p:nvPr/>
          </p:nvSpPr>
          <p:spPr>
            <a:xfrm>
              <a:off x="5451544" y="2414259"/>
              <a:ext cx="146995" cy="146945"/>
            </a:xfrm>
            <a:custGeom>
              <a:rect b="b" l="l" r="r" t="t"/>
              <a:pathLst>
                <a:path extrusionOk="0" h="2951" w="2952">
                  <a:moveTo>
                    <a:pt x="89" y="0"/>
                  </a:moveTo>
                  <a:lnTo>
                    <a:pt x="30" y="59"/>
                  </a:lnTo>
                  <a:lnTo>
                    <a:pt x="10" y="79"/>
                  </a:lnTo>
                  <a:lnTo>
                    <a:pt x="1" y="89"/>
                  </a:lnTo>
                  <a:lnTo>
                    <a:pt x="2863" y="2951"/>
                  </a:lnTo>
                  <a:cubicBezTo>
                    <a:pt x="2892" y="2921"/>
                    <a:pt x="2922" y="2892"/>
                    <a:pt x="2951" y="2862"/>
                  </a:cubicBezTo>
                  <a:lnTo>
                    <a:pt x="89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0"/>
            <p:cNvSpPr/>
            <p:nvPr/>
          </p:nvSpPr>
          <p:spPr>
            <a:xfrm>
              <a:off x="5680746" y="2643462"/>
              <a:ext cx="78377" cy="78377"/>
            </a:xfrm>
            <a:custGeom>
              <a:rect b="b" l="l" r="r" t="t"/>
              <a:pathLst>
                <a:path extrusionOk="0" h="1574" w="1574">
                  <a:moveTo>
                    <a:pt x="89" y="0"/>
                  </a:moveTo>
                  <a:cubicBezTo>
                    <a:pt x="59" y="30"/>
                    <a:pt x="30" y="59"/>
                    <a:pt x="0" y="89"/>
                  </a:cubicBezTo>
                  <a:lnTo>
                    <a:pt x="640" y="728"/>
                  </a:lnTo>
                  <a:lnTo>
                    <a:pt x="708" y="787"/>
                  </a:lnTo>
                  <a:lnTo>
                    <a:pt x="728" y="816"/>
                  </a:lnTo>
                  <a:lnTo>
                    <a:pt x="767" y="846"/>
                  </a:lnTo>
                  <a:lnTo>
                    <a:pt x="787" y="875"/>
                  </a:lnTo>
                  <a:lnTo>
                    <a:pt x="846" y="934"/>
                  </a:lnTo>
                  <a:lnTo>
                    <a:pt x="1495" y="1574"/>
                  </a:lnTo>
                  <a:cubicBezTo>
                    <a:pt x="1515" y="1544"/>
                    <a:pt x="1544" y="1515"/>
                    <a:pt x="1574" y="1485"/>
                  </a:cubicBezTo>
                  <a:lnTo>
                    <a:pt x="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0"/>
            <p:cNvSpPr/>
            <p:nvPr/>
          </p:nvSpPr>
          <p:spPr>
            <a:xfrm>
              <a:off x="5841830" y="2804048"/>
              <a:ext cx="146497" cy="146995"/>
            </a:xfrm>
            <a:custGeom>
              <a:rect b="b" l="l" r="r" t="t"/>
              <a:pathLst>
                <a:path extrusionOk="0" h="2952" w="2942">
                  <a:moveTo>
                    <a:pt x="80" y="1"/>
                  </a:moveTo>
                  <a:cubicBezTo>
                    <a:pt x="50" y="30"/>
                    <a:pt x="21" y="60"/>
                    <a:pt x="1" y="89"/>
                  </a:cubicBezTo>
                  <a:lnTo>
                    <a:pt x="2863" y="2951"/>
                  </a:lnTo>
                  <a:lnTo>
                    <a:pt x="2883" y="2932"/>
                  </a:lnTo>
                  <a:lnTo>
                    <a:pt x="2942" y="2873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0"/>
            <p:cNvSpPr/>
            <p:nvPr/>
          </p:nvSpPr>
          <p:spPr>
            <a:xfrm>
              <a:off x="6034284" y="1889278"/>
              <a:ext cx="556409" cy="955964"/>
            </a:xfrm>
            <a:custGeom>
              <a:rect b="b" l="l" r="r" t="t"/>
              <a:pathLst>
                <a:path extrusionOk="0" h="19198" w="11174">
                  <a:moveTo>
                    <a:pt x="493" y="1"/>
                  </a:moveTo>
                  <a:cubicBezTo>
                    <a:pt x="217" y="1"/>
                    <a:pt x="1" y="227"/>
                    <a:pt x="1" y="502"/>
                  </a:cubicBezTo>
                  <a:lnTo>
                    <a:pt x="1" y="18696"/>
                  </a:lnTo>
                  <a:cubicBezTo>
                    <a:pt x="1" y="18972"/>
                    <a:pt x="217" y="19198"/>
                    <a:pt x="493" y="19198"/>
                  </a:cubicBezTo>
                  <a:lnTo>
                    <a:pt x="9531" y="19198"/>
                  </a:lnTo>
                  <a:lnTo>
                    <a:pt x="10898" y="17890"/>
                  </a:lnTo>
                  <a:cubicBezTo>
                    <a:pt x="11173" y="17890"/>
                    <a:pt x="10770" y="16356"/>
                    <a:pt x="10770" y="16080"/>
                  </a:cubicBezTo>
                  <a:lnTo>
                    <a:pt x="10967" y="4387"/>
                  </a:lnTo>
                  <a:cubicBezTo>
                    <a:pt x="10967" y="4111"/>
                    <a:pt x="11045" y="1938"/>
                    <a:pt x="10770" y="1938"/>
                  </a:cubicBezTo>
                  <a:lnTo>
                    <a:pt x="95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0"/>
            <p:cNvSpPr/>
            <p:nvPr/>
          </p:nvSpPr>
          <p:spPr>
            <a:xfrm>
              <a:off x="6508822" y="1889278"/>
              <a:ext cx="126927" cy="955516"/>
            </a:xfrm>
            <a:custGeom>
              <a:rect b="b" l="l" r="r" t="t"/>
              <a:pathLst>
                <a:path extrusionOk="0" h="19189" w="2549">
                  <a:moveTo>
                    <a:pt x="1" y="1"/>
                  </a:moveTo>
                  <a:lnTo>
                    <a:pt x="1" y="19188"/>
                  </a:lnTo>
                  <a:lnTo>
                    <a:pt x="2056" y="19188"/>
                  </a:lnTo>
                  <a:cubicBezTo>
                    <a:pt x="2332" y="19188"/>
                    <a:pt x="2548" y="18972"/>
                    <a:pt x="2548" y="18696"/>
                  </a:cubicBezTo>
                  <a:lnTo>
                    <a:pt x="2548" y="502"/>
                  </a:lnTo>
                  <a:cubicBezTo>
                    <a:pt x="2548" y="227"/>
                    <a:pt x="2322" y="1"/>
                    <a:pt x="20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0"/>
            <p:cNvSpPr/>
            <p:nvPr/>
          </p:nvSpPr>
          <p:spPr>
            <a:xfrm>
              <a:off x="6395242" y="2196309"/>
              <a:ext cx="466729" cy="191561"/>
            </a:xfrm>
            <a:custGeom>
              <a:rect b="b" l="l" r="r" t="t"/>
              <a:pathLst>
                <a:path extrusionOk="0" h="3847" w="9373">
                  <a:moveTo>
                    <a:pt x="0" y="1"/>
                  </a:moveTo>
                  <a:lnTo>
                    <a:pt x="0" y="3846"/>
                  </a:lnTo>
                  <a:lnTo>
                    <a:pt x="9373" y="3846"/>
                  </a:lnTo>
                  <a:lnTo>
                    <a:pt x="8930" y="1820"/>
                  </a:lnTo>
                  <a:lnTo>
                    <a:pt x="93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0"/>
            <p:cNvSpPr/>
            <p:nvPr/>
          </p:nvSpPr>
          <p:spPr>
            <a:xfrm>
              <a:off x="6820285" y="2196309"/>
              <a:ext cx="41678" cy="191561"/>
            </a:xfrm>
            <a:custGeom>
              <a:rect b="b" l="l" r="r" t="t"/>
              <a:pathLst>
                <a:path extrusionOk="0" h="3847" w="837">
                  <a:moveTo>
                    <a:pt x="837" y="1"/>
                  </a:moveTo>
                  <a:cubicBezTo>
                    <a:pt x="837" y="1"/>
                    <a:pt x="188" y="316"/>
                    <a:pt x="60" y="1653"/>
                  </a:cubicBezTo>
                  <a:cubicBezTo>
                    <a:pt x="1" y="2460"/>
                    <a:pt x="276" y="3256"/>
                    <a:pt x="837" y="3846"/>
                  </a:cubicBezTo>
                  <a:lnTo>
                    <a:pt x="8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0"/>
            <p:cNvSpPr/>
            <p:nvPr/>
          </p:nvSpPr>
          <p:spPr>
            <a:xfrm>
              <a:off x="6366810" y="2189986"/>
              <a:ext cx="148439" cy="202765"/>
            </a:xfrm>
            <a:custGeom>
              <a:rect b="b" l="l" r="r" t="t"/>
              <a:pathLst>
                <a:path extrusionOk="0" h="4072" w="2981">
                  <a:moveTo>
                    <a:pt x="2105" y="0"/>
                  </a:moveTo>
                  <a:cubicBezTo>
                    <a:pt x="1525" y="0"/>
                    <a:pt x="965" y="246"/>
                    <a:pt x="571" y="669"/>
                  </a:cubicBezTo>
                  <a:cubicBezTo>
                    <a:pt x="188" y="1072"/>
                    <a:pt x="1" y="1623"/>
                    <a:pt x="40" y="2183"/>
                  </a:cubicBezTo>
                  <a:lnTo>
                    <a:pt x="40" y="2242"/>
                  </a:lnTo>
                  <a:cubicBezTo>
                    <a:pt x="158" y="3285"/>
                    <a:pt x="1043" y="4072"/>
                    <a:pt x="2096" y="4072"/>
                  </a:cubicBezTo>
                  <a:lnTo>
                    <a:pt x="2892" y="4072"/>
                  </a:lnTo>
                  <a:cubicBezTo>
                    <a:pt x="2978" y="4072"/>
                    <a:pt x="2981" y="3943"/>
                    <a:pt x="2901" y="3943"/>
                  </a:cubicBezTo>
                  <a:cubicBezTo>
                    <a:pt x="2898" y="3943"/>
                    <a:pt x="2895" y="3943"/>
                    <a:pt x="2892" y="3944"/>
                  </a:cubicBezTo>
                  <a:lnTo>
                    <a:pt x="2096" y="3944"/>
                  </a:lnTo>
                  <a:cubicBezTo>
                    <a:pt x="1102" y="3944"/>
                    <a:pt x="276" y="3206"/>
                    <a:pt x="168" y="2223"/>
                  </a:cubicBezTo>
                  <a:lnTo>
                    <a:pt x="168" y="2174"/>
                  </a:lnTo>
                  <a:cubicBezTo>
                    <a:pt x="129" y="1652"/>
                    <a:pt x="306" y="1141"/>
                    <a:pt x="670" y="757"/>
                  </a:cubicBezTo>
                  <a:cubicBezTo>
                    <a:pt x="1033" y="354"/>
                    <a:pt x="1555" y="128"/>
                    <a:pt x="2105" y="128"/>
                  </a:cubicBezTo>
                  <a:lnTo>
                    <a:pt x="2833" y="128"/>
                  </a:lnTo>
                  <a:cubicBezTo>
                    <a:pt x="2873" y="128"/>
                    <a:pt x="2902" y="98"/>
                    <a:pt x="2902" y="69"/>
                  </a:cubicBezTo>
                  <a:cubicBezTo>
                    <a:pt x="2902" y="30"/>
                    <a:pt x="2873" y="0"/>
                    <a:pt x="2833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0"/>
            <p:cNvSpPr/>
            <p:nvPr/>
          </p:nvSpPr>
          <p:spPr>
            <a:xfrm>
              <a:off x="6746838" y="2196807"/>
              <a:ext cx="41678" cy="191063"/>
            </a:xfrm>
            <a:custGeom>
              <a:rect b="b" l="l" r="r" t="t"/>
              <a:pathLst>
                <a:path extrusionOk="0" h="3837" w="837">
                  <a:moveTo>
                    <a:pt x="679" y="1"/>
                  </a:moveTo>
                  <a:cubicBezTo>
                    <a:pt x="601" y="119"/>
                    <a:pt x="532" y="256"/>
                    <a:pt x="473" y="394"/>
                  </a:cubicBezTo>
                  <a:cubicBezTo>
                    <a:pt x="1" y="1496"/>
                    <a:pt x="1" y="2735"/>
                    <a:pt x="463" y="3836"/>
                  </a:cubicBezTo>
                  <a:lnTo>
                    <a:pt x="601" y="3836"/>
                  </a:lnTo>
                  <a:cubicBezTo>
                    <a:pt x="128" y="2755"/>
                    <a:pt x="128" y="1525"/>
                    <a:pt x="591" y="443"/>
                  </a:cubicBezTo>
                  <a:cubicBezTo>
                    <a:pt x="660" y="286"/>
                    <a:pt x="738" y="138"/>
                    <a:pt x="837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30"/>
            <p:cNvSpPr/>
            <p:nvPr/>
          </p:nvSpPr>
          <p:spPr>
            <a:xfrm>
              <a:off x="6205228" y="2034727"/>
              <a:ext cx="118562" cy="101632"/>
            </a:xfrm>
            <a:custGeom>
              <a:rect b="b" l="l" r="r" t="t"/>
              <a:pathLst>
                <a:path extrusionOk="0" h="2041" w="2381">
                  <a:moveTo>
                    <a:pt x="1361" y="131"/>
                  </a:moveTo>
                  <a:cubicBezTo>
                    <a:pt x="1817" y="131"/>
                    <a:pt x="2253" y="485"/>
                    <a:pt x="2253" y="1023"/>
                  </a:cubicBezTo>
                  <a:cubicBezTo>
                    <a:pt x="2253" y="1515"/>
                    <a:pt x="1859" y="1908"/>
                    <a:pt x="1367" y="1908"/>
                  </a:cubicBezTo>
                  <a:cubicBezTo>
                    <a:pt x="571" y="1908"/>
                    <a:pt x="177" y="954"/>
                    <a:pt x="738" y="394"/>
                  </a:cubicBezTo>
                  <a:cubicBezTo>
                    <a:pt x="920" y="212"/>
                    <a:pt x="1143" y="131"/>
                    <a:pt x="1361" y="131"/>
                  </a:cubicBezTo>
                  <a:close/>
                  <a:moveTo>
                    <a:pt x="1367" y="0"/>
                  </a:moveTo>
                  <a:cubicBezTo>
                    <a:pt x="463" y="0"/>
                    <a:pt x="0" y="1102"/>
                    <a:pt x="649" y="1741"/>
                  </a:cubicBezTo>
                  <a:cubicBezTo>
                    <a:pt x="856" y="1948"/>
                    <a:pt x="1110" y="2041"/>
                    <a:pt x="1359" y="2041"/>
                  </a:cubicBezTo>
                  <a:cubicBezTo>
                    <a:pt x="1881" y="2041"/>
                    <a:pt x="2380" y="1635"/>
                    <a:pt x="2380" y="1023"/>
                  </a:cubicBezTo>
                  <a:cubicBezTo>
                    <a:pt x="2380" y="463"/>
                    <a:pt x="1928" y="0"/>
                    <a:pt x="1367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30"/>
            <p:cNvSpPr/>
            <p:nvPr/>
          </p:nvSpPr>
          <p:spPr>
            <a:xfrm>
              <a:off x="6169475" y="2479888"/>
              <a:ext cx="181254" cy="154962"/>
            </a:xfrm>
            <a:custGeom>
              <a:rect b="b" l="l" r="r" t="t"/>
              <a:pathLst>
                <a:path extrusionOk="0" h="3112" w="3640">
                  <a:moveTo>
                    <a:pt x="2075" y="117"/>
                  </a:moveTo>
                  <a:cubicBezTo>
                    <a:pt x="2810" y="117"/>
                    <a:pt x="3511" y="689"/>
                    <a:pt x="3511" y="1554"/>
                  </a:cubicBezTo>
                  <a:cubicBezTo>
                    <a:pt x="3511" y="2341"/>
                    <a:pt x="2872" y="2980"/>
                    <a:pt x="2085" y="2980"/>
                  </a:cubicBezTo>
                  <a:cubicBezTo>
                    <a:pt x="807" y="2980"/>
                    <a:pt x="168" y="1436"/>
                    <a:pt x="1072" y="541"/>
                  </a:cubicBezTo>
                  <a:cubicBezTo>
                    <a:pt x="1365" y="248"/>
                    <a:pt x="1724" y="117"/>
                    <a:pt x="2075" y="117"/>
                  </a:cubicBezTo>
                  <a:close/>
                  <a:moveTo>
                    <a:pt x="2085" y="0"/>
                  </a:moveTo>
                  <a:cubicBezTo>
                    <a:pt x="699" y="0"/>
                    <a:pt x="0" y="1672"/>
                    <a:pt x="984" y="2656"/>
                  </a:cubicBezTo>
                  <a:cubicBezTo>
                    <a:pt x="1302" y="2970"/>
                    <a:pt x="1691" y="3111"/>
                    <a:pt x="2073" y="3111"/>
                  </a:cubicBezTo>
                  <a:cubicBezTo>
                    <a:pt x="2873" y="3111"/>
                    <a:pt x="3639" y="2493"/>
                    <a:pt x="3639" y="1554"/>
                  </a:cubicBezTo>
                  <a:cubicBezTo>
                    <a:pt x="3639" y="689"/>
                    <a:pt x="2941" y="0"/>
                    <a:pt x="208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30"/>
            <p:cNvSpPr/>
            <p:nvPr/>
          </p:nvSpPr>
          <p:spPr>
            <a:xfrm>
              <a:off x="6129300" y="2844800"/>
              <a:ext cx="142549" cy="785006"/>
            </a:xfrm>
            <a:custGeom>
              <a:rect b="b" l="l" r="r" t="t"/>
              <a:pathLst>
                <a:path extrusionOk="0" h="16779" w="2863">
                  <a:moveTo>
                    <a:pt x="1" y="0"/>
                  </a:moveTo>
                  <a:lnTo>
                    <a:pt x="1" y="16778"/>
                  </a:lnTo>
                  <a:lnTo>
                    <a:pt x="2863" y="16778"/>
                  </a:lnTo>
                  <a:lnTo>
                    <a:pt x="28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30"/>
            <p:cNvSpPr/>
            <p:nvPr/>
          </p:nvSpPr>
          <p:spPr>
            <a:xfrm>
              <a:off x="5730690" y="3481349"/>
              <a:ext cx="938835" cy="162630"/>
            </a:xfrm>
            <a:custGeom>
              <a:rect b="b" l="l" r="r" t="t"/>
              <a:pathLst>
                <a:path extrusionOk="0" h="3266" w="18854">
                  <a:moveTo>
                    <a:pt x="8212" y="0"/>
                  </a:moveTo>
                  <a:lnTo>
                    <a:pt x="4" y="3264"/>
                  </a:lnTo>
                  <a:lnTo>
                    <a:pt x="4" y="3264"/>
                  </a:lnTo>
                  <a:cubicBezTo>
                    <a:pt x="286" y="3196"/>
                    <a:pt x="18854" y="3177"/>
                    <a:pt x="18854" y="3177"/>
                  </a:cubicBezTo>
                  <a:lnTo>
                    <a:pt x="10592" y="0"/>
                  </a:lnTo>
                  <a:close/>
                  <a:moveTo>
                    <a:pt x="4" y="3264"/>
                  </a:moveTo>
                  <a:lnTo>
                    <a:pt x="4" y="3264"/>
                  </a:lnTo>
                  <a:cubicBezTo>
                    <a:pt x="2" y="3265"/>
                    <a:pt x="1" y="3265"/>
                    <a:pt x="0" y="3265"/>
                  </a:cubicBezTo>
                  <a:lnTo>
                    <a:pt x="4" y="326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30"/>
            <p:cNvSpPr/>
            <p:nvPr/>
          </p:nvSpPr>
          <p:spPr>
            <a:xfrm>
              <a:off x="6954978" y="3504354"/>
              <a:ext cx="407970" cy="371272"/>
            </a:xfrm>
            <a:custGeom>
              <a:rect b="b" l="l" r="r" t="t"/>
              <a:pathLst>
                <a:path extrusionOk="0" h="7456" w="8193">
                  <a:moveTo>
                    <a:pt x="4093" y="1"/>
                  </a:moveTo>
                  <a:cubicBezTo>
                    <a:pt x="3138" y="1"/>
                    <a:pt x="2184" y="364"/>
                    <a:pt x="1456" y="1092"/>
                  </a:cubicBezTo>
                  <a:cubicBezTo>
                    <a:pt x="0" y="2548"/>
                    <a:pt x="0" y="4908"/>
                    <a:pt x="1456" y="6364"/>
                  </a:cubicBezTo>
                  <a:cubicBezTo>
                    <a:pt x="2184" y="7091"/>
                    <a:pt x="3138" y="7455"/>
                    <a:pt x="4093" y="7455"/>
                  </a:cubicBezTo>
                  <a:cubicBezTo>
                    <a:pt x="5048" y="7455"/>
                    <a:pt x="6005" y="7091"/>
                    <a:pt x="6737" y="6364"/>
                  </a:cubicBezTo>
                  <a:cubicBezTo>
                    <a:pt x="8193" y="4908"/>
                    <a:pt x="8193" y="2548"/>
                    <a:pt x="6737" y="1092"/>
                  </a:cubicBezTo>
                  <a:cubicBezTo>
                    <a:pt x="6005" y="364"/>
                    <a:pt x="5048" y="1"/>
                    <a:pt x="409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30"/>
            <p:cNvSpPr/>
            <p:nvPr/>
          </p:nvSpPr>
          <p:spPr>
            <a:xfrm>
              <a:off x="6553388" y="3363337"/>
              <a:ext cx="730244" cy="262021"/>
            </a:xfrm>
            <a:custGeom>
              <a:rect b="b" l="l" r="r" t="t"/>
              <a:pathLst>
                <a:path extrusionOk="0" fill="none" h="5262" w="14665">
                  <a:moveTo>
                    <a:pt x="1250" y="167"/>
                  </a:moveTo>
                  <a:cubicBezTo>
                    <a:pt x="1" y="1603"/>
                    <a:pt x="916" y="3846"/>
                    <a:pt x="2814" y="4003"/>
                  </a:cubicBezTo>
                  <a:cubicBezTo>
                    <a:pt x="4200" y="4111"/>
                    <a:pt x="5459" y="2862"/>
                    <a:pt x="5597" y="1475"/>
                  </a:cubicBezTo>
                  <a:cubicBezTo>
                    <a:pt x="5636" y="1131"/>
                    <a:pt x="5607" y="767"/>
                    <a:pt x="5420" y="472"/>
                  </a:cubicBezTo>
                  <a:cubicBezTo>
                    <a:pt x="5233" y="187"/>
                    <a:pt x="4849" y="0"/>
                    <a:pt x="4525" y="118"/>
                  </a:cubicBezTo>
                  <a:cubicBezTo>
                    <a:pt x="4230" y="236"/>
                    <a:pt x="4072" y="561"/>
                    <a:pt x="3994" y="875"/>
                  </a:cubicBezTo>
                  <a:cubicBezTo>
                    <a:pt x="3551" y="2537"/>
                    <a:pt x="4692" y="4455"/>
                    <a:pt x="6364" y="4858"/>
                  </a:cubicBezTo>
                  <a:cubicBezTo>
                    <a:pt x="8046" y="5262"/>
                    <a:pt x="9934" y="4072"/>
                    <a:pt x="10288" y="2380"/>
                  </a:cubicBezTo>
                  <a:cubicBezTo>
                    <a:pt x="10396" y="1987"/>
                    <a:pt x="10367" y="1564"/>
                    <a:pt x="10209" y="1180"/>
                  </a:cubicBezTo>
                  <a:cubicBezTo>
                    <a:pt x="10032" y="816"/>
                    <a:pt x="9659" y="521"/>
                    <a:pt x="9246" y="551"/>
                  </a:cubicBezTo>
                  <a:cubicBezTo>
                    <a:pt x="8793" y="571"/>
                    <a:pt x="8429" y="984"/>
                    <a:pt x="8341" y="1436"/>
                  </a:cubicBezTo>
                  <a:cubicBezTo>
                    <a:pt x="8252" y="1879"/>
                    <a:pt x="8400" y="2341"/>
                    <a:pt x="8636" y="2734"/>
                  </a:cubicBezTo>
                  <a:cubicBezTo>
                    <a:pt x="9305" y="3885"/>
                    <a:pt x="10613" y="4514"/>
                    <a:pt x="11940" y="4327"/>
                  </a:cubicBezTo>
                  <a:cubicBezTo>
                    <a:pt x="13258" y="4141"/>
                    <a:pt x="14340" y="3167"/>
                    <a:pt x="14665" y="1879"/>
                  </a:cubicBezTo>
                </a:path>
              </a:pathLst>
            </a:custGeom>
            <a:noFill/>
            <a:ln cap="rnd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30"/>
            <p:cNvSpPr/>
            <p:nvPr/>
          </p:nvSpPr>
          <p:spPr>
            <a:xfrm>
              <a:off x="6241926" y="1222284"/>
              <a:ext cx="693047" cy="264511"/>
            </a:xfrm>
            <a:custGeom>
              <a:rect b="b" l="l" r="r" t="t"/>
              <a:pathLst>
                <a:path extrusionOk="0" fill="none" h="5312" w="13918">
                  <a:moveTo>
                    <a:pt x="444" y="5311"/>
                  </a:moveTo>
                  <a:cubicBezTo>
                    <a:pt x="1" y="4259"/>
                    <a:pt x="178" y="2961"/>
                    <a:pt x="935" y="2115"/>
                  </a:cubicBezTo>
                  <a:cubicBezTo>
                    <a:pt x="1683" y="1259"/>
                    <a:pt x="3001" y="935"/>
                    <a:pt x="4033" y="1397"/>
                  </a:cubicBezTo>
                  <a:cubicBezTo>
                    <a:pt x="5076" y="1869"/>
                    <a:pt x="5715" y="3118"/>
                    <a:pt x="5410" y="4220"/>
                  </a:cubicBezTo>
                  <a:cubicBezTo>
                    <a:pt x="5381" y="4338"/>
                    <a:pt x="5331" y="4456"/>
                    <a:pt x="5253" y="4564"/>
                  </a:cubicBezTo>
                  <a:cubicBezTo>
                    <a:pt x="4909" y="4997"/>
                    <a:pt x="4112" y="4672"/>
                    <a:pt x="3964" y="4131"/>
                  </a:cubicBezTo>
                  <a:cubicBezTo>
                    <a:pt x="3817" y="3590"/>
                    <a:pt x="4102" y="3030"/>
                    <a:pt x="4446" y="2577"/>
                  </a:cubicBezTo>
                  <a:cubicBezTo>
                    <a:pt x="4928" y="1948"/>
                    <a:pt x="5548" y="1397"/>
                    <a:pt x="6295" y="1122"/>
                  </a:cubicBezTo>
                  <a:cubicBezTo>
                    <a:pt x="7043" y="846"/>
                    <a:pt x="7928" y="896"/>
                    <a:pt x="8587" y="1348"/>
                  </a:cubicBezTo>
                  <a:cubicBezTo>
                    <a:pt x="9275" y="1840"/>
                    <a:pt x="9600" y="2705"/>
                    <a:pt x="9708" y="3541"/>
                  </a:cubicBezTo>
                  <a:cubicBezTo>
                    <a:pt x="9777" y="4102"/>
                    <a:pt x="9669" y="4810"/>
                    <a:pt x="9128" y="4977"/>
                  </a:cubicBezTo>
                  <a:cubicBezTo>
                    <a:pt x="8705" y="5105"/>
                    <a:pt x="8243" y="4761"/>
                    <a:pt x="8115" y="4338"/>
                  </a:cubicBezTo>
                  <a:cubicBezTo>
                    <a:pt x="7977" y="3905"/>
                    <a:pt x="8105" y="3443"/>
                    <a:pt x="8292" y="3040"/>
                  </a:cubicBezTo>
                  <a:cubicBezTo>
                    <a:pt x="9216" y="1023"/>
                    <a:pt x="11881" y="1"/>
                    <a:pt x="13917" y="886"/>
                  </a:cubicBezTo>
                </a:path>
              </a:pathLst>
            </a:custGeom>
            <a:noFill/>
            <a:ln cap="rnd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5" name="Google Shape;1055;p31"/>
          <p:cNvGrpSpPr/>
          <p:nvPr/>
        </p:nvGrpSpPr>
        <p:grpSpPr>
          <a:xfrm flipH="1">
            <a:off x="5028775" y="3174275"/>
            <a:ext cx="3753450" cy="1969225"/>
            <a:chOff x="143902" y="3174400"/>
            <a:chExt cx="3753450" cy="1969225"/>
          </a:xfrm>
        </p:grpSpPr>
        <p:sp>
          <p:nvSpPr>
            <p:cNvPr id="1056" name="Google Shape;1056;p31"/>
            <p:cNvSpPr/>
            <p:nvPr/>
          </p:nvSpPr>
          <p:spPr>
            <a:xfrm>
              <a:off x="416350" y="4817825"/>
              <a:ext cx="136200" cy="32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57" name="Google Shape;1057;p31"/>
            <p:cNvGrpSpPr/>
            <p:nvPr/>
          </p:nvGrpSpPr>
          <p:grpSpPr>
            <a:xfrm>
              <a:off x="143902" y="3174400"/>
              <a:ext cx="3753450" cy="1909665"/>
              <a:chOff x="143902" y="3174400"/>
              <a:chExt cx="3753450" cy="1909665"/>
            </a:xfrm>
          </p:grpSpPr>
          <p:sp>
            <p:nvSpPr>
              <p:cNvPr id="1058" name="Google Shape;1058;p31"/>
              <p:cNvSpPr/>
              <p:nvPr/>
            </p:nvSpPr>
            <p:spPr>
              <a:xfrm>
                <a:off x="488377" y="3174400"/>
                <a:ext cx="3408975" cy="1596450"/>
              </a:xfrm>
              <a:custGeom>
                <a:rect b="b" l="l" r="r" t="t"/>
                <a:pathLst>
                  <a:path extrusionOk="0" h="63858" w="136359">
                    <a:moveTo>
                      <a:pt x="0" y="53244"/>
                    </a:moveTo>
                    <a:lnTo>
                      <a:pt x="35284" y="0"/>
                    </a:lnTo>
                    <a:lnTo>
                      <a:pt x="136359" y="234"/>
                    </a:lnTo>
                    <a:lnTo>
                      <a:pt x="3746" y="63858"/>
                    </a:lnTo>
                    <a:close/>
                  </a:path>
                </a:pathLst>
              </a:custGeom>
              <a:solidFill>
                <a:srgbClr val="9E855C">
                  <a:alpha val="14880"/>
                </a:srgbClr>
              </a:solidFill>
              <a:ln>
                <a:noFill/>
              </a:ln>
            </p:spPr>
          </p:sp>
          <p:grpSp>
            <p:nvGrpSpPr>
              <p:cNvPr id="1059" name="Google Shape;1059;p31"/>
              <p:cNvGrpSpPr/>
              <p:nvPr/>
            </p:nvGrpSpPr>
            <p:grpSpPr>
              <a:xfrm rot="-3088787">
                <a:off x="247795" y="4300754"/>
                <a:ext cx="725754" cy="615483"/>
                <a:chOff x="5417612" y="4008755"/>
                <a:chExt cx="725743" cy="615474"/>
              </a:xfrm>
            </p:grpSpPr>
            <p:sp>
              <p:nvSpPr>
                <p:cNvPr id="1060" name="Google Shape;1060;p31"/>
                <p:cNvSpPr/>
                <p:nvPr/>
              </p:nvSpPr>
              <p:spPr>
                <a:xfrm>
                  <a:off x="5417612" y="4008755"/>
                  <a:ext cx="725743" cy="615474"/>
                </a:xfrm>
                <a:custGeom>
                  <a:rect b="b" l="l" r="r" t="t"/>
                  <a:pathLst>
                    <a:path extrusionOk="0" h="16248" w="19159">
                      <a:moveTo>
                        <a:pt x="9796" y="1"/>
                      </a:moveTo>
                      <a:lnTo>
                        <a:pt x="8616" y="2155"/>
                      </a:lnTo>
                      <a:lnTo>
                        <a:pt x="5125" y="80"/>
                      </a:lnTo>
                      <a:cubicBezTo>
                        <a:pt x="5125" y="80"/>
                        <a:pt x="1358" y="778"/>
                        <a:pt x="1643" y="5184"/>
                      </a:cubicBezTo>
                      <a:lnTo>
                        <a:pt x="1" y="9452"/>
                      </a:lnTo>
                      <a:lnTo>
                        <a:pt x="3935" y="11281"/>
                      </a:lnTo>
                      <a:lnTo>
                        <a:pt x="2961" y="13130"/>
                      </a:lnTo>
                      <a:lnTo>
                        <a:pt x="5685" y="11901"/>
                      </a:lnTo>
                      <a:lnTo>
                        <a:pt x="5439" y="15540"/>
                      </a:lnTo>
                      <a:lnTo>
                        <a:pt x="10554" y="14920"/>
                      </a:lnTo>
                      <a:lnTo>
                        <a:pt x="9767" y="10711"/>
                      </a:lnTo>
                      <a:lnTo>
                        <a:pt x="13179" y="16248"/>
                      </a:lnTo>
                      <a:lnTo>
                        <a:pt x="19159" y="5459"/>
                      </a:lnTo>
                      <a:lnTo>
                        <a:pt x="11999" y="5705"/>
                      </a:lnTo>
                      <a:lnTo>
                        <a:pt x="16887" y="3059"/>
                      </a:lnTo>
                      <a:lnTo>
                        <a:pt x="13130" y="965"/>
                      </a:lnTo>
                      <a:lnTo>
                        <a:pt x="10347" y="3669"/>
                      </a:lnTo>
                      <a:lnTo>
                        <a:pt x="9796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1" name="Google Shape;1061;p31"/>
                <p:cNvSpPr/>
                <p:nvPr/>
              </p:nvSpPr>
              <p:spPr>
                <a:xfrm>
                  <a:off x="5673949" y="4155542"/>
                  <a:ext cx="193377" cy="232015"/>
                </a:xfrm>
                <a:custGeom>
                  <a:rect b="b" l="l" r="r" t="t"/>
                  <a:pathLst>
                    <a:path extrusionOk="0" h="6125" w="5105">
                      <a:moveTo>
                        <a:pt x="3442" y="1"/>
                      </a:moveTo>
                      <a:lnTo>
                        <a:pt x="0" y="6098"/>
                      </a:lnTo>
                      <a:cubicBezTo>
                        <a:pt x="0" y="6098"/>
                        <a:pt x="127" y="6125"/>
                        <a:pt x="342" y="6125"/>
                      </a:cubicBezTo>
                      <a:cubicBezTo>
                        <a:pt x="1038" y="6125"/>
                        <a:pt x="2655" y="5849"/>
                        <a:pt x="3865" y="3512"/>
                      </a:cubicBezTo>
                      <a:cubicBezTo>
                        <a:pt x="5104" y="1142"/>
                        <a:pt x="3442" y="1"/>
                        <a:pt x="344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2" name="Google Shape;1062;p31"/>
                <p:cNvSpPr/>
                <p:nvPr/>
              </p:nvSpPr>
              <p:spPr>
                <a:xfrm>
                  <a:off x="5529776" y="4008755"/>
                  <a:ext cx="258569" cy="497402"/>
                </a:xfrm>
                <a:custGeom>
                  <a:rect b="b" l="l" r="r" t="t"/>
                  <a:pathLst>
                    <a:path extrusionOk="0" fill="none" h="13131" w="6826">
                      <a:moveTo>
                        <a:pt x="6825" y="1"/>
                      </a:moveTo>
                      <a:lnTo>
                        <a:pt x="0" y="13130"/>
                      </a:lnTo>
                    </a:path>
                  </a:pathLst>
                </a:custGeom>
                <a:noFill/>
                <a:ln cap="rnd" cmpd="sng" w="2950">
                  <a:solidFill>
                    <a:srgbClr val="FFDFD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3" name="Google Shape;1063;p31"/>
                <p:cNvSpPr/>
                <p:nvPr/>
              </p:nvSpPr>
              <p:spPr>
                <a:xfrm>
                  <a:off x="5632963" y="4147359"/>
                  <a:ext cx="176256" cy="312207"/>
                </a:xfrm>
                <a:custGeom>
                  <a:rect b="b" l="l" r="r" t="t"/>
                  <a:pathLst>
                    <a:path extrusionOk="0" fill="none" h="8242" w="4653">
                      <a:moveTo>
                        <a:pt x="4652" y="0"/>
                      </a:moveTo>
                      <a:lnTo>
                        <a:pt x="0" y="8242"/>
                      </a:lnTo>
                    </a:path>
                  </a:pathLst>
                </a:custGeom>
                <a:noFill/>
                <a:ln cap="rnd" cmpd="sng" w="2950">
                  <a:solidFill>
                    <a:srgbClr val="FFDFD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064" name="Google Shape;1064;p31"/>
          <p:cNvSpPr txBox="1"/>
          <p:nvPr>
            <p:ph type="title"/>
          </p:nvPr>
        </p:nvSpPr>
        <p:spPr>
          <a:xfrm>
            <a:off x="4891063" y="2345688"/>
            <a:ext cx="2796900" cy="92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Data Understanding</a:t>
            </a:r>
            <a:endParaRPr sz="2400"/>
          </a:p>
        </p:txBody>
      </p:sp>
      <p:sp>
        <p:nvSpPr>
          <p:cNvPr id="1065" name="Google Shape;1065;p31"/>
          <p:cNvSpPr txBox="1"/>
          <p:nvPr>
            <p:ph idx="2" type="title"/>
          </p:nvPr>
        </p:nvSpPr>
        <p:spPr>
          <a:xfrm>
            <a:off x="4891063" y="1333488"/>
            <a:ext cx="2796900" cy="12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1066" name="Google Shape;1066;p31"/>
          <p:cNvGrpSpPr/>
          <p:nvPr/>
        </p:nvGrpSpPr>
        <p:grpSpPr>
          <a:xfrm>
            <a:off x="1153627" y="880589"/>
            <a:ext cx="2890816" cy="3382302"/>
            <a:chOff x="1216125" y="955275"/>
            <a:chExt cx="2763158" cy="3232940"/>
          </a:xfrm>
        </p:grpSpPr>
        <p:sp>
          <p:nvSpPr>
            <p:cNvPr id="1067" name="Google Shape;1067;p31"/>
            <p:cNvSpPr/>
            <p:nvPr/>
          </p:nvSpPr>
          <p:spPr>
            <a:xfrm>
              <a:off x="1216125" y="955275"/>
              <a:ext cx="2730457" cy="3232940"/>
            </a:xfrm>
            <a:custGeom>
              <a:rect b="b" l="l" r="r" t="t"/>
              <a:pathLst>
                <a:path extrusionOk="0" h="58330" w="49264">
                  <a:moveTo>
                    <a:pt x="28737" y="0"/>
                  </a:moveTo>
                  <a:cubicBezTo>
                    <a:pt x="26218" y="0"/>
                    <a:pt x="23877" y="1474"/>
                    <a:pt x="22827" y="3845"/>
                  </a:cubicBezTo>
                  <a:lnTo>
                    <a:pt x="10180" y="3845"/>
                  </a:lnTo>
                  <a:cubicBezTo>
                    <a:pt x="9926" y="2957"/>
                    <a:pt x="9120" y="2341"/>
                    <a:pt x="8195" y="2341"/>
                  </a:cubicBezTo>
                  <a:cubicBezTo>
                    <a:pt x="8188" y="2341"/>
                    <a:pt x="8181" y="2341"/>
                    <a:pt x="8173" y="2341"/>
                  </a:cubicBezTo>
                  <a:cubicBezTo>
                    <a:pt x="7239" y="2341"/>
                    <a:pt x="6423" y="2970"/>
                    <a:pt x="6177" y="3865"/>
                  </a:cubicBezTo>
                  <a:cubicBezTo>
                    <a:pt x="5016" y="4022"/>
                    <a:pt x="4161" y="5006"/>
                    <a:pt x="4151" y="6176"/>
                  </a:cubicBezTo>
                  <a:lnTo>
                    <a:pt x="4151" y="11831"/>
                  </a:lnTo>
                  <a:cubicBezTo>
                    <a:pt x="2046" y="14536"/>
                    <a:pt x="955" y="18116"/>
                    <a:pt x="1102" y="21823"/>
                  </a:cubicBezTo>
                  <a:cubicBezTo>
                    <a:pt x="296" y="22885"/>
                    <a:pt x="1" y="24233"/>
                    <a:pt x="335" y="25413"/>
                  </a:cubicBezTo>
                  <a:cubicBezTo>
                    <a:pt x="483" y="25924"/>
                    <a:pt x="758" y="26406"/>
                    <a:pt x="1132" y="26800"/>
                  </a:cubicBezTo>
                  <a:cubicBezTo>
                    <a:pt x="1112" y="28059"/>
                    <a:pt x="1535" y="29249"/>
                    <a:pt x="2322" y="30104"/>
                  </a:cubicBezTo>
                  <a:cubicBezTo>
                    <a:pt x="2961" y="30802"/>
                    <a:pt x="3836" y="31255"/>
                    <a:pt x="4780" y="31383"/>
                  </a:cubicBezTo>
                  <a:cubicBezTo>
                    <a:pt x="5961" y="32927"/>
                    <a:pt x="7318" y="34343"/>
                    <a:pt x="8813" y="35592"/>
                  </a:cubicBezTo>
                  <a:lnTo>
                    <a:pt x="2863" y="37156"/>
                  </a:lnTo>
                  <a:cubicBezTo>
                    <a:pt x="2223" y="37333"/>
                    <a:pt x="1761" y="37893"/>
                    <a:pt x="1722" y="38562"/>
                  </a:cubicBezTo>
                  <a:lnTo>
                    <a:pt x="1633" y="40214"/>
                  </a:lnTo>
                  <a:lnTo>
                    <a:pt x="1633" y="40303"/>
                  </a:lnTo>
                  <a:lnTo>
                    <a:pt x="610" y="55861"/>
                  </a:lnTo>
                  <a:cubicBezTo>
                    <a:pt x="551" y="56727"/>
                    <a:pt x="1220" y="57474"/>
                    <a:pt x="2086" y="57514"/>
                  </a:cubicBezTo>
                  <a:lnTo>
                    <a:pt x="10603" y="57848"/>
                  </a:lnTo>
                  <a:cubicBezTo>
                    <a:pt x="10652" y="57858"/>
                    <a:pt x="10711" y="57858"/>
                    <a:pt x="10770" y="57858"/>
                  </a:cubicBezTo>
                  <a:lnTo>
                    <a:pt x="12137" y="57907"/>
                  </a:lnTo>
                  <a:lnTo>
                    <a:pt x="22926" y="58330"/>
                  </a:lnTo>
                  <a:lnTo>
                    <a:pt x="22985" y="58330"/>
                  </a:lnTo>
                  <a:cubicBezTo>
                    <a:pt x="23122" y="58330"/>
                    <a:pt x="23250" y="58320"/>
                    <a:pt x="23378" y="58281"/>
                  </a:cubicBezTo>
                  <a:lnTo>
                    <a:pt x="23889" y="58300"/>
                  </a:lnTo>
                  <a:lnTo>
                    <a:pt x="23939" y="58300"/>
                  </a:lnTo>
                  <a:cubicBezTo>
                    <a:pt x="24755" y="58300"/>
                    <a:pt x="25433" y="57661"/>
                    <a:pt x="25483" y="56845"/>
                  </a:cubicBezTo>
                  <a:lnTo>
                    <a:pt x="25581" y="55065"/>
                  </a:lnTo>
                  <a:cubicBezTo>
                    <a:pt x="25649" y="55074"/>
                    <a:pt x="25716" y="55078"/>
                    <a:pt x="25783" y="55078"/>
                  </a:cubicBezTo>
                  <a:cubicBezTo>
                    <a:pt x="26088" y="55078"/>
                    <a:pt x="26385" y="54988"/>
                    <a:pt x="26643" y="54819"/>
                  </a:cubicBezTo>
                  <a:lnTo>
                    <a:pt x="27076" y="54524"/>
                  </a:lnTo>
                  <a:cubicBezTo>
                    <a:pt x="27784" y="54052"/>
                    <a:pt x="27971" y="53088"/>
                    <a:pt x="27499" y="52380"/>
                  </a:cubicBezTo>
                  <a:lnTo>
                    <a:pt x="25876" y="49970"/>
                  </a:lnTo>
                  <a:lnTo>
                    <a:pt x="25896" y="49538"/>
                  </a:lnTo>
                  <a:lnTo>
                    <a:pt x="26132" y="49164"/>
                  </a:lnTo>
                  <a:lnTo>
                    <a:pt x="31285" y="56796"/>
                  </a:lnTo>
                  <a:cubicBezTo>
                    <a:pt x="31511" y="57130"/>
                    <a:pt x="31865" y="57366"/>
                    <a:pt x="32269" y="57445"/>
                  </a:cubicBezTo>
                  <a:cubicBezTo>
                    <a:pt x="32367" y="57464"/>
                    <a:pt x="32465" y="57474"/>
                    <a:pt x="32564" y="57474"/>
                  </a:cubicBezTo>
                  <a:cubicBezTo>
                    <a:pt x="32869" y="57474"/>
                    <a:pt x="33173" y="57376"/>
                    <a:pt x="33419" y="57209"/>
                  </a:cubicBezTo>
                  <a:lnTo>
                    <a:pt x="33852" y="56914"/>
                  </a:lnTo>
                  <a:cubicBezTo>
                    <a:pt x="34088" y="56766"/>
                    <a:pt x="34265" y="56550"/>
                    <a:pt x="34393" y="56304"/>
                  </a:cubicBezTo>
                  <a:cubicBezTo>
                    <a:pt x="35622" y="56756"/>
                    <a:pt x="36930" y="56992"/>
                    <a:pt x="38248" y="57022"/>
                  </a:cubicBezTo>
                  <a:lnTo>
                    <a:pt x="38484" y="57022"/>
                  </a:lnTo>
                  <a:cubicBezTo>
                    <a:pt x="41651" y="57022"/>
                    <a:pt x="43874" y="55743"/>
                    <a:pt x="43962" y="55694"/>
                  </a:cubicBezTo>
                  <a:cubicBezTo>
                    <a:pt x="44523" y="55370"/>
                    <a:pt x="44818" y="54730"/>
                    <a:pt x="44710" y="54091"/>
                  </a:cubicBezTo>
                  <a:lnTo>
                    <a:pt x="44631" y="53629"/>
                  </a:lnTo>
                  <a:cubicBezTo>
                    <a:pt x="44670" y="53304"/>
                    <a:pt x="44611" y="52970"/>
                    <a:pt x="44464" y="52685"/>
                  </a:cubicBezTo>
                  <a:lnTo>
                    <a:pt x="42123" y="39162"/>
                  </a:lnTo>
                  <a:cubicBezTo>
                    <a:pt x="43539" y="37608"/>
                    <a:pt x="44110" y="35474"/>
                    <a:pt x="43667" y="33418"/>
                  </a:cubicBezTo>
                  <a:cubicBezTo>
                    <a:pt x="48113" y="27586"/>
                    <a:pt x="49263" y="20171"/>
                    <a:pt x="46627" y="13867"/>
                  </a:cubicBezTo>
                  <a:cubicBezTo>
                    <a:pt x="46608" y="13828"/>
                    <a:pt x="46598" y="13798"/>
                    <a:pt x="46578" y="13759"/>
                  </a:cubicBezTo>
                  <a:cubicBezTo>
                    <a:pt x="44434" y="9618"/>
                    <a:pt x="39871" y="6638"/>
                    <a:pt x="35199" y="6255"/>
                  </a:cubicBezTo>
                  <a:cubicBezTo>
                    <a:pt x="35101" y="3245"/>
                    <a:pt x="32928" y="698"/>
                    <a:pt x="29967" y="118"/>
                  </a:cubicBezTo>
                  <a:cubicBezTo>
                    <a:pt x="29556" y="39"/>
                    <a:pt x="29144" y="0"/>
                    <a:pt x="287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31"/>
            <p:cNvSpPr/>
            <p:nvPr/>
          </p:nvSpPr>
          <p:spPr>
            <a:xfrm>
              <a:off x="1290838" y="1388755"/>
              <a:ext cx="2688445" cy="1812453"/>
            </a:xfrm>
            <a:custGeom>
              <a:rect b="b" l="l" r="r" t="t"/>
              <a:pathLst>
                <a:path extrusionOk="0" h="32701" w="48506">
                  <a:moveTo>
                    <a:pt x="32942" y="0"/>
                  </a:moveTo>
                  <a:cubicBezTo>
                    <a:pt x="32740" y="0"/>
                    <a:pt x="32538" y="6"/>
                    <a:pt x="32337" y="17"/>
                  </a:cubicBezTo>
                  <a:cubicBezTo>
                    <a:pt x="28093" y="383"/>
                    <a:pt x="24441" y="3877"/>
                    <a:pt x="20243" y="3877"/>
                  </a:cubicBezTo>
                  <a:cubicBezTo>
                    <a:pt x="20043" y="3877"/>
                    <a:pt x="19842" y="3869"/>
                    <a:pt x="19640" y="3853"/>
                  </a:cubicBezTo>
                  <a:cubicBezTo>
                    <a:pt x="16614" y="3314"/>
                    <a:pt x="13458" y="1573"/>
                    <a:pt x="10391" y="1573"/>
                  </a:cubicBezTo>
                  <a:cubicBezTo>
                    <a:pt x="8983" y="1573"/>
                    <a:pt x="7594" y="1940"/>
                    <a:pt x="6245" y="2958"/>
                  </a:cubicBezTo>
                  <a:cubicBezTo>
                    <a:pt x="984" y="6852"/>
                    <a:pt x="0" y="15202"/>
                    <a:pt x="3324" y="20552"/>
                  </a:cubicBezTo>
                  <a:cubicBezTo>
                    <a:pt x="7781" y="27983"/>
                    <a:pt x="16367" y="32700"/>
                    <a:pt x="24944" y="32700"/>
                  </a:cubicBezTo>
                  <a:cubicBezTo>
                    <a:pt x="26379" y="32700"/>
                    <a:pt x="27814" y="32568"/>
                    <a:pt x="29229" y="32295"/>
                  </a:cubicBezTo>
                  <a:cubicBezTo>
                    <a:pt x="40451" y="30161"/>
                    <a:pt x="48505" y="17592"/>
                    <a:pt x="43962" y="6705"/>
                  </a:cubicBezTo>
                  <a:cubicBezTo>
                    <a:pt x="41929" y="2772"/>
                    <a:pt x="37403" y="0"/>
                    <a:pt x="329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31"/>
            <p:cNvSpPr/>
            <p:nvPr/>
          </p:nvSpPr>
          <p:spPr>
            <a:xfrm>
              <a:off x="2541290" y="1044620"/>
              <a:ext cx="545659" cy="545715"/>
            </a:xfrm>
            <a:custGeom>
              <a:rect b="b" l="l" r="r" t="t"/>
              <a:pathLst>
                <a:path extrusionOk="0" h="9846" w="9845">
                  <a:moveTo>
                    <a:pt x="4927" y="1"/>
                  </a:moveTo>
                  <a:cubicBezTo>
                    <a:pt x="2203" y="1"/>
                    <a:pt x="0" y="2204"/>
                    <a:pt x="0" y="4918"/>
                  </a:cubicBezTo>
                  <a:cubicBezTo>
                    <a:pt x="0" y="7643"/>
                    <a:pt x="2203" y="9845"/>
                    <a:pt x="4927" y="9845"/>
                  </a:cubicBezTo>
                  <a:cubicBezTo>
                    <a:pt x="7642" y="9845"/>
                    <a:pt x="9845" y="7643"/>
                    <a:pt x="9845" y="4918"/>
                  </a:cubicBezTo>
                  <a:cubicBezTo>
                    <a:pt x="9845" y="2204"/>
                    <a:pt x="7642" y="1"/>
                    <a:pt x="49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31"/>
            <p:cNvSpPr/>
            <p:nvPr/>
          </p:nvSpPr>
          <p:spPr>
            <a:xfrm>
              <a:off x="3018779" y="2614483"/>
              <a:ext cx="545659" cy="545715"/>
            </a:xfrm>
            <a:custGeom>
              <a:rect b="b" l="l" r="r" t="t"/>
              <a:pathLst>
                <a:path extrusionOk="0" h="9846" w="9845">
                  <a:moveTo>
                    <a:pt x="4928" y="1"/>
                  </a:moveTo>
                  <a:cubicBezTo>
                    <a:pt x="2203" y="1"/>
                    <a:pt x="0" y="2204"/>
                    <a:pt x="0" y="4928"/>
                  </a:cubicBezTo>
                  <a:cubicBezTo>
                    <a:pt x="0" y="7643"/>
                    <a:pt x="2203" y="9846"/>
                    <a:pt x="4928" y="9846"/>
                  </a:cubicBezTo>
                  <a:cubicBezTo>
                    <a:pt x="7642" y="9846"/>
                    <a:pt x="9845" y="7643"/>
                    <a:pt x="9845" y="4928"/>
                  </a:cubicBezTo>
                  <a:cubicBezTo>
                    <a:pt x="9845" y="2204"/>
                    <a:pt x="7642" y="1"/>
                    <a:pt x="49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31"/>
            <p:cNvSpPr/>
            <p:nvPr/>
          </p:nvSpPr>
          <p:spPr>
            <a:xfrm>
              <a:off x="1785232" y="2424264"/>
              <a:ext cx="1100020" cy="1484891"/>
            </a:xfrm>
            <a:custGeom>
              <a:rect b="b" l="l" r="r" t="t"/>
              <a:pathLst>
                <a:path extrusionOk="0" fill="none" h="26791" w="19847">
                  <a:moveTo>
                    <a:pt x="19847" y="1"/>
                  </a:moveTo>
                  <a:lnTo>
                    <a:pt x="0" y="26790"/>
                  </a:lnTo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accent1"/>
              </a:solidFill>
              <a:prstDash val="solid"/>
              <a:miter lim="983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31"/>
            <p:cNvSpPr/>
            <p:nvPr/>
          </p:nvSpPr>
          <p:spPr>
            <a:xfrm>
              <a:off x="2599043" y="1173816"/>
              <a:ext cx="820955" cy="1185097"/>
            </a:xfrm>
            <a:custGeom>
              <a:rect b="b" l="l" r="r" t="t"/>
              <a:pathLst>
                <a:path extrusionOk="0" h="21382" w="14812">
                  <a:moveTo>
                    <a:pt x="2371" y="1"/>
                  </a:moveTo>
                  <a:cubicBezTo>
                    <a:pt x="2105" y="1"/>
                    <a:pt x="1840" y="178"/>
                    <a:pt x="1840" y="532"/>
                  </a:cubicBezTo>
                  <a:lnTo>
                    <a:pt x="1840" y="13248"/>
                  </a:lnTo>
                  <a:lnTo>
                    <a:pt x="20" y="13120"/>
                  </a:lnTo>
                  <a:lnTo>
                    <a:pt x="1" y="14418"/>
                  </a:lnTo>
                  <a:lnTo>
                    <a:pt x="1840" y="14891"/>
                  </a:lnTo>
                  <a:lnTo>
                    <a:pt x="1840" y="21381"/>
                  </a:lnTo>
                  <a:lnTo>
                    <a:pt x="2902" y="21381"/>
                  </a:lnTo>
                  <a:lnTo>
                    <a:pt x="2902" y="15156"/>
                  </a:lnTo>
                  <a:lnTo>
                    <a:pt x="12363" y="17556"/>
                  </a:lnTo>
                  <a:lnTo>
                    <a:pt x="14812" y="17556"/>
                  </a:lnTo>
                  <a:lnTo>
                    <a:pt x="14812" y="16326"/>
                  </a:lnTo>
                  <a:lnTo>
                    <a:pt x="2902" y="13494"/>
                  </a:lnTo>
                  <a:lnTo>
                    <a:pt x="2902" y="532"/>
                  </a:lnTo>
                  <a:cubicBezTo>
                    <a:pt x="2902" y="178"/>
                    <a:pt x="2636" y="1"/>
                    <a:pt x="23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31"/>
            <p:cNvSpPr/>
            <p:nvPr/>
          </p:nvSpPr>
          <p:spPr>
            <a:xfrm>
              <a:off x="1483774" y="1173816"/>
              <a:ext cx="713043" cy="1185097"/>
            </a:xfrm>
            <a:custGeom>
              <a:rect b="b" l="l" r="r" t="t"/>
              <a:pathLst>
                <a:path extrusionOk="0" h="21382" w="12865">
                  <a:moveTo>
                    <a:pt x="3462" y="1"/>
                  </a:moveTo>
                  <a:cubicBezTo>
                    <a:pt x="3197" y="1"/>
                    <a:pt x="2931" y="178"/>
                    <a:pt x="2931" y="532"/>
                  </a:cubicBezTo>
                  <a:lnTo>
                    <a:pt x="2931" y="13248"/>
                  </a:lnTo>
                  <a:lnTo>
                    <a:pt x="1604" y="12933"/>
                  </a:lnTo>
                  <a:lnTo>
                    <a:pt x="1" y="12815"/>
                  </a:lnTo>
                  <a:lnTo>
                    <a:pt x="1" y="14064"/>
                  </a:lnTo>
                  <a:lnTo>
                    <a:pt x="2931" y="14851"/>
                  </a:lnTo>
                  <a:lnTo>
                    <a:pt x="2931" y="21381"/>
                  </a:lnTo>
                  <a:lnTo>
                    <a:pt x="3994" y="21381"/>
                  </a:lnTo>
                  <a:lnTo>
                    <a:pt x="3994" y="15146"/>
                  </a:lnTo>
                  <a:lnTo>
                    <a:pt x="10789" y="16985"/>
                  </a:lnTo>
                  <a:lnTo>
                    <a:pt x="12864" y="16680"/>
                  </a:lnTo>
                  <a:lnTo>
                    <a:pt x="12864" y="15618"/>
                  </a:lnTo>
                  <a:lnTo>
                    <a:pt x="3994" y="13504"/>
                  </a:lnTo>
                  <a:lnTo>
                    <a:pt x="3994" y="532"/>
                  </a:lnTo>
                  <a:cubicBezTo>
                    <a:pt x="3994" y="178"/>
                    <a:pt x="3728" y="1"/>
                    <a:pt x="34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31"/>
            <p:cNvSpPr/>
            <p:nvPr/>
          </p:nvSpPr>
          <p:spPr>
            <a:xfrm>
              <a:off x="1538313" y="1257786"/>
              <a:ext cx="80699" cy="538066"/>
            </a:xfrm>
            <a:custGeom>
              <a:rect b="b" l="l" r="r" t="t"/>
              <a:pathLst>
                <a:path extrusionOk="0" h="9708" w="1456">
                  <a:moveTo>
                    <a:pt x="777" y="0"/>
                  </a:moveTo>
                  <a:cubicBezTo>
                    <a:pt x="344" y="0"/>
                    <a:pt x="0" y="345"/>
                    <a:pt x="0" y="777"/>
                  </a:cubicBezTo>
                  <a:lnTo>
                    <a:pt x="0" y="8930"/>
                  </a:lnTo>
                  <a:cubicBezTo>
                    <a:pt x="0" y="9363"/>
                    <a:pt x="344" y="9707"/>
                    <a:pt x="777" y="9707"/>
                  </a:cubicBezTo>
                  <a:lnTo>
                    <a:pt x="1456" y="9707"/>
                  </a:lnTo>
                  <a:lnTo>
                    <a:pt x="14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31"/>
            <p:cNvSpPr/>
            <p:nvPr/>
          </p:nvSpPr>
          <p:spPr>
            <a:xfrm>
              <a:off x="1483774" y="1876996"/>
              <a:ext cx="714650" cy="175586"/>
            </a:xfrm>
            <a:custGeom>
              <a:rect b="b" l="l" r="r" t="t"/>
              <a:pathLst>
                <a:path extrusionOk="0" h="3168" w="12894">
                  <a:moveTo>
                    <a:pt x="1427" y="1"/>
                  </a:moveTo>
                  <a:lnTo>
                    <a:pt x="1" y="138"/>
                  </a:lnTo>
                  <a:lnTo>
                    <a:pt x="11025" y="3167"/>
                  </a:lnTo>
                  <a:lnTo>
                    <a:pt x="12894" y="2951"/>
                  </a:lnTo>
                  <a:lnTo>
                    <a:pt x="14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31"/>
            <p:cNvSpPr/>
            <p:nvPr/>
          </p:nvSpPr>
          <p:spPr>
            <a:xfrm>
              <a:off x="1618956" y="2356700"/>
              <a:ext cx="1726378" cy="1725768"/>
            </a:xfrm>
            <a:custGeom>
              <a:rect b="b" l="l" r="r" t="t"/>
              <a:pathLst>
                <a:path extrusionOk="0" h="31137" w="31148">
                  <a:moveTo>
                    <a:pt x="29210" y="3796"/>
                  </a:moveTo>
                  <a:lnTo>
                    <a:pt x="18913" y="20152"/>
                  </a:lnTo>
                  <a:lnTo>
                    <a:pt x="8055" y="4052"/>
                  </a:lnTo>
                  <a:lnTo>
                    <a:pt x="29210" y="3796"/>
                  </a:lnTo>
                  <a:close/>
                  <a:moveTo>
                    <a:pt x="1328" y="1711"/>
                  </a:moveTo>
                  <a:lnTo>
                    <a:pt x="6934" y="4052"/>
                  </a:lnTo>
                  <a:lnTo>
                    <a:pt x="7436" y="4052"/>
                  </a:lnTo>
                  <a:lnTo>
                    <a:pt x="18608" y="20643"/>
                  </a:lnTo>
                  <a:lnTo>
                    <a:pt x="16415" y="24105"/>
                  </a:lnTo>
                  <a:lnTo>
                    <a:pt x="1328" y="1711"/>
                  </a:lnTo>
                  <a:close/>
                  <a:moveTo>
                    <a:pt x="1" y="0"/>
                  </a:moveTo>
                  <a:lnTo>
                    <a:pt x="1" y="1161"/>
                  </a:lnTo>
                  <a:lnTo>
                    <a:pt x="443" y="1348"/>
                  </a:lnTo>
                  <a:lnTo>
                    <a:pt x="16110" y="24587"/>
                  </a:lnTo>
                  <a:lnTo>
                    <a:pt x="12156" y="30862"/>
                  </a:lnTo>
                  <a:lnTo>
                    <a:pt x="12599" y="31137"/>
                  </a:lnTo>
                  <a:lnTo>
                    <a:pt x="16435" y="25059"/>
                  </a:lnTo>
                  <a:lnTo>
                    <a:pt x="18618" y="28295"/>
                  </a:lnTo>
                  <a:lnTo>
                    <a:pt x="19051" y="28009"/>
                  </a:lnTo>
                  <a:lnTo>
                    <a:pt x="16739" y="24577"/>
                  </a:lnTo>
                  <a:lnTo>
                    <a:pt x="18923" y="21105"/>
                  </a:lnTo>
                  <a:lnTo>
                    <a:pt x="25394" y="30704"/>
                  </a:lnTo>
                  <a:lnTo>
                    <a:pt x="25827" y="30419"/>
                  </a:lnTo>
                  <a:lnTo>
                    <a:pt x="19228" y="20624"/>
                  </a:lnTo>
                  <a:lnTo>
                    <a:pt x="29830" y="3787"/>
                  </a:lnTo>
                  <a:lnTo>
                    <a:pt x="31147" y="3767"/>
                  </a:lnTo>
                  <a:lnTo>
                    <a:pt x="31059" y="266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31"/>
            <p:cNvSpPr/>
            <p:nvPr/>
          </p:nvSpPr>
          <p:spPr>
            <a:xfrm>
              <a:off x="1618956" y="2346890"/>
              <a:ext cx="1721445" cy="161952"/>
            </a:xfrm>
            <a:custGeom>
              <a:rect b="b" l="l" r="r" t="t"/>
              <a:pathLst>
                <a:path extrusionOk="0" h="2922" w="31059">
                  <a:moveTo>
                    <a:pt x="20988" y="0"/>
                  </a:moveTo>
                  <a:lnTo>
                    <a:pt x="1" y="177"/>
                  </a:lnTo>
                  <a:lnTo>
                    <a:pt x="6924" y="2921"/>
                  </a:lnTo>
                  <a:lnTo>
                    <a:pt x="31059" y="2833"/>
                  </a:lnTo>
                  <a:lnTo>
                    <a:pt x="20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31"/>
            <p:cNvSpPr/>
            <p:nvPr/>
          </p:nvSpPr>
          <p:spPr>
            <a:xfrm>
              <a:off x="2600151" y="1892237"/>
              <a:ext cx="820955" cy="188112"/>
            </a:xfrm>
            <a:custGeom>
              <a:rect b="b" l="l" r="r" t="t"/>
              <a:pathLst>
                <a:path extrusionOk="0" h="3394" w="14812">
                  <a:moveTo>
                    <a:pt x="1633" y="1"/>
                  </a:moveTo>
                  <a:lnTo>
                    <a:pt x="0" y="158"/>
                  </a:lnTo>
                  <a:lnTo>
                    <a:pt x="12717" y="3374"/>
                  </a:lnTo>
                  <a:lnTo>
                    <a:pt x="14811" y="3394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31"/>
            <p:cNvSpPr/>
            <p:nvPr/>
          </p:nvSpPr>
          <p:spPr>
            <a:xfrm>
              <a:off x="1568242" y="1257786"/>
              <a:ext cx="1289795" cy="538066"/>
            </a:xfrm>
            <a:custGeom>
              <a:rect b="b" l="l" r="r" t="t"/>
              <a:pathLst>
                <a:path extrusionOk="0" h="9708" w="23271">
                  <a:moveTo>
                    <a:pt x="1073" y="0"/>
                  </a:moveTo>
                  <a:cubicBezTo>
                    <a:pt x="965" y="0"/>
                    <a:pt x="866" y="30"/>
                    <a:pt x="778" y="79"/>
                  </a:cubicBezTo>
                  <a:cubicBezTo>
                    <a:pt x="296" y="354"/>
                    <a:pt x="1" y="876"/>
                    <a:pt x="1" y="1426"/>
                  </a:cubicBezTo>
                  <a:lnTo>
                    <a:pt x="30" y="8684"/>
                  </a:lnTo>
                  <a:cubicBezTo>
                    <a:pt x="30" y="8852"/>
                    <a:pt x="99" y="9009"/>
                    <a:pt x="227" y="9117"/>
                  </a:cubicBezTo>
                  <a:lnTo>
                    <a:pt x="719" y="9560"/>
                  </a:lnTo>
                  <a:cubicBezTo>
                    <a:pt x="827" y="9658"/>
                    <a:pt x="965" y="9707"/>
                    <a:pt x="1112" y="9707"/>
                  </a:cubicBezTo>
                  <a:lnTo>
                    <a:pt x="22680" y="9707"/>
                  </a:lnTo>
                  <a:cubicBezTo>
                    <a:pt x="23014" y="9707"/>
                    <a:pt x="23270" y="9442"/>
                    <a:pt x="23270" y="9117"/>
                  </a:cubicBezTo>
                  <a:lnTo>
                    <a:pt x="23270" y="590"/>
                  </a:lnTo>
                  <a:cubicBezTo>
                    <a:pt x="23270" y="266"/>
                    <a:pt x="23005" y="0"/>
                    <a:pt x="226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31"/>
            <p:cNvSpPr/>
            <p:nvPr/>
          </p:nvSpPr>
          <p:spPr>
            <a:xfrm>
              <a:off x="3040007" y="2722451"/>
              <a:ext cx="575699" cy="1311078"/>
            </a:xfrm>
            <a:custGeom>
              <a:rect b="b" l="l" r="r" t="t"/>
              <a:pathLst>
                <a:path extrusionOk="0" h="23655" w="10387">
                  <a:moveTo>
                    <a:pt x="4171" y="0"/>
                  </a:moveTo>
                  <a:lnTo>
                    <a:pt x="1" y="22010"/>
                  </a:lnTo>
                  <a:cubicBezTo>
                    <a:pt x="1978" y="23220"/>
                    <a:pt x="3856" y="23623"/>
                    <a:pt x="5479" y="23653"/>
                  </a:cubicBezTo>
                  <a:cubicBezTo>
                    <a:pt x="5550" y="23654"/>
                    <a:pt x="5621" y="23655"/>
                    <a:pt x="5691" y="23655"/>
                  </a:cubicBezTo>
                  <a:cubicBezTo>
                    <a:pt x="8468" y="23655"/>
                    <a:pt x="10386" y="22541"/>
                    <a:pt x="10386" y="22541"/>
                  </a:cubicBezTo>
                  <a:lnTo>
                    <a:pt x="64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31"/>
            <p:cNvSpPr/>
            <p:nvPr/>
          </p:nvSpPr>
          <p:spPr>
            <a:xfrm>
              <a:off x="3040007" y="2722451"/>
              <a:ext cx="303674" cy="1310968"/>
            </a:xfrm>
            <a:custGeom>
              <a:rect b="b" l="l" r="r" t="t"/>
              <a:pathLst>
                <a:path extrusionOk="0" h="23653" w="5479">
                  <a:moveTo>
                    <a:pt x="4171" y="0"/>
                  </a:moveTo>
                  <a:lnTo>
                    <a:pt x="1" y="22010"/>
                  </a:lnTo>
                  <a:cubicBezTo>
                    <a:pt x="1978" y="23210"/>
                    <a:pt x="3856" y="23623"/>
                    <a:pt x="5479" y="23653"/>
                  </a:cubicBezTo>
                  <a:lnTo>
                    <a:pt x="4967" y="69"/>
                  </a:lnTo>
                  <a:lnTo>
                    <a:pt x="4967" y="0"/>
                  </a:lnTo>
                  <a:close/>
                </a:path>
              </a:pathLst>
            </a:custGeom>
            <a:solidFill>
              <a:srgbClr val="000000">
                <a:alpha val="13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31"/>
            <p:cNvSpPr/>
            <p:nvPr/>
          </p:nvSpPr>
          <p:spPr>
            <a:xfrm>
              <a:off x="3036238" y="3180318"/>
              <a:ext cx="181018" cy="351616"/>
            </a:xfrm>
            <a:custGeom>
              <a:rect b="b" l="l" r="r" t="t"/>
              <a:pathLst>
                <a:path extrusionOk="0" fill="none" h="6344" w="3266">
                  <a:moveTo>
                    <a:pt x="3265" y="0"/>
                  </a:moveTo>
                  <a:lnTo>
                    <a:pt x="2370" y="10"/>
                  </a:lnTo>
                  <a:cubicBezTo>
                    <a:pt x="1308" y="30"/>
                    <a:pt x="433" y="836"/>
                    <a:pt x="325" y="1889"/>
                  </a:cubicBezTo>
                  <a:lnTo>
                    <a:pt x="108" y="3993"/>
                  </a:lnTo>
                  <a:cubicBezTo>
                    <a:pt x="0" y="5154"/>
                    <a:pt x="856" y="6186"/>
                    <a:pt x="2026" y="6285"/>
                  </a:cubicBezTo>
                  <a:lnTo>
                    <a:pt x="2734" y="6344"/>
                  </a:ln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31"/>
            <p:cNvSpPr/>
            <p:nvPr/>
          </p:nvSpPr>
          <p:spPr>
            <a:xfrm>
              <a:off x="3047655" y="3895469"/>
              <a:ext cx="555525" cy="84024"/>
            </a:xfrm>
            <a:custGeom>
              <a:rect b="b" l="l" r="r" t="t"/>
              <a:pathLst>
                <a:path extrusionOk="0" fill="none" h="1516" w="10023">
                  <a:moveTo>
                    <a:pt x="1" y="1"/>
                  </a:moveTo>
                  <a:cubicBezTo>
                    <a:pt x="1" y="1"/>
                    <a:pt x="2440" y="1515"/>
                    <a:pt x="5282" y="1515"/>
                  </a:cubicBezTo>
                  <a:cubicBezTo>
                    <a:pt x="8075" y="1515"/>
                    <a:pt x="10022" y="443"/>
                    <a:pt x="10022" y="443"/>
                  </a:cubicBez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31"/>
            <p:cNvSpPr/>
            <p:nvPr/>
          </p:nvSpPr>
          <p:spPr>
            <a:xfrm>
              <a:off x="3432030" y="3475180"/>
              <a:ext cx="95386" cy="226855"/>
            </a:xfrm>
            <a:custGeom>
              <a:rect b="b" l="l" r="r" t="t"/>
              <a:pathLst>
                <a:path extrusionOk="0" h="4093" w="1721">
                  <a:moveTo>
                    <a:pt x="694" y="0"/>
                  </a:moveTo>
                  <a:cubicBezTo>
                    <a:pt x="306" y="0"/>
                    <a:pt x="0" y="337"/>
                    <a:pt x="38" y="729"/>
                  </a:cubicBezTo>
                  <a:lnTo>
                    <a:pt x="304" y="3492"/>
                  </a:lnTo>
                  <a:cubicBezTo>
                    <a:pt x="334" y="3827"/>
                    <a:pt x="619" y="4092"/>
                    <a:pt x="963" y="4092"/>
                  </a:cubicBezTo>
                  <a:lnTo>
                    <a:pt x="1012" y="4092"/>
                  </a:lnTo>
                  <a:cubicBezTo>
                    <a:pt x="1406" y="4092"/>
                    <a:pt x="1720" y="3748"/>
                    <a:pt x="1671" y="3355"/>
                  </a:cubicBezTo>
                  <a:lnTo>
                    <a:pt x="1356" y="591"/>
                  </a:lnTo>
                  <a:cubicBezTo>
                    <a:pt x="1317" y="267"/>
                    <a:pt x="1051" y="21"/>
                    <a:pt x="727" y="1"/>
                  </a:cubicBezTo>
                  <a:cubicBezTo>
                    <a:pt x="716" y="0"/>
                    <a:pt x="705" y="0"/>
                    <a:pt x="694" y="0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31"/>
            <p:cNvSpPr/>
            <p:nvPr/>
          </p:nvSpPr>
          <p:spPr>
            <a:xfrm>
              <a:off x="3421056" y="3305413"/>
              <a:ext cx="72995" cy="125759"/>
            </a:xfrm>
            <a:custGeom>
              <a:rect b="b" l="l" r="r" t="t"/>
              <a:pathLst>
                <a:path extrusionOk="0" h="2269" w="1317">
                  <a:moveTo>
                    <a:pt x="574" y="1"/>
                  </a:moveTo>
                  <a:cubicBezTo>
                    <a:pt x="550" y="1"/>
                    <a:pt x="526" y="2"/>
                    <a:pt x="502" y="5"/>
                  </a:cubicBezTo>
                  <a:cubicBezTo>
                    <a:pt x="207" y="45"/>
                    <a:pt x="0" y="291"/>
                    <a:pt x="10" y="576"/>
                  </a:cubicBezTo>
                  <a:lnTo>
                    <a:pt x="20" y="1707"/>
                  </a:lnTo>
                  <a:cubicBezTo>
                    <a:pt x="30" y="2002"/>
                    <a:pt x="266" y="2248"/>
                    <a:pt x="561" y="2258"/>
                  </a:cubicBezTo>
                  <a:lnTo>
                    <a:pt x="679" y="2267"/>
                  </a:lnTo>
                  <a:cubicBezTo>
                    <a:pt x="690" y="2268"/>
                    <a:pt x="701" y="2268"/>
                    <a:pt x="711" y="2268"/>
                  </a:cubicBezTo>
                  <a:cubicBezTo>
                    <a:pt x="1050" y="2268"/>
                    <a:pt x="1317" y="1971"/>
                    <a:pt x="1269" y="1628"/>
                  </a:cubicBezTo>
                  <a:lnTo>
                    <a:pt x="1131" y="497"/>
                  </a:lnTo>
                  <a:cubicBezTo>
                    <a:pt x="1095" y="207"/>
                    <a:pt x="850" y="1"/>
                    <a:pt x="574" y="1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31"/>
            <p:cNvSpPr/>
            <p:nvPr/>
          </p:nvSpPr>
          <p:spPr>
            <a:xfrm>
              <a:off x="1542081" y="3202100"/>
              <a:ext cx="1055902" cy="902208"/>
            </a:xfrm>
            <a:custGeom>
              <a:rect b="b" l="l" r="r" t="t"/>
              <a:pathLst>
                <a:path extrusionOk="0" h="16278" w="19051">
                  <a:moveTo>
                    <a:pt x="1" y="1"/>
                  </a:moveTo>
                  <a:lnTo>
                    <a:pt x="1368" y="15195"/>
                  </a:lnTo>
                  <a:lnTo>
                    <a:pt x="5046" y="15835"/>
                  </a:lnTo>
                  <a:lnTo>
                    <a:pt x="18166" y="16277"/>
                  </a:lnTo>
                  <a:lnTo>
                    <a:pt x="19051" y="630"/>
                  </a:lnTo>
                  <a:lnTo>
                    <a:pt x="11763" y="2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31"/>
            <p:cNvSpPr/>
            <p:nvPr/>
          </p:nvSpPr>
          <p:spPr>
            <a:xfrm>
              <a:off x="1460329" y="2821108"/>
              <a:ext cx="1027025" cy="375061"/>
            </a:xfrm>
            <a:custGeom>
              <a:rect b="b" l="l" r="r" t="t"/>
              <a:pathLst>
                <a:path extrusionOk="0" h="6767" w="18530">
                  <a:moveTo>
                    <a:pt x="18156" y="0"/>
                  </a:moveTo>
                  <a:lnTo>
                    <a:pt x="1643" y="4446"/>
                  </a:lnTo>
                  <a:lnTo>
                    <a:pt x="1" y="5183"/>
                  </a:lnTo>
                  <a:lnTo>
                    <a:pt x="355" y="6767"/>
                  </a:lnTo>
                  <a:lnTo>
                    <a:pt x="18529" y="1702"/>
                  </a:lnTo>
                  <a:lnTo>
                    <a:pt x="181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31"/>
            <p:cNvSpPr/>
            <p:nvPr/>
          </p:nvSpPr>
          <p:spPr>
            <a:xfrm>
              <a:off x="1393043" y="2849468"/>
              <a:ext cx="1057010" cy="357048"/>
            </a:xfrm>
            <a:custGeom>
              <a:rect b="b" l="l" r="r" t="t"/>
              <a:pathLst>
                <a:path extrusionOk="0" h="6442" w="19071">
                  <a:moveTo>
                    <a:pt x="17162" y="0"/>
                  </a:moveTo>
                  <a:lnTo>
                    <a:pt x="15363" y="472"/>
                  </a:lnTo>
                  <a:lnTo>
                    <a:pt x="14133" y="1151"/>
                  </a:lnTo>
                  <a:lnTo>
                    <a:pt x="13278" y="1033"/>
                  </a:lnTo>
                  <a:lnTo>
                    <a:pt x="11399" y="1525"/>
                  </a:lnTo>
                  <a:lnTo>
                    <a:pt x="10091" y="2262"/>
                  </a:lnTo>
                  <a:lnTo>
                    <a:pt x="9304" y="2075"/>
                  </a:lnTo>
                  <a:lnTo>
                    <a:pt x="7613" y="2518"/>
                  </a:lnTo>
                  <a:lnTo>
                    <a:pt x="6216" y="3256"/>
                  </a:lnTo>
                  <a:lnTo>
                    <a:pt x="5518" y="3069"/>
                  </a:lnTo>
                  <a:lnTo>
                    <a:pt x="89" y="4505"/>
                  </a:lnTo>
                  <a:lnTo>
                    <a:pt x="1" y="6147"/>
                  </a:lnTo>
                  <a:lnTo>
                    <a:pt x="905" y="6442"/>
                  </a:lnTo>
                  <a:lnTo>
                    <a:pt x="4171" y="5518"/>
                  </a:lnTo>
                  <a:lnTo>
                    <a:pt x="5626" y="4839"/>
                  </a:lnTo>
                  <a:lnTo>
                    <a:pt x="6305" y="4918"/>
                  </a:lnTo>
                  <a:lnTo>
                    <a:pt x="7996" y="4446"/>
                  </a:lnTo>
                  <a:lnTo>
                    <a:pt x="9472" y="3816"/>
                  </a:lnTo>
                  <a:lnTo>
                    <a:pt x="10131" y="3846"/>
                  </a:lnTo>
                  <a:lnTo>
                    <a:pt x="12009" y="3315"/>
                  </a:lnTo>
                  <a:lnTo>
                    <a:pt x="13710" y="2272"/>
                  </a:lnTo>
                  <a:lnTo>
                    <a:pt x="14143" y="2715"/>
                  </a:lnTo>
                  <a:lnTo>
                    <a:pt x="15943" y="2213"/>
                  </a:lnTo>
                  <a:lnTo>
                    <a:pt x="17231" y="1426"/>
                  </a:lnTo>
                  <a:lnTo>
                    <a:pt x="18077" y="1603"/>
                  </a:lnTo>
                  <a:lnTo>
                    <a:pt x="19070" y="1328"/>
                  </a:lnTo>
                  <a:lnTo>
                    <a:pt x="18815" y="256"/>
                  </a:lnTo>
                  <a:lnTo>
                    <a:pt x="17792" y="590"/>
                  </a:lnTo>
                  <a:lnTo>
                    <a:pt x="171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31"/>
            <p:cNvSpPr/>
            <p:nvPr/>
          </p:nvSpPr>
          <p:spPr>
            <a:xfrm>
              <a:off x="1336343" y="3181963"/>
              <a:ext cx="1197623" cy="922327"/>
            </a:xfrm>
            <a:custGeom>
              <a:rect b="b" l="l" r="r" t="t"/>
              <a:pathLst>
                <a:path extrusionOk="0" h="16641" w="21608">
                  <a:moveTo>
                    <a:pt x="1034" y="0"/>
                  </a:moveTo>
                  <a:lnTo>
                    <a:pt x="1" y="15815"/>
                  </a:lnTo>
                  <a:lnTo>
                    <a:pt x="20841" y="16641"/>
                  </a:lnTo>
                  <a:lnTo>
                    <a:pt x="21460" y="5036"/>
                  </a:lnTo>
                  <a:lnTo>
                    <a:pt x="21510" y="4013"/>
                  </a:lnTo>
                  <a:lnTo>
                    <a:pt x="21608" y="2312"/>
                  </a:lnTo>
                  <a:lnTo>
                    <a:pt x="21401" y="1299"/>
                  </a:lnTo>
                  <a:lnTo>
                    <a:pt x="20251" y="817"/>
                  </a:lnTo>
                  <a:lnTo>
                    <a:pt x="18559" y="748"/>
                  </a:lnTo>
                  <a:lnTo>
                    <a:pt x="18195" y="1466"/>
                  </a:lnTo>
                  <a:lnTo>
                    <a:pt x="16533" y="659"/>
                  </a:lnTo>
                  <a:lnTo>
                    <a:pt x="14851" y="591"/>
                  </a:lnTo>
                  <a:lnTo>
                    <a:pt x="14517" y="1240"/>
                  </a:lnTo>
                  <a:lnTo>
                    <a:pt x="12835" y="502"/>
                  </a:lnTo>
                  <a:lnTo>
                    <a:pt x="10888" y="414"/>
                  </a:lnTo>
                  <a:lnTo>
                    <a:pt x="10711" y="1348"/>
                  </a:lnTo>
                  <a:lnTo>
                    <a:pt x="8872" y="335"/>
                  </a:lnTo>
                  <a:lnTo>
                    <a:pt x="7023" y="256"/>
                  </a:lnTo>
                  <a:lnTo>
                    <a:pt x="6393" y="777"/>
                  </a:lnTo>
                  <a:lnTo>
                    <a:pt x="4997" y="168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31"/>
            <p:cNvSpPr/>
            <p:nvPr/>
          </p:nvSpPr>
          <p:spPr>
            <a:xfrm>
              <a:off x="1587996" y="3693236"/>
              <a:ext cx="60469" cy="61189"/>
            </a:xfrm>
            <a:custGeom>
              <a:rect b="b" l="l" r="r" t="t"/>
              <a:pathLst>
                <a:path extrusionOk="0" h="1104" w="1091">
                  <a:moveTo>
                    <a:pt x="158" y="109"/>
                  </a:moveTo>
                  <a:lnTo>
                    <a:pt x="483" y="119"/>
                  </a:lnTo>
                  <a:cubicBezTo>
                    <a:pt x="489" y="118"/>
                    <a:pt x="495" y="118"/>
                    <a:pt x="501" y="118"/>
                  </a:cubicBezTo>
                  <a:cubicBezTo>
                    <a:pt x="1090" y="118"/>
                    <a:pt x="1069" y="1007"/>
                    <a:pt x="506" y="1007"/>
                  </a:cubicBezTo>
                  <a:cubicBezTo>
                    <a:pt x="486" y="1007"/>
                    <a:pt x="465" y="1006"/>
                    <a:pt x="443" y="1004"/>
                  </a:cubicBezTo>
                  <a:lnTo>
                    <a:pt x="119" y="994"/>
                  </a:lnTo>
                  <a:lnTo>
                    <a:pt x="158" y="109"/>
                  </a:lnTo>
                  <a:close/>
                  <a:moveTo>
                    <a:pt x="50" y="1"/>
                  </a:moveTo>
                  <a:lnTo>
                    <a:pt x="1" y="1082"/>
                  </a:lnTo>
                  <a:lnTo>
                    <a:pt x="443" y="1102"/>
                  </a:lnTo>
                  <a:cubicBezTo>
                    <a:pt x="458" y="1103"/>
                    <a:pt x="473" y="1103"/>
                    <a:pt x="487" y="1103"/>
                  </a:cubicBezTo>
                  <a:cubicBezTo>
                    <a:pt x="817" y="1103"/>
                    <a:pt x="1034" y="892"/>
                    <a:pt x="1053" y="591"/>
                  </a:cubicBezTo>
                  <a:cubicBezTo>
                    <a:pt x="1063" y="266"/>
                    <a:pt x="837" y="30"/>
                    <a:pt x="492" y="20"/>
                  </a:cubicBezTo>
                  <a:lnTo>
                    <a:pt x="50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31"/>
            <p:cNvSpPr/>
            <p:nvPr/>
          </p:nvSpPr>
          <p:spPr>
            <a:xfrm>
              <a:off x="1665425" y="3696506"/>
              <a:ext cx="9311" cy="60025"/>
            </a:xfrm>
            <a:custGeom>
              <a:rect b="b" l="l" r="r" t="t"/>
              <a:pathLst>
                <a:path extrusionOk="0" h="1083" w="168">
                  <a:moveTo>
                    <a:pt x="49" y="1"/>
                  </a:moveTo>
                  <a:lnTo>
                    <a:pt x="0" y="1082"/>
                  </a:lnTo>
                  <a:lnTo>
                    <a:pt x="118" y="1082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31"/>
            <p:cNvSpPr/>
            <p:nvPr/>
          </p:nvSpPr>
          <p:spPr>
            <a:xfrm>
              <a:off x="1698126" y="3698169"/>
              <a:ext cx="49661" cy="62187"/>
            </a:xfrm>
            <a:custGeom>
              <a:rect b="b" l="l" r="r" t="t"/>
              <a:pathLst>
                <a:path extrusionOk="0" h="1122" w="896">
                  <a:moveTo>
                    <a:pt x="158" y="98"/>
                  </a:moveTo>
                  <a:lnTo>
                    <a:pt x="443" y="108"/>
                  </a:lnTo>
                  <a:cubicBezTo>
                    <a:pt x="659" y="118"/>
                    <a:pt x="777" y="226"/>
                    <a:pt x="767" y="393"/>
                  </a:cubicBezTo>
                  <a:cubicBezTo>
                    <a:pt x="758" y="556"/>
                    <a:pt x="659" y="652"/>
                    <a:pt x="476" y="652"/>
                  </a:cubicBezTo>
                  <a:cubicBezTo>
                    <a:pt x="459" y="652"/>
                    <a:pt x="442" y="651"/>
                    <a:pt x="423" y="649"/>
                  </a:cubicBezTo>
                  <a:lnTo>
                    <a:pt x="138" y="639"/>
                  </a:lnTo>
                  <a:lnTo>
                    <a:pt x="158" y="98"/>
                  </a:lnTo>
                  <a:close/>
                  <a:moveTo>
                    <a:pt x="49" y="0"/>
                  </a:moveTo>
                  <a:lnTo>
                    <a:pt x="0" y="1082"/>
                  </a:lnTo>
                  <a:lnTo>
                    <a:pt x="118" y="1082"/>
                  </a:lnTo>
                  <a:lnTo>
                    <a:pt x="128" y="738"/>
                  </a:lnTo>
                  <a:lnTo>
                    <a:pt x="423" y="747"/>
                  </a:lnTo>
                  <a:lnTo>
                    <a:pt x="512" y="747"/>
                  </a:lnTo>
                  <a:lnTo>
                    <a:pt x="748" y="1111"/>
                  </a:lnTo>
                  <a:lnTo>
                    <a:pt x="866" y="1121"/>
                  </a:lnTo>
                  <a:lnTo>
                    <a:pt x="620" y="738"/>
                  </a:lnTo>
                  <a:cubicBezTo>
                    <a:pt x="777" y="698"/>
                    <a:pt x="885" y="561"/>
                    <a:pt x="885" y="403"/>
                  </a:cubicBezTo>
                  <a:cubicBezTo>
                    <a:pt x="895" y="167"/>
                    <a:pt x="728" y="30"/>
                    <a:pt x="453" y="10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31"/>
            <p:cNvSpPr/>
            <p:nvPr/>
          </p:nvSpPr>
          <p:spPr>
            <a:xfrm>
              <a:off x="1766798" y="3700330"/>
              <a:ext cx="43675" cy="62187"/>
            </a:xfrm>
            <a:custGeom>
              <a:rect b="b" l="l" r="r" t="t"/>
              <a:pathLst>
                <a:path extrusionOk="0" h="1122" w="788">
                  <a:moveTo>
                    <a:pt x="50" y="0"/>
                  </a:moveTo>
                  <a:lnTo>
                    <a:pt x="1" y="1092"/>
                  </a:lnTo>
                  <a:lnTo>
                    <a:pt x="768" y="1122"/>
                  </a:lnTo>
                  <a:lnTo>
                    <a:pt x="768" y="1023"/>
                  </a:lnTo>
                  <a:lnTo>
                    <a:pt x="119" y="994"/>
                  </a:lnTo>
                  <a:lnTo>
                    <a:pt x="138" y="590"/>
                  </a:lnTo>
                  <a:lnTo>
                    <a:pt x="699" y="610"/>
                  </a:lnTo>
                  <a:lnTo>
                    <a:pt x="699" y="522"/>
                  </a:lnTo>
                  <a:lnTo>
                    <a:pt x="138" y="492"/>
                  </a:lnTo>
                  <a:lnTo>
                    <a:pt x="158" y="109"/>
                  </a:lnTo>
                  <a:lnTo>
                    <a:pt x="787" y="138"/>
                  </a:lnTo>
                  <a:lnTo>
                    <a:pt x="787" y="4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31"/>
            <p:cNvSpPr/>
            <p:nvPr/>
          </p:nvSpPr>
          <p:spPr>
            <a:xfrm>
              <a:off x="1823997" y="3703545"/>
              <a:ext cx="56755" cy="61245"/>
            </a:xfrm>
            <a:custGeom>
              <a:rect b="b" l="l" r="r" t="t"/>
              <a:pathLst>
                <a:path extrusionOk="0" h="1105" w="1024">
                  <a:moveTo>
                    <a:pt x="594" y="0"/>
                  </a:moveTo>
                  <a:cubicBezTo>
                    <a:pt x="296" y="0"/>
                    <a:pt x="50" y="230"/>
                    <a:pt x="41" y="532"/>
                  </a:cubicBezTo>
                  <a:cubicBezTo>
                    <a:pt x="21" y="847"/>
                    <a:pt x="277" y="1103"/>
                    <a:pt x="581" y="1103"/>
                  </a:cubicBezTo>
                  <a:cubicBezTo>
                    <a:pt x="595" y="1104"/>
                    <a:pt x="608" y="1104"/>
                    <a:pt x="620" y="1104"/>
                  </a:cubicBezTo>
                  <a:cubicBezTo>
                    <a:pt x="762" y="1104"/>
                    <a:pt x="885" y="1055"/>
                    <a:pt x="985" y="955"/>
                  </a:cubicBezTo>
                  <a:lnTo>
                    <a:pt x="916" y="887"/>
                  </a:lnTo>
                  <a:cubicBezTo>
                    <a:pt x="844" y="959"/>
                    <a:pt x="739" y="1006"/>
                    <a:pt x="624" y="1006"/>
                  </a:cubicBezTo>
                  <a:cubicBezTo>
                    <a:pt x="613" y="1006"/>
                    <a:pt x="602" y="1005"/>
                    <a:pt x="591" y="1005"/>
                  </a:cubicBezTo>
                  <a:cubicBezTo>
                    <a:pt x="1" y="985"/>
                    <a:pt x="30" y="109"/>
                    <a:pt x="602" y="109"/>
                  </a:cubicBezTo>
                  <a:cubicBezTo>
                    <a:pt x="611" y="109"/>
                    <a:pt x="621" y="109"/>
                    <a:pt x="631" y="110"/>
                  </a:cubicBezTo>
                  <a:cubicBezTo>
                    <a:pt x="749" y="110"/>
                    <a:pt x="867" y="159"/>
                    <a:pt x="945" y="247"/>
                  </a:cubicBezTo>
                  <a:lnTo>
                    <a:pt x="1024" y="178"/>
                  </a:lnTo>
                  <a:cubicBezTo>
                    <a:pt x="926" y="70"/>
                    <a:pt x="778" y="1"/>
                    <a:pt x="631" y="1"/>
                  </a:cubicBezTo>
                  <a:cubicBezTo>
                    <a:pt x="618" y="1"/>
                    <a:pt x="606" y="0"/>
                    <a:pt x="594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31"/>
            <p:cNvSpPr/>
            <p:nvPr/>
          </p:nvSpPr>
          <p:spPr>
            <a:xfrm>
              <a:off x="1890563" y="3705762"/>
              <a:ext cx="48552" cy="61134"/>
            </a:xfrm>
            <a:custGeom>
              <a:rect b="b" l="l" r="r" t="t"/>
              <a:pathLst>
                <a:path extrusionOk="0" h="1103" w="876">
                  <a:moveTo>
                    <a:pt x="0" y="1"/>
                  </a:moveTo>
                  <a:lnTo>
                    <a:pt x="0" y="99"/>
                  </a:lnTo>
                  <a:lnTo>
                    <a:pt x="384" y="109"/>
                  </a:lnTo>
                  <a:lnTo>
                    <a:pt x="344" y="1102"/>
                  </a:lnTo>
                  <a:lnTo>
                    <a:pt x="452" y="1102"/>
                  </a:lnTo>
                  <a:lnTo>
                    <a:pt x="492" y="119"/>
                  </a:lnTo>
                  <a:lnTo>
                    <a:pt x="875" y="129"/>
                  </a:lnTo>
                  <a:lnTo>
                    <a:pt x="875" y="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31"/>
            <p:cNvSpPr/>
            <p:nvPr/>
          </p:nvSpPr>
          <p:spPr>
            <a:xfrm>
              <a:off x="1946654" y="3706704"/>
              <a:ext cx="75544" cy="63462"/>
            </a:xfrm>
            <a:custGeom>
              <a:rect b="b" l="l" r="r" t="t"/>
              <a:pathLst>
                <a:path extrusionOk="0" h="1145" w="1363">
                  <a:moveTo>
                    <a:pt x="605" y="128"/>
                  </a:moveTo>
                  <a:cubicBezTo>
                    <a:pt x="848" y="128"/>
                    <a:pt x="1077" y="323"/>
                    <a:pt x="1063" y="603"/>
                  </a:cubicBezTo>
                  <a:cubicBezTo>
                    <a:pt x="1054" y="847"/>
                    <a:pt x="857" y="1037"/>
                    <a:pt x="625" y="1037"/>
                  </a:cubicBezTo>
                  <a:cubicBezTo>
                    <a:pt x="614" y="1037"/>
                    <a:pt x="602" y="1037"/>
                    <a:pt x="591" y="1036"/>
                  </a:cubicBezTo>
                  <a:cubicBezTo>
                    <a:pt x="178" y="1026"/>
                    <a:pt x="1" y="525"/>
                    <a:pt x="296" y="249"/>
                  </a:cubicBezTo>
                  <a:cubicBezTo>
                    <a:pt x="389" y="165"/>
                    <a:pt x="498" y="128"/>
                    <a:pt x="605" y="128"/>
                  </a:cubicBezTo>
                  <a:close/>
                  <a:moveTo>
                    <a:pt x="611" y="0"/>
                  </a:moveTo>
                  <a:cubicBezTo>
                    <a:pt x="320" y="0"/>
                    <a:pt x="40" y="223"/>
                    <a:pt x="40" y="564"/>
                  </a:cubicBezTo>
                  <a:cubicBezTo>
                    <a:pt x="21" y="879"/>
                    <a:pt x="267" y="1144"/>
                    <a:pt x="581" y="1144"/>
                  </a:cubicBezTo>
                  <a:cubicBezTo>
                    <a:pt x="589" y="1145"/>
                    <a:pt x="597" y="1145"/>
                    <a:pt x="605" y="1145"/>
                  </a:cubicBezTo>
                  <a:cubicBezTo>
                    <a:pt x="1101" y="1145"/>
                    <a:pt x="1363" y="539"/>
                    <a:pt x="1024" y="180"/>
                  </a:cubicBezTo>
                  <a:cubicBezTo>
                    <a:pt x="906" y="56"/>
                    <a:pt x="757" y="0"/>
                    <a:pt x="611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31"/>
            <p:cNvSpPr/>
            <p:nvPr/>
          </p:nvSpPr>
          <p:spPr>
            <a:xfrm>
              <a:off x="2031177" y="3711748"/>
              <a:ext cx="49661" cy="62242"/>
            </a:xfrm>
            <a:custGeom>
              <a:rect b="b" l="l" r="r" t="t"/>
              <a:pathLst>
                <a:path extrusionOk="0" h="1123" w="896">
                  <a:moveTo>
                    <a:pt x="158" y="99"/>
                  </a:moveTo>
                  <a:lnTo>
                    <a:pt x="443" y="109"/>
                  </a:lnTo>
                  <a:cubicBezTo>
                    <a:pt x="659" y="119"/>
                    <a:pt x="767" y="227"/>
                    <a:pt x="767" y="394"/>
                  </a:cubicBezTo>
                  <a:cubicBezTo>
                    <a:pt x="758" y="556"/>
                    <a:pt x="659" y="652"/>
                    <a:pt x="476" y="652"/>
                  </a:cubicBezTo>
                  <a:cubicBezTo>
                    <a:pt x="459" y="652"/>
                    <a:pt x="442" y="652"/>
                    <a:pt x="423" y="650"/>
                  </a:cubicBezTo>
                  <a:lnTo>
                    <a:pt x="138" y="640"/>
                  </a:lnTo>
                  <a:lnTo>
                    <a:pt x="158" y="99"/>
                  </a:lnTo>
                  <a:close/>
                  <a:moveTo>
                    <a:pt x="50" y="1"/>
                  </a:moveTo>
                  <a:lnTo>
                    <a:pt x="0" y="1083"/>
                  </a:lnTo>
                  <a:lnTo>
                    <a:pt x="118" y="1083"/>
                  </a:lnTo>
                  <a:lnTo>
                    <a:pt x="138" y="739"/>
                  </a:lnTo>
                  <a:lnTo>
                    <a:pt x="423" y="748"/>
                  </a:lnTo>
                  <a:lnTo>
                    <a:pt x="512" y="748"/>
                  </a:lnTo>
                  <a:lnTo>
                    <a:pt x="748" y="1112"/>
                  </a:lnTo>
                  <a:lnTo>
                    <a:pt x="866" y="1122"/>
                  </a:lnTo>
                  <a:lnTo>
                    <a:pt x="866" y="1122"/>
                  </a:lnTo>
                  <a:lnTo>
                    <a:pt x="620" y="739"/>
                  </a:lnTo>
                  <a:cubicBezTo>
                    <a:pt x="777" y="699"/>
                    <a:pt x="886" y="562"/>
                    <a:pt x="886" y="404"/>
                  </a:cubicBezTo>
                  <a:cubicBezTo>
                    <a:pt x="895" y="168"/>
                    <a:pt x="728" y="30"/>
                    <a:pt x="453" y="11"/>
                  </a:cubicBezTo>
                  <a:lnTo>
                    <a:pt x="50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31"/>
            <p:cNvSpPr/>
            <p:nvPr/>
          </p:nvSpPr>
          <p:spPr>
            <a:xfrm>
              <a:off x="1477788" y="3435939"/>
              <a:ext cx="933800" cy="32756"/>
            </a:xfrm>
            <a:custGeom>
              <a:rect b="b" l="l" r="r" t="t"/>
              <a:pathLst>
                <a:path extrusionOk="0" fill="none" h="591" w="16848">
                  <a:moveTo>
                    <a:pt x="0" y="1"/>
                  </a:moveTo>
                  <a:lnTo>
                    <a:pt x="16847" y="591"/>
                  </a:lnTo>
                </a:path>
              </a:pathLst>
            </a:custGeom>
            <a:noFill/>
            <a:ln cap="rnd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31"/>
            <p:cNvSpPr/>
            <p:nvPr/>
          </p:nvSpPr>
          <p:spPr>
            <a:xfrm>
              <a:off x="1475072" y="3614187"/>
              <a:ext cx="957245" cy="34973"/>
            </a:xfrm>
            <a:custGeom>
              <a:rect b="b" l="l" r="r" t="t"/>
              <a:pathLst>
                <a:path extrusionOk="0" fill="none" h="631" w="17271">
                  <a:moveTo>
                    <a:pt x="0" y="1"/>
                  </a:moveTo>
                  <a:lnTo>
                    <a:pt x="17270" y="630"/>
                  </a:lnTo>
                </a:path>
              </a:pathLst>
            </a:custGeom>
            <a:noFill/>
            <a:ln cap="rnd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31"/>
            <p:cNvSpPr/>
            <p:nvPr/>
          </p:nvSpPr>
          <p:spPr>
            <a:xfrm>
              <a:off x="1803744" y="3449574"/>
              <a:ext cx="9866" cy="178302"/>
            </a:xfrm>
            <a:custGeom>
              <a:rect b="b" l="l" r="r" t="t"/>
              <a:pathLst>
                <a:path extrusionOk="0" fill="none" h="3217" w="178">
                  <a:moveTo>
                    <a:pt x="178" y="1"/>
                  </a:moveTo>
                  <a:lnTo>
                    <a:pt x="1" y="3217"/>
                  </a:lnTo>
                </a:path>
              </a:pathLst>
            </a:custGeom>
            <a:noFill/>
            <a:ln cap="rnd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31"/>
            <p:cNvSpPr/>
            <p:nvPr/>
          </p:nvSpPr>
          <p:spPr>
            <a:xfrm>
              <a:off x="2174429" y="3463208"/>
              <a:ext cx="8757" cy="177194"/>
            </a:xfrm>
            <a:custGeom>
              <a:rect b="b" l="l" r="r" t="t"/>
              <a:pathLst>
                <a:path extrusionOk="0" fill="none" h="3197" w="158">
                  <a:moveTo>
                    <a:pt x="158" y="1"/>
                  </a:moveTo>
                  <a:lnTo>
                    <a:pt x="0" y="3197"/>
                  </a:lnTo>
                </a:path>
              </a:pathLst>
            </a:custGeom>
            <a:noFill/>
            <a:ln cap="rnd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31"/>
            <p:cNvSpPr/>
            <p:nvPr/>
          </p:nvSpPr>
          <p:spPr>
            <a:xfrm>
              <a:off x="1461992" y="3816433"/>
              <a:ext cx="949042" cy="35472"/>
            </a:xfrm>
            <a:custGeom>
              <a:rect b="b" l="l" r="r" t="t"/>
              <a:pathLst>
                <a:path extrusionOk="0" fill="none" h="640" w="17123">
                  <a:moveTo>
                    <a:pt x="0" y="1"/>
                  </a:moveTo>
                  <a:lnTo>
                    <a:pt x="17123" y="640"/>
                  </a:lnTo>
                </a:path>
              </a:pathLst>
            </a:custGeom>
            <a:noFill/>
            <a:ln cap="rnd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31"/>
            <p:cNvSpPr/>
            <p:nvPr/>
          </p:nvSpPr>
          <p:spPr>
            <a:xfrm>
              <a:off x="1471802" y="3328581"/>
              <a:ext cx="1061333" cy="42566"/>
            </a:xfrm>
            <a:custGeom>
              <a:rect b="b" l="l" r="r" t="t"/>
              <a:pathLst>
                <a:path extrusionOk="0" fill="none" h="768" w="19149">
                  <a:moveTo>
                    <a:pt x="0" y="0"/>
                  </a:moveTo>
                  <a:lnTo>
                    <a:pt x="5036" y="197"/>
                  </a:lnTo>
                  <a:lnTo>
                    <a:pt x="7052" y="276"/>
                  </a:lnTo>
                  <a:lnTo>
                    <a:pt x="8901" y="355"/>
                  </a:lnTo>
                  <a:lnTo>
                    <a:pt x="10907" y="433"/>
                  </a:lnTo>
                  <a:lnTo>
                    <a:pt x="10907" y="433"/>
                  </a:lnTo>
                  <a:lnTo>
                    <a:pt x="12854" y="512"/>
                  </a:lnTo>
                  <a:lnTo>
                    <a:pt x="14861" y="591"/>
                  </a:lnTo>
                  <a:lnTo>
                    <a:pt x="16542" y="659"/>
                  </a:lnTo>
                  <a:lnTo>
                    <a:pt x="18558" y="738"/>
                  </a:lnTo>
                  <a:lnTo>
                    <a:pt x="19149" y="768"/>
                  </a:lnTo>
                </a:path>
              </a:pathLst>
            </a:custGeom>
            <a:noFill/>
            <a:ln cap="rnd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31"/>
            <p:cNvSpPr/>
            <p:nvPr/>
          </p:nvSpPr>
          <p:spPr>
            <a:xfrm>
              <a:off x="1617848" y="3192844"/>
              <a:ext cx="244812" cy="151033"/>
            </a:xfrm>
            <a:custGeom>
              <a:rect b="b" l="l" r="r" t="t"/>
              <a:pathLst>
                <a:path extrusionOk="0" h="2725" w="4417">
                  <a:moveTo>
                    <a:pt x="1" y="1"/>
                  </a:moveTo>
                  <a:lnTo>
                    <a:pt x="2401" y="2646"/>
                  </a:lnTo>
                  <a:lnTo>
                    <a:pt x="4417" y="2725"/>
                  </a:lnTo>
                  <a:lnTo>
                    <a:pt x="2027" y="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31"/>
            <p:cNvSpPr/>
            <p:nvPr/>
          </p:nvSpPr>
          <p:spPr>
            <a:xfrm>
              <a:off x="1832621" y="3202100"/>
              <a:ext cx="243704" cy="150534"/>
            </a:xfrm>
            <a:custGeom>
              <a:rect b="b" l="l" r="r" t="t"/>
              <a:pathLst>
                <a:path extrusionOk="0" h="2716" w="4397">
                  <a:moveTo>
                    <a:pt x="1" y="1"/>
                  </a:moveTo>
                  <a:lnTo>
                    <a:pt x="2391" y="2637"/>
                  </a:lnTo>
                  <a:lnTo>
                    <a:pt x="4397" y="2715"/>
                  </a:lnTo>
                  <a:lnTo>
                    <a:pt x="4397" y="2715"/>
                  </a:lnTo>
                  <a:lnTo>
                    <a:pt x="2017" y="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31"/>
            <p:cNvSpPr/>
            <p:nvPr/>
          </p:nvSpPr>
          <p:spPr>
            <a:xfrm>
              <a:off x="2052327" y="3211412"/>
              <a:ext cx="243149" cy="149925"/>
            </a:xfrm>
            <a:custGeom>
              <a:rect b="b" l="l" r="r" t="t"/>
              <a:pathLst>
                <a:path extrusionOk="0" h="2705" w="4387">
                  <a:moveTo>
                    <a:pt x="0" y="0"/>
                  </a:moveTo>
                  <a:lnTo>
                    <a:pt x="2380" y="2626"/>
                  </a:lnTo>
                  <a:lnTo>
                    <a:pt x="4387" y="2705"/>
                  </a:lnTo>
                  <a:lnTo>
                    <a:pt x="2016" y="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31"/>
            <p:cNvSpPr/>
            <p:nvPr/>
          </p:nvSpPr>
          <p:spPr>
            <a:xfrm>
              <a:off x="2257290" y="3220114"/>
              <a:ext cx="243149" cy="149426"/>
            </a:xfrm>
            <a:custGeom>
              <a:rect b="b" l="l" r="r" t="t"/>
              <a:pathLst>
                <a:path extrusionOk="0" h="2696" w="4387">
                  <a:moveTo>
                    <a:pt x="0" y="0"/>
                  </a:moveTo>
                  <a:lnTo>
                    <a:pt x="2370" y="2616"/>
                  </a:lnTo>
                  <a:lnTo>
                    <a:pt x="4386" y="2695"/>
                  </a:lnTo>
                  <a:lnTo>
                    <a:pt x="4386" y="2695"/>
                  </a:lnTo>
                  <a:lnTo>
                    <a:pt x="2026" y="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31"/>
            <p:cNvSpPr/>
            <p:nvPr/>
          </p:nvSpPr>
          <p:spPr>
            <a:xfrm>
              <a:off x="2463306" y="3228815"/>
              <a:ext cx="79091" cy="82916"/>
            </a:xfrm>
            <a:custGeom>
              <a:rect b="b" l="l" r="r" t="t"/>
              <a:pathLst>
                <a:path extrusionOk="0" h="1496" w="1427">
                  <a:moveTo>
                    <a:pt x="1" y="1"/>
                  </a:moveTo>
                  <a:lnTo>
                    <a:pt x="1358" y="1496"/>
                  </a:lnTo>
                  <a:lnTo>
                    <a:pt x="1427" y="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31"/>
            <p:cNvSpPr/>
            <p:nvPr/>
          </p:nvSpPr>
          <p:spPr>
            <a:xfrm>
              <a:off x="1628767" y="2990598"/>
              <a:ext cx="190828" cy="166330"/>
            </a:xfrm>
            <a:custGeom>
              <a:rect b="b" l="l" r="r" t="t"/>
              <a:pathLst>
                <a:path extrusionOk="0" h="3001" w="3443">
                  <a:moveTo>
                    <a:pt x="3443" y="1"/>
                  </a:moveTo>
                  <a:lnTo>
                    <a:pt x="1348" y="552"/>
                  </a:lnTo>
                  <a:lnTo>
                    <a:pt x="1" y="3001"/>
                  </a:lnTo>
                  <a:lnTo>
                    <a:pt x="2135" y="2401"/>
                  </a:lnTo>
                  <a:lnTo>
                    <a:pt x="344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31"/>
            <p:cNvSpPr/>
            <p:nvPr/>
          </p:nvSpPr>
          <p:spPr>
            <a:xfrm>
              <a:off x="1840824" y="2935561"/>
              <a:ext cx="188667" cy="161952"/>
            </a:xfrm>
            <a:custGeom>
              <a:rect b="b" l="l" r="r" t="t"/>
              <a:pathLst>
                <a:path extrusionOk="0" h="2922" w="3404">
                  <a:moveTo>
                    <a:pt x="3403" y="1"/>
                  </a:moveTo>
                  <a:lnTo>
                    <a:pt x="1308" y="551"/>
                  </a:lnTo>
                  <a:lnTo>
                    <a:pt x="0" y="2922"/>
                  </a:lnTo>
                  <a:lnTo>
                    <a:pt x="0" y="2922"/>
                  </a:lnTo>
                  <a:lnTo>
                    <a:pt x="2135" y="2322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31"/>
            <p:cNvSpPr/>
            <p:nvPr/>
          </p:nvSpPr>
          <p:spPr>
            <a:xfrm>
              <a:off x="2063191" y="2877254"/>
              <a:ext cx="185951" cy="157573"/>
            </a:xfrm>
            <a:custGeom>
              <a:rect b="b" l="l" r="r" t="t"/>
              <a:pathLst>
                <a:path extrusionOk="0" h="2843" w="3355">
                  <a:moveTo>
                    <a:pt x="3355" y="0"/>
                  </a:moveTo>
                  <a:lnTo>
                    <a:pt x="1270" y="561"/>
                  </a:lnTo>
                  <a:lnTo>
                    <a:pt x="1" y="2843"/>
                  </a:lnTo>
                  <a:lnTo>
                    <a:pt x="1" y="2843"/>
                  </a:lnTo>
                  <a:lnTo>
                    <a:pt x="2135" y="2243"/>
                  </a:lnTo>
                  <a:lnTo>
                    <a:pt x="33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31"/>
            <p:cNvSpPr/>
            <p:nvPr/>
          </p:nvSpPr>
          <p:spPr>
            <a:xfrm>
              <a:off x="2281234" y="2829255"/>
              <a:ext cx="159236" cy="144548"/>
            </a:xfrm>
            <a:custGeom>
              <a:rect b="b" l="l" r="r" t="t"/>
              <a:pathLst>
                <a:path extrusionOk="0" h="2608" w="2873">
                  <a:moveTo>
                    <a:pt x="2715" y="1"/>
                  </a:moveTo>
                  <a:lnTo>
                    <a:pt x="1220" y="394"/>
                  </a:lnTo>
                  <a:lnTo>
                    <a:pt x="1" y="2607"/>
                  </a:lnTo>
                  <a:lnTo>
                    <a:pt x="2135" y="1997"/>
                  </a:lnTo>
                  <a:lnTo>
                    <a:pt x="2873" y="650"/>
                  </a:lnTo>
                  <a:lnTo>
                    <a:pt x="2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31"/>
            <p:cNvSpPr/>
            <p:nvPr/>
          </p:nvSpPr>
          <p:spPr>
            <a:xfrm>
              <a:off x="1563498" y="3493206"/>
              <a:ext cx="40349" cy="51268"/>
            </a:xfrm>
            <a:custGeom>
              <a:rect b="b" l="l" r="r" t="t"/>
              <a:pathLst>
                <a:path extrusionOk="0" h="925" w="728">
                  <a:moveTo>
                    <a:pt x="128" y="89"/>
                  </a:moveTo>
                  <a:lnTo>
                    <a:pt x="364" y="99"/>
                  </a:lnTo>
                  <a:cubicBezTo>
                    <a:pt x="541" y="99"/>
                    <a:pt x="630" y="187"/>
                    <a:pt x="630" y="335"/>
                  </a:cubicBezTo>
                  <a:cubicBezTo>
                    <a:pt x="620" y="465"/>
                    <a:pt x="532" y="542"/>
                    <a:pt x="373" y="542"/>
                  </a:cubicBezTo>
                  <a:cubicBezTo>
                    <a:pt x="364" y="542"/>
                    <a:pt x="354" y="542"/>
                    <a:pt x="344" y="541"/>
                  </a:cubicBezTo>
                  <a:lnTo>
                    <a:pt x="108" y="531"/>
                  </a:lnTo>
                  <a:lnTo>
                    <a:pt x="128" y="89"/>
                  </a:lnTo>
                  <a:close/>
                  <a:moveTo>
                    <a:pt x="39" y="0"/>
                  </a:moveTo>
                  <a:lnTo>
                    <a:pt x="0" y="895"/>
                  </a:lnTo>
                  <a:lnTo>
                    <a:pt x="89" y="895"/>
                  </a:lnTo>
                  <a:lnTo>
                    <a:pt x="108" y="610"/>
                  </a:lnTo>
                  <a:lnTo>
                    <a:pt x="344" y="620"/>
                  </a:lnTo>
                  <a:lnTo>
                    <a:pt x="413" y="620"/>
                  </a:lnTo>
                  <a:lnTo>
                    <a:pt x="610" y="915"/>
                  </a:lnTo>
                  <a:lnTo>
                    <a:pt x="718" y="925"/>
                  </a:lnTo>
                  <a:lnTo>
                    <a:pt x="502" y="610"/>
                  </a:lnTo>
                  <a:cubicBezTo>
                    <a:pt x="630" y="580"/>
                    <a:pt x="718" y="462"/>
                    <a:pt x="718" y="335"/>
                  </a:cubicBezTo>
                  <a:cubicBezTo>
                    <a:pt x="728" y="138"/>
                    <a:pt x="590" y="30"/>
                    <a:pt x="364" y="2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31"/>
            <p:cNvSpPr/>
            <p:nvPr/>
          </p:nvSpPr>
          <p:spPr>
            <a:xfrm>
              <a:off x="1614711" y="3494259"/>
              <a:ext cx="61522" cy="51878"/>
            </a:xfrm>
            <a:custGeom>
              <a:rect b="b" l="l" r="r" t="t"/>
              <a:pathLst>
                <a:path extrusionOk="0" h="936" w="1110">
                  <a:moveTo>
                    <a:pt x="493" y="113"/>
                  </a:moveTo>
                  <a:cubicBezTo>
                    <a:pt x="688" y="113"/>
                    <a:pt x="873" y="269"/>
                    <a:pt x="866" y="502"/>
                  </a:cubicBezTo>
                  <a:cubicBezTo>
                    <a:pt x="857" y="697"/>
                    <a:pt x="699" y="848"/>
                    <a:pt x="516" y="848"/>
                  </a:cubicBezTo>
                  <a:cubicBezTo>
                    <a:pt x="505" y="848"/>
                    <a:pt x="494" y="848"/>
                    <a:pt x="483" y="847"/>
                  </a:cubicBezTo>
                  <a:cubicBezTo>
                    <a:pt x="148" y="837"/>
                    <a:pt x="1" y="434"/>
                    <a:pt x="246" y="207"/>
                  </a:cubicBezTo>
                  <a:cubicBezTo>
                    <a:pt x="321" y="142"/>
                    <a:pt x="408" y="113"/>
                    <a:pt x="493" y="113"/>
                  </a:cubicBezTo>
                  <a:close/>
                  <a:moveTo>
                    <a:pt x="492" y="0"/>
                  </a:moveTo>
                  <a:cubicBezTo>
                    <a:pt x="256" y="0"/>
                    <a:pt x="30" y="182"/>
                    <a:pt x="30" y="463"/>
                  </a:cubicBezTo>
                  <a:cubicBezTo>
                    <a:pt x="10" y="719"/>
                    <a:pt x="217" y="935"/>
                    <a:pt x="473" y="935"/>
                  </a:cubicBezTo>
                  <a:cubicBezTo>
                    <a:pt x="477" y="935"/>
                    <a:pt x="481" y="935"/>
                    <a:pt x="485" y="935"/>
                  </a:cubicBezTo>
                  <a:cubicBezTo>
                    <a:pt x="900" y="935"/>
                    <a:pt x="1109" y="450"/>
                    <a:pt x="827" y="148"/>
                  </a:cubicBezTo>
                  <a:cubicBezTo>
                    <a:pt x="731" y="46"/>
                    <a:pt x="610" y="0"/>
                    <a:pt x="492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31"/>
            <p:cNvSpPr/>
            <p:nvPr/>
          </p:nvSpPr>
          <p:spPr>
            <a:xfrm>
              <a:off x="1683383" y="3498084"/>
              <a:ext cx="32756" cy="50215"/>
            </a:xfrm>
            <a:custGeom>
              <a:rect b="b" l="l" r="r" t="t"/>
              <a:pathLst>
                <a:path extrusionOk="0" h="906" w="591">
                  <a:moveTo>
                    <a:pt x="40" y="1"/>
                  </a:moveTo>
                  <a:lnTo>
                    <a:pt x="1" y="886"/>
                  </a:lnTo>
                  <a:lnTo>
                    <a:pt x="591" y="906"/>
                  </a:lnTo>
                  <a:lnTo>
                    <a:pt x="591" y="827"/>
                  </a:lnTo>
                  <a:lnTo>
                    <a:pt x="99" y="807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31"/>
            <p:cNvSpPr/>
            <p:nvPr/>
          </p:nvSpPr>
          <p:spPr>
            <a:xfrm>
              <a:off x="1730273" y="3500301"/>
              <a:ext cx="32756" cy="50160"/>
            </a:xfrm>
            <a:custGeom>
              <a:rect b="b" l="l" r="r" t="t"/>
              <a:pathLst>
                <a:path extrusionOk="0" h="905" w="591">
                  <a:moveTo>
                    <a:pt x="40" y="0"/>
                  </a:moveTo>
                  <a:lnTo>
                    <a:pt x="1" y="875"/>
                  </a:lnTo>
                  <a:lnTo>
                    <a:pt x="591" y="905"/>
                  </a:lnTo>
                  <a:lnTo>
                    <a:pt x="591" y="826"/>
                  </a:lnTo>
                  <a:lnTo>
                    <a:pt x="99" y="806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31"/>
            <p:cNvSpPr/>
            <p:nvPr/>
          </p:nvSpPr>
          <p:spPr>
            <a:xfrm>
              <a:off x="1844228" y="3507229"/>
              <a:ext cx="37079" cy="49827"/>
            </a:xfrm>
            <a:custGeom>
              <a:rect b="b" l="l" r="r" t="t"/>
              <a:pathLst>
                <a:path extrusionOk="0" h="899" w="669">
                  <a:moveTo>
                    <a:pt x="335" y="1"/>
                  </a:moveTo>
                  <a:cubicBezTo>
                    <a:pt x="141" y="1"/>
                    <a:pt x="39" y="111"/>
                    <a:pt x="39" y="229"/>
                  </a:cubicBezTo>
                  <a:cubicBezTo>
                    <a:pt x="30" y="554"/>
                    <a:pt x="580" y="426"/>
                    <a:pt x="570" y="672"/>
                  </a:cubicBezTo>
                  <a:cubicBezTo>
                    <a:pt x="570" y="760"/>
                    <a:pt x="492" y="819"/>
                    <a:pt x="325" y="819"/>
                  </a:cubicBezTo>
                  <a:cubicBezTo>
                    <a:pt x="216" y="819"/>
                    <a:pt x="118" y="770"/>
                    <a:pt x="39" y="701"/>
                  </a:cubicBezTo>
                  <a:lnTo>
                    <a:pt x="0" y="770"/>
                  </a:lnTo>
                  <a:cubicBezTo>
                    <a:pt x="79" y="849"/>
                    <a:pt x="197" y="898"/>
                    <a:pt x="315" y="898"/>
                  </a:cubicBezTo>
                  <a:cubicBezTo>
                    <a:pt x="324" y="898"/>
                    <a:pt x="334" y="898"/>
                    <a:pt x="343" y="898"/>
                  </a:cubicBezTo>
                  <a:cubicBezTo>
                    <a:pt x="551" y="898"/>
                    <a:pt x="659" y="794"/>
                    <a:pt x="659" y="672"/>
                  </a:cubicBezTo>
                  <a:cubicBezTo>
                    <a:pt x="669" y="357"/>
                    <a:pt x="118" y="475"/>
                    <a:pt x="128" y="229"/>
                  </a:cubicBezTo>
                  <a:cubicBezTo>
                    <a:pt x="137" y="146"/>
                    <a:pt x="198" y="81"/>
                    <a:pt x="343" y="81"/>
                  </a:cubicBezTo>
                  <a:cubicBezTo>
                    <a:pt x="353" y="81"/>
                    <a:pt x="363" y="81"/>
                    <a:pt x="374" y="82"/>
                  </a:cubicBezTo>
                  <a:cubicBezTo>
                    <a:pt x="462" y="82"/>
                    <a:pt x="541" y="111"/>
                    <a:pt x="620" y="160"/>
                  </a:cubicBezTo>
                  <a:lnTo>
                    <a:pt x="649" y="91"/>
                  </a:lnTo>
                  <a:cubicBezTo>
                    <a:pt x="570" y="32"/>
                    <a:pt x="482" y="3"/>
                    <a:pt x="384" y="3"/>
                  </a:cubicBezTo>
                  <a:cubicBezTo>
                    <a:pt x="367" y="1"/>
                    <a:pt x="351" y="1"/>
                    <a:pt x="335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31"/>
            <p:cNvSpPr/>
            <p:nvPr/>
          </p:nvSpPr>
          <p:spPr>
            <a:xfrm>
              <a:off x="1892004" y="3508947"/>
              <a:ext cx="46003" cy="50326"/>
            </a:xfrm>
            <a:custGeom>
              <a:rect b="b" l="l" r="r" t="t"/>
              <a:pathLst>
                <a:path extrusionOk="0" h="908" w="830">
                  <a:moveTo>
                    <a:pt x="480" y="0"/>
                  </a:moveTo>
                  <a:cubicBezTo>
                    <a:pt x="239" y="0"/>
                    <a:pt x="33" y="190"/>
                    <a:pt x="33" y="434"/>
                  </a:cubicBezTo>
                  <a:cubicBezTo>
                    <a:pt x="13" y="690"/>
                    <a:pt x="220" y="906"/>
                    <a:pt x="476" y="906"/>
                  </a:cubicBezTo>
                  <a:cubicBezTo>
                    <a:pt x="487" y="907"/>
                    <a:pt x="499" y="908"/>
                    <a:pt x="511" y="908"/>
                  </a:cubicBezTo>
                  <a:cubicBezTo>
                    <a:pt x="619" y="908"/>
                    <a:pt x="730" y="868"/>
                    <a:pt x="810" y="788"/>
                  </a:cubicBezTo>
                  <a:lnTo>
                    <a:pt x="751" y="729"/>
                  </a:lnTo>
                  <a:cubicBezTo>
                    <a:pt x="689" y="782"/>
                    <a:pt x="604" y="819"/>
                    <a:pt x="516" y="819"/>
                  </a:cubicBezTo>
                  <a:cubicBezTo>
                    <a:pt x="506" y="819"/>
                    <a:pt x="496" y="819"/>
                    <a:pt x="485" y="818"/>
                  </a:cubicBezTo>
                  <a:cubicBezTo>
                    <a:pt x="0" y="798"/>
                    <a:pt x="22" y="80"/>
                    <a:pt x="496" y="80"/>
                  </a:cubicBezTo>
                  <a:cubicBezTo>
                    <a:pt x="502" y="80"/>
                    <a:pt x="508" y="80"/>
                    <a:pt x="515" y="80"/>
                  </a:cubicBezTo>
                  <a:cubicBezTo>
                    <a:pt x="613" y="80"/>
                    <a:pt x="702" y="129"/>
                    <a:pt x="771" y="208"/>
                  </a:cubicBezTo>
                  <a:lnTo>
                    <a:pt x="830" y="149"/>
                  </a:lnTo>
                  <a:cubicBezTo>
                    <a:pt x="751" y="60"/>
                    <a:pt x="633" y="1"/>
                    <a:pt x="515" y="1"/>
                  </a:cubicBezTo>
                  <a:cubicBezTo>
                    <a:pt x="503" y="0"/>
                    <a:pt x="491" y="0"/>
                    <a:pt x="480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31"/>
            <p:cNvSpPr/>
            <p:nvPr/>
          </p:nvSpPr>
          <p:spPr>
            <a:xfrm>
              <a:off x="1953249" y="3511164"/>
              <a:ext cx="36026" cy="50769"/>
            </a:xfrm>
            <a:custGeom>
              <a:rect b="b" l="l" r="r" t="t"/>
              <a:pathLst>
                <a:path extrusionOk="0" h="916" w="650">
                  <a:moveTo>
                    <a:pt x="30" y="1"/>
                  </a:moveTo>
                  <a:lnTo>
                    <a:pt x="0" y="886"/>
                  </a:lnTo>
                  <a:lnTo>
                    <a:pt x="620" y="915"/>
                  </a:lnTo>
                  <a:lnTo>
                    <a:pt x="620" y="827"/>
                  </a:lnTo>
                  <a:lnTo>
                    <a:pt x="108" y="807"/>
                  </a:lnTo>
                  <a:lnTo>
                    <a:pt x="118" y="483"/>
                  </a:lnTo>
                  <a:lnTo>
                    <a:pt x="580" y="502"/>
                  </a:lnTo>
                  <a:lnTo>
                    <a:pt x="580" y="414"/>
                  </a:lnTo>
                  <a:lnTo>
                    <a:pt x="118" y="404"/>
                  </a:lnTo>
                  <a:lnTo>
                    <a:pt x="128" y="79"/>
                  </a:lnTo>
                  <a:lnTo>
                    <a:pt x="649" y="99"/>
                  </a:lnTo>
                  <a:lnTo>
                    <a:pt x="649" y="20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31"/>
            <p:cNvSpPr/>
            <p:nvPr/>
          </p:nvSpPr>
          <p:spPr>
            <a:xfrm>
              <a:off x="2005017" y="3513880"/>
              <a:ext cx="43121" cy="50215"/>
            </a:xfrm>
            <a:custGeom>
              <a:rect b="b" l="l" r="r" t="t"/>
              <a:pathLst>
                <a:path extrusionOk="0" h="906" w="778">
                  <a:moveTo>
                    <a:pt x="40" y="1"/>
                  </a:moveTo>
                  <a:lnTo>
                    <a:pt x="0" y="886"/>
                  </a:lnTo>
                  <a:lnTo>
                    <a:pt x="99" y="886"/>
                  </a:lnTo>
                  <a:lnTo>
                    <a:pt x="128" y="168"/>
                  </a:lnTo>
                  <a:lnTo>
                    <a:pt x="669" y="906"/>
                  </a:lnTo>
                  <a:lnTo>
                    <a:pt x="738" y="906"/>
                  </a:lnTo>
                  <a:lnTo>
                    <a:pt x="777" y="21"/>
                  </a:lnTo>
                  <a:lnTo>
                    <a:pt x="689" y="21"/>
                  </a:lnTo>
                  <a:lnTo>
                    <a:pt x="659" y="739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31"/>
            <p:cNvSpPr/>
            <p:nvPr/>
          </p:nvSpPr>
          <p:spPr>
            <a:xfrm>
              <a:off x="2067703" y="3515543"/>
              <a:ext cx="35472" cy="50769"/>
            </a:xfrm>
            <a:custGeom>
              <a:rect b="b" l="l" r="r" t="t"/>
              <a:pathLst>
                <a:path extrusionOk="0" h="916" w="640">
                  <a:moveTo>
                    <a:pt x="30" y="0"/>
                  </a:moveTo>
                  <a:lnTo>
                    <a:pt x="0" y="895"/>
                  </a:lnTo>
                  <a:lnTo>
                    <a:pt x="630" y="915"/>
                  </a:lnTo>
                  <a:lnTo>
                    <a:pt x="630" y="836"/>
                  </a:lnTo>
                  <a:lnTo>
                    <a:pt x="99" y="817"/>
                  </a:lnTo>
                  <a:lnTo>
                    <a:pt x="118" y="482"/>
                  </a:lnTo>
                  <a:lnTo>
                    <a:pt x="571" y="502"/>
                  </a:lnTo>
                  <a:lnTo>
                    <a:pt x="571" y="423"/>
                  </a:lnTo>
                  <a:lnTo>
                    <a:pt x="118" y="404"/>
                  </a:lnTo>
                  <a:lnTo>
                    <a:pt x="128" y="89"/>
                  </a:lnTo>
                  <a:lnTo>
                    <a:pt x="640" y="109"/>
                  </a:lnTo>
                  <a:lnTo>
                    <a:pt x="640" y="3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31"/>
            <p:cNvSpPr/>
            <p:nvPr/>
          </p:nvSpPr>
          <p:spPr>
            <a:xfrm>
              <a:off x="2210478" y="3513270"/>
              <a:ext cx="46391" cy="50381"/>
            </a:xfrm>
            <a:custGeom>
              <a:rect b="b" l="l" r="r" t="t"/>
              <a:pathLst>
                <a:path extrusionOk="0" h="909" w="837">
                  <a:moveTo>
                    <a:pt x="478" y="1"/>
                  </a:moveTo>
                  <a:cubicBezTo>
                    <a:pt x="246" y="1"/>
                    <a:pt x="40" y="191"/>
                    <a:pt x="31" y="435"/>
                  </a:cubicBezTo>
                  <a:cubicBezTo>
                    <a:pt x="21" y="691"/>
                    <a:pt x="227" y="907"/>
                    <a:pt x="483" y="907"/>
                  </a:cubicBezTo>
                  <a:cubicBezTo>
                    <a:pt x="495" y="908"/>
                    <a:pt x="507" y="908"/>
                    <a:pt x="518" y="908"/>
                  </a:cubicBezTo>
                  <a:cubicBezTo>
                    <a:pt x="624" y="908"/>
                    <a:pt x="728" y="869"/>
                    <a:pt x="807" y="789"/>
                  </a:cubicBezTo>
                  <a:lnTo>
                    <a:pt x="748" y="730"/>
                  </a:lnTo>
                  <a:cubicBezTo>
                    <a:pt x="680" y="799"/>
                    <a:pt x="581" y="828"/>
                    <a:pt x="483" y="828"/>
                  </a:cubicBezTo>
                  <a:cubicBezTo>
                    <a:pt x="1" y="799"/>
                    <a:pt x="29" y="90"/>
                    <a:pt x="485" y="90"/>
                  </a:cubicBezTo>
                  <a:cubicBezTo>
                    <a:pt x="494" y="90"/>
                    <a:pt x="503" y="90"/>
                    <a:pt x="512" y="91"/>
                  </a:cubicBezTo>
                  <a:cubicBezTo>
                    <a:pt x="611" y="91"/>
                    <a:pt x="709" y="130"/>
                    <a:pt x="778" y="199"/>
                  </a:cubicBezTo>
                  <a:lnTo>
                    <a:pt x="837" y="150"/>
                  </a:lnTo>
                  <a:cubicBezTo>
                    <a:pt x="758" y="51"/>
                    <a:pt x="640" y="2"/>
                    <a:pt x="512" y="2"/>
                  </a:cubicBezTo>
                  <a:cubicBezTo>
                    <a:pt x="501" y="1"/>
                    <a:pt x="490" y="1"/>
                    <a:pt x="478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31"/>
            <p:cNvSpPr/>
            <p:nvPr/>
          </p:nvSpPr>
          <p:spPr>
            <a:xfrm>
              <a:off x="2271003" y="3514988"/>
              <a:ext cx="42566" cy="49716"/>
            </a:xfrm>
            <a:custGeom>
              <a:rect b="b" l="l" r="r" t="t"/>
              <a:pathLst>
                <a:path extrusionOk="0" h="897" w="768">
                  <a:moveTo>
                    <a:pt x="40" y="1"/>
                  </a:moveTo>
                  <a:lnTo>
                    <a:pt x="11" y="502"/>
                  </a:lnTo>
                  <a:cubicBezTo>
                    <a:pt x="1" y="758"/>
                    <a:pt x="138" y="886"/>
                    <a:pt x="365" y="896"/>
                  </a:cubicBezTo>
                  <a:cubicBezTo>
                    <a:pt x="373" y="896"/>
                    <a:pt x="382" y="896"/>
                    <a:pt x="390" y="896"/>
                  </a:cubicBezTo>
                  <a:cubicBezTo>
                    <a:pt x="601" y="896"/>
                    <a:pt x="729" y="778"/>
                    <a:pt x="748" y="532"/>
                  </a:cubicBezTo>
                  <a:lnTo>
                    <a:pt x="768" y="20"/>
                  </a:lnTo>
                  <a:lnTo>
                    <a:pt x="669" y="20"/>
                  </a:lnTo>
                  <a:lnTo>
                    <a:pt x="650" y="522"/>
                  </a:lnTo>
                  <a:cubicBezTo>
                    <a:pt x="640" y="727"/>
                    <a:pt x="551" y="818"/>
                    <a:pt x="390" y="818"/>
                  </a:cubicBezTo>
                  <a:cubicBezTo>
                    <a:pt x="382" y="818"/>
                    <a:pt x="373" y="817"/>
                    <a:pt x="365" y="817"/>
                  </a:cubicBezTo>
                  <a:cubicBezTo>
                    <a:pt x="197" y="817"/>
                    <a:pt x="99" y="709"/>
                    <a:pt x="109" y="502"/>
                  </a:cubicBezTo>
                  <a:lnTo>
                    <a:pt x="129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31"/>
            <p:cNvSpPr/>
            <p:nvPr/>
          </p:nvSpPr>
          <p:spPr>
            <a:xfrm>
              <a:off x="2325541" y="3517150"/>
              <a:ext cx="39851" cy="50215"/>
            </a:xfrm>
            <a:custGeom>
              <a:rect b="b" l="l" r="r" t="t"/>
              <a:pathLst>
                <a:path extrusionOk="0" h="906" w="719">
                  <a:moveTo>
                    <a:pt x="0" y="1"/>
                  </a:moveTo>
                  <a:lnTo>
                    <a:pt x="0" y="80"/>
                  </a:lnTo>
                  <a:lnTo>
                    <a:pt x="305" y="89"/>
                  </a:lnTo>
                  <a:lnTo>
                    <a:pt x="276" y="906"/>
                  </a:lnTo>
                  <a:lnTo>
                    <a:pt x="374" y="906"/>
                  </a:lnTo>
                  <a:lnTo>
                    <a:pt x="403" y="99"/>
                  </a:lnTo>
                  <a:lnTo>
                    <a:pt x="718" y="109"/>
                  </a:lnTo>
                  <a:lnTo>
                    <a:pt x="718" y="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31"/>
            <p:cNvSpPr/>
            <p:nvPr/>
          </p:nvSpPr>
          <p:spPr>
            <a:xfrm>
              <a:off x="2748968" y="1467847"/>
              <a:ext cx="63240" cy="181406"/>
            </a:xfrm>
            <a:custGeom>
              <a:rect b="b" l="l" r="r" t="t"/>
              <a:pathLst>
                <a:path extrusionOk="0" h="3273" w="1141">
                  <a:moveTo>
                    <a:pt x="527" y="0"/>
                  </a:moveTo>
                  <a:cubicBezTo>
                    <a:pt x="238" y="0"/>
                    <a:pt x="0" y="232"/>
                    <a:pt x="0" y="538"/>
                  </a:cubicBezTo>
                  <a:lnTo>
                    <a:pt x="30" y="2750"/>
                  </a:lnTo>
                  <a:cubicBezTo>
                    <a:pt x="30" y="3026"/>
                    <a:pt x="246" y="3252"/>
                    <a:pt x="521" y="3272"/>
                  </a:cubicBezTo>
                  <a:lnTo>
                    <a:pt x="561" y="3272"/>
                  </a:lnTo>
                  <a:cubicBezTo>
                    <a:pt x="573" y="3272"/>
                    <a:pt x="584" y="3273"/>
                    <a:pt x="596" y="3273"/>
                  </a:cubicBezTo>
                  <a:cubicBezTo>
                    <a:pt x="895" y="3273"/>
                    <a:pt x="1141" y="3033"/>
                    <a:pt x="1131" y="2721"/>
                  </a:cubicBezTo>
                  <a:lnTo>
                    <a:pt x="1072" y="508"/>
                  </a:lnTo>
                  <a:cubicBezTo>
                    <a:pt x="1062" y="252"/>
                    <a:pt x="866" y="36"/>
                    <a:pt x="610" y="7"/>
                  </a:cubicBezTo>
                  <a:cubicBezTo>
                    <a:pt x="582" y="2"/>
                    <a:pt x="554" y="0"/>
                    <a:pt x="527" y="0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31"/>
            <p:cNvSpPr/>
            <p:nvPr/>
          </p:nvSpPr>
          <p:spPr>
            <a:xfrm>
              <a:off x="2752737" y="1343307"/>
              <a:ext cx="56755" cy="100541"/>
            </a:xfrm>
            <a:custGeom>
              <a:rect b="b" l="l" r="r" t="t"/>
              <a:pathLst>
                <a:path extrusionOk="0" h="1814" w="1024">
                  <a:moveTo>
                    <a:pt x="531" y="1"/>
                  </a:moveTo>
                  <a:cubicBezTo>
                    <a:pt x="525" y="1"/>
                    <a:pt x="519" y="1"/>
                    <a:pt x="512" y="1"/>
                  </a:cubicBezTo>
                  <a:cubicBezTo>
                    <a:pt x="276" y="11"/>
                    <a:pt x="89" y="188"/>
                    <a:pt x="80" y="414"/>
                  </a:cubicBezTo>
                  <a:lnTo>
                    <a:pt x="11" y="1319"/>
                  </a:lnTo>
                  <a:cubicBezTo>
                    <a:pt x="1" y="1555"/>
                    <a:pt x="168" y="1762"/>
                    <a:pt x="404" y="1791"/>
                  </a:cubicBezTo>
                  <a:lnTo>
                    <a:pt x="503" y="1811"/>
                  </a:lnTo>
                  <a:cubicBezTo>
                    <a:pt x="519" y="1813"/>
                    <a:pt x="536" y="1814"/>
                    <a:pt x="553" y="1814"/>
                  </a:cubicBezTo>
                  <a:cubicBezTo>
                    <a:pt x="807" y="1814"/>
                    <a:pt x="1023" y="1607"/>
                    <a:pt x="1014" y="1339"/>
                  </a:cubicBezTo>
                  <a:lnTo>
                    <a:pt x="984" y="434"/>
                  </a:lnTo>
                  <a:cubicBezTo>
                    <a:pt x="975" y="185"/>
                    <a:pt x="769" y="1"/>
                    <a:pt x="531" y="1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31"/>
            <p:cNvSpPr/>
            <p:nvPr/>
          </p:nvSpPr>
          <p:spPr>
            <a:xfrm>
              <a:off x="3238429" y="1509471"/>
              <a:ext cx="467233" cy="694642"/>
            </a:xfrm>
            <a:custGeom>
              <a:rect b="b" l="l" r="r" t="t"/>
              <a:pathLst>
                <a:path extrusionOk="0" h="12533" w="8430">
                  <a:moveTo>
                    <a:pt x="3035" y="3504"/>
                  </a:moveTo>
                  <a:cubicBezTo>
                    <a:pt x="3407" y="3505"/>
                    <a:pt x="3769" y="3593"/>
                    <a:pt x="4102" y="3750"/>
                  </a:cubicBezTo>
                  <a:cubicBezTo>
                    <a:pt x="4063" y="3907"/>
                    <a:pt x="4013" y="4055"/>
                    <a:pt x="3954" y="4202"/>
                  </a:cubicBezTo>
                  <a:cubicBezTo>
                    <a:pt x="3650" y="4901"/>
                    <a:pt x="2951" y="5392"/>
                    <a:pt x="2253" y="5392"/>
                  </a:cubicBezTo>
                  <a:lnTo>
                    <a:pt x="2243" y="5392"/>
                  </a:lnTo>
                  <a:cubicBezTo>
                    <a:pt x="2228" y="5393"/>
                    <a:pt x="2213" y="5394"/>
                    <a:pt x="2198" y="5394"/>
                  </a:cubicBezTo>
                  <a:cubicBezTo>
                    <a:pt x="2036" y="5394"/>
                    <a:pt x="1876" y="5346"/>
                    <a:pt x="1732" y="5265"/>
                  </a:cubicBezTo>
                  <a:cubicBezTo>
                    <a:pt x="1456" y="5078"/>
                    <a:pt x="1358" y="4635"/>
                    <a:pt x="1525" y="4291"/>
                  </a:cubicBezTo>
                  <a:cubicBezTo>
                    <a:pt x="1673" y="3966"/>
                    <a:pt x="2007" y="3711"/>
                    <a:pt x="2440" y="3593"/>
                  </a:cubicBezTo>
                  <a:cubicBezTo>
                    <a:pt x="2625" y="3534"/>
                    <a:pt x="2830" y="3505"/>
                    <a:pt x="3035" y="3504"/>
                  </a:cubicBezTo>
                  <a:close/>
                  <a:moveTo>
                    <a:pt x="4959" y="7260"/>
                  </a:moveTo>
                  <a:cubicBezTo>
                    <a:pt x="4981" y="7260"/>
                    <a:pt x="5004" y="7260"/>
                    <a:pt x="5026" y="7261"/>
                  </a:cubicBezTo>
                  <a:lnTo>
                    <a:pt x="5017" y="7261"/>
                  </a:lnTo>
                  <a:cubicBezTo>
                    <a:pt x="5312" y="7261"/>
                    <a:pt x="5607" y="7300"/>
                    <a:pt x="5882" y="7399"/>
                  </a:cubicBezTo>
                  <a:cubicBezTo>
                    <a:pt x="5872" y="7487"/>
                    <a:pt x="5862" y="7586"/>
                    <a:pt x="5843" y="7684"/>
                  </a:cubicBezTo>
                  <a:cubicBezTo>
                    <a:pt x="5764" y="8244"/>
                    <a:pt x="5538" y="9012"/>
                    <a:pt x="4948" y="9444"/>
                  </a:cubicBezTo>
                  <a:cubicBezTo>
                    <a:pt x="4711" y="9604"/>
                    <a:pt x="4428" y="9694"/>
                    <a:pt x="4143" y="9694"/>
                  </a:cubicBezTo>
                  <a:cubicBezTo>
                    <a:pt x="4060" y="9694"/>
                    <a:pt x="3977" y="9686"/>
                    <a:pt x="3895" y="9671"/>
                  </a:cubicBezTo>
                  <a:cubicBezTo>
                    <a:pt x="3640" y="9631"/>
                    <a:pt x="3404" y="9484"/>
                    <a:pt x="3256" y="9267"/>
                  </a:cubicBezTo>
                  <a:cubicBezTo>
                    <a:pt x="3109" y="9021"/>
                    <a:pt x="3079" y="8717"/>
                    <a:pt x="3187" y="8441"/>
                  </a:cubicBezTo>
                  <a:cubicBezTo>
                    <a:pt x="3364" y="7949"/>
                    <a:pt x="3748" y="7576"/>
                    <a:pt x="4240" y="7389"/>
                  </a:cubicBezTo>
                  <a:cubicBezTo>
                    <a:pt x="4465" y="7308"/>
                    <a:pt x="4714" y="7260"/>
                    <a:pt x="4959" y="7260"/>
                  </a:cubicBezTo>
                  <a:close/>
                  <a:moveTo>
                    <a:pt x="1551" y="1"/>
                  </a:moveTo>
                  <a:cubicBezTo>
                    <a:pt x="1043" y="1"/>
                    <a:pt x="548" y="152"/>
                    <a:pt x="158" y="446"/>
                  </a:cubicBezTo>
                  <a:cubicBezTo>
                    <a:pt x="0" y="548"/>
                    <a:pt x="109" y="752"/>
                    <a:pt x="249" y="752"/>
                  </a:cubicBezTo>
                  <a:cubicBezTo>
                    <a:pt x="284" y="752"/>
                    <a:pt x="320" y="740"/>
                    <a:pt x="355" y="711"/>
                  </a:cubicBezTo>
                  <a:cubicBezTo>
                    <a:pt x="690" y="460"/>
                    <a:pt x="1116" y="329"/>
                    <a:pt x="1553" y="329"/>
                  </a:cubicBezTo>
                  <a:cubicBezTo>
                    <a:pt x="1835" y="329"/>
                    <a:pt x="2121" y="383"/>
                    <a:pt x="2391" y="495"/>
                  </a:cubicBezTo>
                  <a:cubicBezTo>
                    <a:pt x="3059" y="790"/>
                    <a:pt x="3590" y="1340"/>
                    <a:pt x="3876" y="2019"/>
                  </a:cubicBezTo>
                  <a:cubicBezTo>
                    <a:pt x="4072" y="2452"/>
                    <a:pt x="4161" y="2934"/>
                    <a:pt x="4141" y="3416"/>
                  </a:cubicBezTo>
                  <a:cubicBezTo>
                    <a:pt x="3795" y="3260"/>
                    <a:pt x="3423" y="3185"/>
                    <a:pt x="3052" y="3185"/>
                  </a:cubicBezTo>
                  <a:cubicBezTo>
                    <a:pt x="2812" y="3185"/>
                    <a:pt x="2573" y="3216"/>
                    <a:pt x="2341" y="3278"/>
                  </a:cubicBezTo>
                  <a:cubicBezTo>
                    <a:pt x="1820" y="3425"/>
                    <a:pt x="1407" y="3750"/>
                    <a:pt x="1220" y="4153"/>
                  </a:cubicBezTo>
                  <a:cubicBezTo>
                    <a:pt x="984" y="4655"/>
                    <a:pt x="1132" y="5265"/>
                    <a:pt x="1545" y="5540"/>
                  </a:cubicBezTo>
                  <a:cubicBezTo>
                    <a:pt x="1738" y="5660"/>
                    <a:pt x="1966" y="5728"/>
                    <a:pt x="2189" y="5728"/>
                  </a:cubicBezTo>
                  <a:cubicBezTo>
                    <a:pt x="2204" y="5728"/>
                    <a:pt x="2218" y="5727"/>
                    <a:pt x="2233" y="5727"/>
                  </a:cubicBezTo>
                  <a:lnTo>
                    <a:pt x="2243" y="5727"/>
                  </a:lnTo>
                  <a:cubicBezTo>
                    <a:pt x="3069" y="5727"/>
                    <a:pt x="3895" y="5156"/>
                    <a:pt x="4249" y="4340"/>
                  </a:cubicBezTo>
                  <a:cubicBezTo>
                    <a:pt x="4308" y="4202"/>
                    <a:pt x="4358" y="4055"/>
                    <a:pt x="4397" y="3907"/>
                  </a:cubicBezTo>
                  <a:cubicBezTo>
                    <a:pt x="4702" y="4094"/>
                    <a:pt x="4967" y="4340"/>
                    <a:pt x="5184" y="4635"/>
                  </a:cubicBezTo>
                  <a:cubicBezTo>
                    <a:pt x="5675" y="5274"/>
                    <a:pt x="5921" y="6140"/>
                    <a:pt x="5892" y="7064"/>
                  </a:cubicBezTo>
                  <a:cubicBezTo>
                    <a:pt x="5609" y="6978"/>
                    <a:pt x="5318" y="6934"/>
                    <a:pt x="5027" y="6934"/>
                  </a:cubicBezTo>
                  <a:cubicBezTo>
                    <a:pt x="4720" y="6934"/>
                    <a:pt x="4414" y="6983"/>
                    <a:pt x="4122" y="7084"/>
                  </a:cubicBezTo>
                  <a:cubicBezTo>
                    <a:pt x="3541" y="7300"/>
                    <a:pt x="3079" y="7763"/>
                    <a:pt x="2863" y="8343"/>
                  </a:cubicBezTo>
                  <a:cubicBezTo>
                    <a:pt x="2725" y="8707"/>
                    <a:pt x="2774" y="9110"/>
                    <a:pt x="2971" y="9444"/>
                  </a:cubicBezTo>
                  <a:cubicBezTo>
                    <a:pt x="3177" y="9739"/>
                    <a:pt x="3482" y="9936"/>
                    <a:pt x="3836" y="9995"/>
                  </a:cubicBezTo>
                  <a:cubicBezTo>
                    <a:pt x="3938" y="10013"/>
                    <a:pt x="4040" y="10021"/>
                    <a:pt x="4141" y="10021"/>
                  </a:cubicBezTo>
                  <a:cubicBezTo>
                    <a:pt x="4495" y="10021"/>
                    <a:pt x="4844" y="9916"/>
                    <a:pt x="5135" y="9710"/>
                  </a:cubicBezTo>
                  <a:cubicBezTo>
                    <a:pt x="5823" y="9218"/>
                    <a:pt x="6079" y="8362"/>
                    <a:pt x="6167" y="7733"/>
                  </a:cubicBezTo>
                  <a:cubicBezTo>
                    <a:pt x="6177" y="7654"/>
                    <a:pt x="6187" y="7586"/>
                    <a:pt x="6197" y="7517"/>
                  </a:cubicBezTo>
                  <a:cubicBezTo>
                    <a:pt x="6738" y="7763"/>
                    <a:pt x="7180" y="8166"/>
                    <a:pt x="7475" y="8677"/>
                  </a:cubicBezTo>
                  <a:cubicBezTo>
                    <a:pt x="8085" y="9749"/>
                    <a:pt x="7947" y="11224"/>
                    <a:pt x="7141" y="12267"/>
                  </a:cubicBezTo>
                  <a:cubicBezTo>
                    <a:pt x="7082" y="12336"/>
                    <a:pt x="7092" y="12434"/>
                    <a:pt x="7170" y="12493"/>
                  </a:cubicBezTo>
                  <a:cubicBezTo>
                    <a:pt x="7200" y="12513"/>
                    <a:pt x="7229" y="12532"/>
                    <a:pt x="7269" y="12532"/>
                  </a:cubicBezTo>
                  <a:cubicBezTo>
                    <a:pt x="7318" y="12523"/>
                    <a:pt x="7357" y="12503"/>
                    <a:pt x="7387" y="12473"/>
                  </a:cubicBezTo>
                  <a:cubicBezTo>
                    <a:pt x="8282" y="11333"/>
                    <a:pt x="8429" y="9700"/>
                    <a:pt x="7751" y="8510"/>
                  </a:cubicBezTo>
                  <a:cubicBezTo>
                    <a:pt x="7406" y="7910"/>
                    <a:pt x="6865" y="7438"/>
                    <a:pt x="6216" y="7182"/>
                  </a:cubicBezTo>
                  <a:cubicBezTo>
                    <a:pt x="6266" y="6140"/>
                    <a:pt x="6000" y="5166"/>
                    <a:pt x="5449" y="4438"/>
                  </a:cubicBezTo>
                  <a:cubicBezTo>
                    <a:pt x="5184" y="4075"/>
                    <a:pt x="4840" y="3779"/>
                    <a:pt x="4456" y="3563"/>
                  </a:cubicBezTo>
                  <a:cubicBezTo>
                    <a:pt x="4515" y="2993"/>
                    <a:pt x="4417" y="2412"/>
                    <a:pt x="4181" y="1881"/>
                  </a:cubicBezTo>
                  <a:cubicBezTo>
                    <a:pt x="3856" y="1124"/>
                    <a:pt x="3266" y="524"/>
                    <a:pt x="2518" y="190"/>
                  </a:cubicBezTo>
                  <a:cubicBezTo>
                    <a:pt x="2207" y="63"/>
                    <a:pt x="1876" y="1"/>
                    <a:pt x="15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31"/>
            <p:cNvSpPr/>
            <p:nvPr/>
          </p:nvSpPr>
          <p:spPr>
            <a:xfrm>
              <a:off x="1309905" y="2164486"/>
              <a:ext cx="247528" cy="448998"/>
            </a:xfrm>
            <a:custGeom>
              <a:rect b="b" l="l" r="r" t="t"/>
              <a:pathLst>
                <a:path extrusionOk="0" h="8101" w="4466">
                  <a:moveTo>
                    <a:pt x="2502" y="3105"/>
                  </a:moveTo>
                  <a:cubicBezTo>
                    <a:pt x="2559" y="3105"/>
                    <a:pt x="2614" y="3117"/>
                    <a:pt x="2666" y="3144"/>
                  </a:cubicBezTo>
                  <a:cubicBezTo>
                    <a:pt x="2852" y="3252"/>
                    <a:pt x="2931" y="3478"/>
                    <a:pt x="2862" y="3685"/>
                  </a:cubicBezTo>
                  <a:cubicBezTo>
                    <a:pt x="2784" y="3911"/>
                    <a:pt x="2597" y="4088"/>
                    <a:pt x="2370" y="4166"/>
                  </a:cubicBezTo>
                  <a:cubicBezTo>
                    <a:pt x="2243" y="4216"/>
                    <a:pt x="2105" y="4240"/>
                    <a:pt x="1967" y="4240"/>
                  </a:cubicBezTo>
                  <a:cubicBezTo>
                    <a:pt x="1830" y="4240"/>
                    <a:pt x="1692" y="4216"/>
                    <a:pt x="1564" y="4166"/>
                  </a:cubicBezTo>
                  <a:cubicBezTo>
                    <a:pt x="1633" y="3921"/>
                    <a:pt x="1741" y="3694"/>
                    <a:pt x="1889" y="3498"/>
                  </a:cubicBezTo>
                  <a:cubicBezTo>
                    <a:pt x="2044" y="3280"/>
                    <a:pt x="2286" y="3105"/>
                    <a:pt x="2502" y="3105"/>
                  </a:cubicBezTo>
                  <a:close/>
                  <a:moveTo>
                    <a:pt x="2419" y="1"/>
                  </a:moveTo>
                  <a:cubicBezTo>
                    <a:pt x="1959" y="1"/>
                    <a:pt x="1464" y="234"/>
                    <a:pt x="1033" y="665"/>
                  </a:cubicBezTo>
                  <a:cubicBezTo>
                    <a:pt x="315" y="1373"/>
                    <a:pt x="0" y="2376"/>
                    <a:pt x="236" y="3212"/>
                  </a:cubicBezTo>
                  <a:cubicBezTo>
                    <a:pt x="384" y="3694"/>
                    <a:pt x="718" y="4107"/>
                    <a:pt x="1171" y="4343"/>
                  </a:cubicBezTo>
                  <a:cubicBezTo>
                    <a:pt x="1141" y="4511"/>
                    <a:pt x="1112" y="4668"/>
                    <a:pt x="1102" y="4835"/>
                  </a:cubicBezTo>
                  <a:cubicBezTo>
                    <a:pt x="1033" y="5789"/>
                    <a:pt x="1318" y="6684"/>
                    <a:pt x="1879" y="7294"/>
                  </a:cubicBezTo>
                  <a:cubicBezTo>
                    <a:pt x="2341" y="7795"/>
                    <a:pt x="2980" y="8090"/>
                    <a:pt x="3669" y="8100"/>
                  </a:cubicBezTo>
                  <a:cubicBezTo>
                    <a:pt x="3895" y="8100"/>
                    <a:pt x="4121" y="8061"/>
                    <a:pt x="4337" y="7982"/>
                  </a:cubicBezTo>
                  <a:cubicBezTo>
                    <a:pt x="4426" y="7953"/>
                    <a:pt x="4465" y="7854"/>
                    <a:pt x="4436" y="7776"/>
                  </a:cubicBezTo>
                  <a:cubicBezTo>
                    <a:pt x="4412" y="7705"/>
                    <a:pt x="4350" y="7659"/>
                    <a:pt x="4281" y="7659"/>
                  </a:cubicBezTo>
                  <a:cubicBezTo>
                    <a:pt x="4264" y="7659"/>
                    <a:pt x="4247" y="7662"/>
                    <a:pt x="4229" y="7668"/>
                  </a:cubicBezTo>
                  <a:cubicBezTo>
                    <a:pt x="4051" y="7731"/>
                    <a:pt x="3860" y="7762"/>
                    <a:pt x="3666" y="7762"/>
                  </a:cubicBezTo>
                  <a:cubicBezTo>
                    <a:pt x="3113" y="7762"/>
                    <a:pt x="2532" y="7512"/>
                    <a:pt x="2125" y="7068"/>
                  </a:cubicBezTo>
                  <a:cubicBezTo>
                    <a:pt x="1623" y="6517"/>
                    <a:pt x="1377" y="5720"/>
                    <a:pt x="1436" y="4855"/>
                  </a:cubicBezTo>
                  <a:cubicBezTo>
                    <a:pt x="1446" y="4727"/>
                    <a:pt x="1456" y="4599"/>
                    <a:pt x="1485" y="4481"/>
                  </a:cubicBezTo>
                  <a:cubicBezTo>
                    <a:pt x="1641" y="4533"/>
                    <a:pt x="1805" y="4560"/>
                    <a:pt x="1970" y="4560"/>
                  </a:cubicBezTo>
                  <a:cubicBezTo>
                    <a:pt x="2150" y="4560"/>
                    <a:pt x="2329" y="4528"/>
                    <a:pt x="2498" y="4461"/>
                  </a:cubicBezTo>
                  <a:cubicBezTo>
                    <a:pt x="2823" y="4343"/>
                    <a:pt x="3069" y="4098"/>
                    <a:pt x="3187" y="3773"/>
                  </a:cubicBezTo>
                  <a:cubicBezTo>
                    <a:pt x="3305" y="3409"/>
                    <a:pt x="3147" y="3016"/>
                    <a:pt x="2813" y="2839"/>
                  </a:cubicBezTo>
                  <a:cubicBezTo>
                    <a:pt x="2713" y="2789"/>
                    <a:pt x="2610" y="2767"/>
                    <a:pt x="2508" y="2767"/>
                  </a:cubicBezTo>
                  <a:cubicBezTo>
                    <a:pt x="2169" y="2767"/>
                    <a:pt x="1837" y="3011"/>
                    <a:pt x="1633" y="3291"/>
                  </a:cubicBezTo>
                  <a:cubicBezTo>
                    <a:pt x="1466" y="3507"/>
                    <a:pt x="1348" y="3753"/>
                    <a:pt x="1259" y="4019"/>
                  </a:cubicBezTo>
                  <a:cubicBezTo>
                    <a:pt x="925" y="3812"/>
                    <a:pt x="669" y="3498"/>
                    <a:pt x="561" y="3124"/>
                  </a:cubicBezTo>
                  <a:cubicBezTo>
                    <a:pt x="354" y="2406"/>
                    <a:pt x="630" y="1531"/>
                    <a:pt x="1269" y="891"/>
                  </a:cubicBezTo>
                  <a:cubicBezTo>
                    <a:pt x="1568" y="600"/>
                    <a:pt x="2007" y="329"/>
                    <a:pt x="2443" y="329"/>
                  </a:cubicBezTo>
                  <a:cubicBezTo>
                    <a:pt x="2537" y="329"/>
                    <a:pt x="2632" y="342"/>
                    <a:pt x="2725" y="370"/>
                  </a:cubicBezTo>
                  <a:cubicBezTo>
                    <a:pt x="2745" y="377"/>
                    <a:pt x="2764" y="380"/>
                    <a:pt x="2782" y="380"/>
                  </a:cubicBezTo>
                  <a:cubicBezTo>
                    <a:pt x="2947" y="380"/>
                    <a:pt x="3009" y="119"/>
                    <a:pt x="2823" y="65"/>
                  </a:cubicBezTo>
                  <a:cubicBezTo>
                    <a:pt x="2693" y="22"/>
                    <a:pt x="2558" y="1"/>
                    <a:pt x="24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31"/>
            <p:cNvSpPr/>
            <p:nvPr/>
          </p:nvSpPr>
          <p:spPr>
            <a:xfrm>
              <a:off x="2665609" y="2704549"/>
              <a:ext cx="318306" cy="302454"/>
            </a:xfrm>
            <a:custGeom>
              <a:rect b="b" l="l" r="r" t="t"/>
              <a:pathLst>
                <a:path extrusionOk="0" h="5457" w="5743">
                  <a:moveTo>
                    <a:pt x="2429" y="1612"/>
                  </a:moveTo>
                  <a:cubicBezTo>
                    <a:pt x="2743" y="1621"/>
                    <a:pt x="3038" y="1769"/>
                    <a:pt x="3225" y="2015"/>
                  </a:cubicBezTo>
                  <a:cubicBezTo>
                    <a:pt x="3451" y="2339"/>
                    <a:pt x="3540" y="2733"/>
                    <a:pt x="3471" y="3126"/>
                  </a:cubicBezTo>
                  <a:cubicBezTo>
                    <a:pt x="3309" y="3164"/>
                    <a:pt x="3142" y="3184"/>
                    <a:pt x="2975" y="3184"/>
                  </a:cubicBezTo>
                  <a:cubicBezTo>
                    <a:pt x="2798" y="3184"/>
                    <a:pt x="2620" y="3162"/>
                    <a:pt x="2448" y="3116"/>
                  </a:cubicBezTo>
                  <a:cubicBezTo>
                    <a:pt x="2134" y="3028"/>
                    <a:pt x="1770" y="2802"/>
                    <a:pt x="1681" y="2467"/>
                  </a:cubicBezTo>
                  <a:cubicBezTo>
                    <a:pt x="1602" y="2133"/>
                    <a:pt x="1858" y="1739"/>
                    <a:pt x="2212" y="1641"/>
                  </a:cubicBezTo>
                  <a:cubicBezTo>
                    <a:pt x="2281" y="1621"/>
                    <a:pt x="2360" y="1612"/>
                    <a:pt x="2429" y="1612"/>
                  </a:cubicBezTo>
                  <a:close/>
                  <a:moveTo>
                    <a:pt x="5417" y="1"/>
                  </a:moveTo>
                  <a:cubicBezTo>
                    <a:pt x="5324" y="1"/>
                    <a:pt x="5229" y="73"/>
                    <a:pt x="5251" y="195"/>
                  </a:cubicBezTo>
                  <a:cubicBezTo>
                    <a:pt x="5399" y="1002"/>
                    <a:pt x="5173" y="1838"/>
                    <a:pt x="4632" y="2448"/>
                  </a:cubicBezTo>
                  <a:cubicBezTo>
                    <a:pt x="4396" y="2693"/>
                    <a:pt x="4120" y="2890"/>
                    <a:pt x="3815" y="3008"/>
                  </a:cubicBezTo>
                  <a:cubicBezTo>
                    <a:pt x="3845" y="2585"/>
                    <a:pt x="3727" y="2162"/>
                    <a:pt x="3481" y="1818"/>
                  </a:cubicBezTo>
                  <a:cubicBezTo>
                    <a:pt x="3227" y="1485"/>
                    <a:pt x="2832" y="1293"/>
                    <a:pt x="2421" y="1293"/>
                  </a:cubicBezTo>
                  <a:cubicBezTo>
                    <a:pt x="2322" y="1293"/>
                    <a:pt x="2223" y="1304"/>
                    <a:pt x="2124" y="1326"/>
                  </a:cubicBezTo>
                  <a:cubicBezTo>
                    <a:pt x="1602" y="1474"/>
                    <a:pt x="1248" y="2044"/>
                    <a:pt x="1366" y="2546"/>
                  </a:cubicBezTo>
                  <a:cubicBezTo>
                    <a:pt x="1465" y="2959"/>
                    <a:pt x="1839" y="3284"/>
                    <a:pt x="2370" y="3431"/>
                  </a:cubicBezTo>
                  <a:cubicBezTo>
                    <a:pt x="2559" y="3483"/>
                    <a:pt x="2759" y="3508"/>
                    <a:pt x="2958" y="3508"/>
                  </a:cubicBezTo>
                  <a:cubicBezTo>
                    <a:pt x="3101" y="3508"/>
                    <a:pt x="3243" y="3495"/>
                    <a:pt x="3383" y="3470"/>
                  </a:cubicBezTo>
                  <a:lnTo>
                    <a:pt x="3383" y="3470"/>
                  </a:lnTo>
                  <a:cubicBezTo>
                    <a:pt x="3284" y="3765"/>
                    <a:pt x="3127" y="4041"/>
                    <a:pt x="2940" y="4296"/>
                  </a:cubicBezTo>
                  <a:cubicBezTo>
                    <a:pt x="2745" y="4547"/>
                    <a:pt x="2246" y="5120"/>
                    <a:pt x="1629" y="5120"/>
                  </a:cubicBezTo>
                  <a:cubicBezTo>
                    <a:pt x="1591" y="5120"/>
                    <a:pt x="1553" y="5117"/>
                    <a:pt x="1514" y="5113"/>
                  </a:cubicBezTo>
                  <a:cubicBezTo>
                    <a:pt x="944" y="5054"/>
                    <a:pt x="540" y="4493"/>
                    <a:pt x="353" y="4159"/>
                  </a:cubicBezTo>
                  <a:cubicBezTo>
                    <a:pt x="320" y="4104"/>
                    <a:pt x="271" y="4081"/>
                    <a:pt x="222" y="4081"/>
                  </a:cubicBezTo>
                  <a:cubicBezTo>
                    <a:pt x="111" y="4081"/>
                    <a:pt x="0" y="4197"/>
                    <a:pt x="68" y="4326"/>
                  </a:cubicBezTo>
                  <a:cubicBezTo>
                    <a:pt x="442" y="4985"/>
                    <a:pt x="944" y="5388"/>
                    <a:pt x="1475" y="5447"/>
                  </a:cubicBezTo>
                  <a:cubicBezTo>
                    <a:pt x="1524" y="5447"/>
                    <a:pt x="1573" y="5457"/>
                    <a:pt x="1622" y="5457"/>
                  </a:cubicBezTo>
                  <a:cubicBezTo>
                    <a:pt x="2173" y="5457"/>
                    <a:pt x="2733" y="5103"/>
                    <a:pt x="3196" y="4483"/>
                  </a:cubicBezTo>
                  <a:cubicBezTo>
                    <a:pt x="3451" y="4159"/>
                    <a:pt x="3638" y="3785"/>
                    <a:pt x="3756" y="3382"/>
                  </a:cubicBezTo>
                  <a:cubicBezTo>
                    <a:pt x="4179" y="3244"/>
                    <a:pt x="4563" y="2998"/>
                    <a:pt x="4868" y="2674"/>
                  </a:cubicBezTo>
                  <a:cubicBezTo>
                    <a:pt x="5477" y="1975"/>
                    <a:pt x="5743" y="1041"/>
                    <a:pt x="5576" y="136"/>
                  </a:cubicBezTo>
                  <a:cubicBezTo>
                    <a:pt x="5559" y="43"/>
                    <a:pt x="5488" y="1"/>
                    <a:pt x="5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0" name="Google Shape;1130;p31"/>
          <p:cNvGrpSpPr/>
          <p:nvPr/>
        </p:nvGrpSpPr>
        <p:grpSpPr>
          <a:xfrm rot="-2168336">
            <a:off x="340929" y="483154"/>
            <a:ext cx="825790" cy="701108"/>
            <a:chOff x="3502275" y="3218775"/>
            <a:chExt cx="1175775" cy="998250"/>
          </a:xfrm>
        </p:grpSpPr>
        <p:sp>
          <p:nvSpPr>
            <p:cNvPr id="1131" name="Google Shape;1131;p31"/>
            <p:cNvSpPr/>
            <p:nvPr/>
          </p:nvSpPr>
          <p:spPr>
            <a:xfrm>
              <a:off x="3503750" y="3218775"/>
              <a:ext cx="1174300" cy="997175"/>
            </a:xfrm>
            <a:custGeom>
              <a:rect b="b" l="l" r="r" t="t"/>
              <a:pathLst>
                <a:path extrusionOk="0" h="39887" w="46972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22925">
              <a:solidFill>
                <a:schemeClr val="accent6"/>
              </a:solidFill>
              <a:prstDash val="solid"/>
              <a:miter lim="9834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31"/>
            <p:cNvSpPr/>
            <p:nvPr/>
          </p:nvSpPr>
          <p:spPr>
            <a:xfrm>
              <a:off x="3502275" y="3292450"/>
              <a:ext cx="1155375" cy="924575"/>
            </a:xfrm>
            <a:custGeom>
              <a:rect b="b" l="l" r="r" t="t"/>
              <a:pathLst>
                <a:path extrusionOk="0" h="36983" w="46215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31"/>
            <p:cNvSpPr/>
            <p:nvPr/>
          </p:nvSpPr>
          <p:spPr>
            <a:xfrm>
              <a:off x="3520975" y="3219525"/>
              <a:ext cx="1155350" cy="924475"/>
            </a:xfrm>
            <a:custGeom>
              <a:rect b="b" l="l" r="r" t="t"/>
              <a:pathLst>
                <a:path extrusionOk="0" h="36979" w="46214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31"/>
            <p:cNvSpPr/>
            <p:nvPr/>
          </p:nvSpPr>
          <p:spPr>
            <a:xfrm>
              <a:off x="3520975" y="3219525"/>
              <a:ext cx="1155350" cy="924475"/>
            </a:xfrm>
            <a:custGeom>
              <a:rect b="b" l="l" r="r" t="t"/>
              <a:pathLst>
                <a:path extrusionOk="0" h="36979" w="46214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31"/>
            <p:cNvSpPr/>
            <p:nvPr/>
          </p:nvSpPr>
          <p:spPr>
            <a:xfrm>
              <a:off x="3937225" y="3272500"/>
              <a:ext cx="241475" cy="223800"/>
            </a:xfrm>
            <a:custGeom>
              <a:rect b="b" l="l" r="r" t="t"/>
              <a:pathLst>
                <a:path extrusionOk="0" h="8952" w="9659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31"/>
            <p:cNvSpPr/>
            <p:nvPr/>
          </p:nvSpPr>
          <p:spPr>
            <a:xfrm>
              <a:off x="3672925" y="3396275"/>
              <a:ext cx="267525" cy="219150"/>
            </a:xfrm>
            <a:custGeom>
              <a:rect b="b" l="l" r="r" t="t"/>
              <a:pathLst>
                <a:path extrusionOk="0" h="8766" w="10701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31"/>
            <p:cNvSpPr/>
            <p:nvPr/>
          </p:nvSpPr>
          <p:spPr>
            <a:xfrm>
              <a:off x="3693700" y="3683175"/>
              <a:ext cx="296650" cy="243675"/>
            </a:xfrm>
            <a:custGeom>
              <a:rect b="b" l="l" r="r" t="t"/>
              <a:pathLst>
                <a:path extrusionOk="0" h="9747" w="11866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31"/>
            <p:cNvSpPr/>
            <p:nvPr/>
          </p:nvSpPr>
          <p:spPr>
            <a:xfrm>
              <a:off x="4051550" y="3806075"/>
              <a:ext cx="278725" cy="279350"/>
            </a:xfrm>
            <a:custGeom>
              <a:rect b="b" l="l" r="r" t="t"/>
              <a:pathLst>
                <a:path extrusionOk="0" h="11174" w="11149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31"/>
            <p:cNvSpPr/>
            <p:nvPr/>
          </p:nvSpPr>
          <p:spPr>
            <a:xfrm>
              <a:off x="4311675" y="3673800"/>
              <a:ext cx="296825" cy="258700"/>
            </a:xfrm>
            <a:custGeom>
              <a:rect b="b" l="l" r="r" t="t"/>
              <a:pathLst>
                <a:path extrusionOk="0" h="10348" w="11873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31"/>
            <p:cNvSpPr/>
            <p:nvPr/>
          </p:nvSpPr>
          <p:spPr>
            <a:xfrm>
              <a:off x="4234725" y="3403275"/>
              <a:ext cx="267050" cy="221800"/>
            </a:xfrm>
            <a:custGeom>
              <a:rect b="b" l="l" r="r" t="t"/>
              <a:pathLst>
                <a:path extrusionOk="0" h="8872" w="10682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31"/>
            <p:cNvSpPr/>
            <p:nvPr/>
          </p:nvSpPr>
          <p:spPr>
            <a:xfrm>
              <a:off x="4027700" y="3566800"/>
              <a:ext cx="189350" cy="161850"/>
            </a:xfrm>
            <a:custGeom>
              <a:rect b="b" l="l" r="r" t="t"/>
              <a:pathLst>
                <a:path extrusionOk="0" h="6474" w="7574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31"/>
            <p:cNvSpPr/>
            <p:nvPr/>
          </p:nvSpPr>
          <p:spPr>
            <a:xfrm>
              <a:off x="3796600" y="3346750"/>
              <a:ext cx="638775" cy="639525"/>
            </a:xfrm>
            <a:custGeom>
              <a:rect b="b" l="l" r="r" t="t"/>
              <a:pathLst>
                <a:path extrusionOk="0" h="25581" w="25551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3" name="Google Shape;1143;p31"/>
          <p:cNvSpPr/>
          <p:nvPr/>
        </p:nvSpPr>
        <p:spPr>
          <a:xfrm rot="3391622">
            <a:off x="8780552" y="4920052"/>
            <a:ext cx="246675" cy="155422"/>
          </a:xfrm>
          <a:custGeom>
            <a:rect b="b" l="l" r="r" t="t"/>
            <a:pathLst>
              <a:path extrusionOk="0" h="4103" w="6512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44" name="Google Shape;1144;p31"/>
          <p:cNvGrpSpPr/>
          <p:nvPr/>
        </p:nvGrpSpPr>
        <p:grpSpPr>
          <a:xfrm>
            <a:off x="7339468" y="308176"/>
            <a:ext cx="1431589" cy="840949"/>
            <a:chOff x="3285175" y="1554625"/>
            <a:chExt cx="1458275" cy="856625"/>
          </a:xfrm>
        </p:grpSpPr>
        <p:sp>
          <p:nvSpPr>
            <p:cNvPr id="1145" name="Google Shape;1145;p31"/>
            <p:cNvSpPr/>
            <p:nvPr/>
          </p:nvSpPr>
          <p:spPr>
            <a:xfrm>
              <a:off x="3285175" y="1554625"/>
              <a:ext cx="1458275" cy="856625"/>
            </a:xfrm>
            <a:custGeom>
              <a:rect b="b" l="l" r="r" t="t"/>
              <a:pathLst>
                <a:path extrusionOk="0" h="34265" w="58331">
                  <a:moveTo>
                    <a:pt x="49735" y="0"/>
                  </a:moveTo>
                  <a:cubicBezTo>
                    <a:pt x="49686" y="0"/>
                    <a:pt x="49637" y="10"/>
                    <a:pt x="49578" y="20"/>
                  </a:cubicBezTo>
                  <a:lnTo>
                    <a:pt x="12766" y="5331"/>
                  </a:lnTo>
                  <a:cubicBezTo>
                    <a:pt x="12166" y="5419"/>
                    <a:pt x="11743" y="5980"/>
                    <a:pt x="11832" y="6589"/>
                  </a:cubicBezTo>
                  <a:lnTo>
                    <a:pt x="12432" y="10691"/>
                  </a:lnTo>
                  <a:lnTo>
                    <a:pt x="4102" y="11645"/>
                  </a:lnTo>
                  <a:cubicBezTo>
                    <a:pt x="3512" y="11704"/>
                    <a:pt x="3079" y="12215"/>
                    <a:pt x="3118" y="12805"/>
                  </a:cubicBezTo>
                  <a:cubicBezTo>
                    <a:pt x="3118" y="12844"/>
                    <a:pt x="3315" y="16621"/>
                    <a:pt x="925" y="17300"/>
                  </a:cubicBezTo>
                  <a:cubicBezTo>
                    <a:pt x="345" y="17457"/>
                    <a:pt x="1" y="18047"/>
                    <a:pt x="148" y="18627"/>
                  </a:cubicBezTo>
                  <a:lnTo>
                    <a:pt x="3069" y="30331"/>
                  </a:lnTo>
                  <a:cubicBezTo>
                    <a:pt x="3196" y="30836"/>
                    <a:pt x="3647" y="31176"/>
                    <a:pt x="4145" y="31176"/>
                  </a:cubicBezTo>
                  <a:cubicBezTo>
                    <a:pt x="4228" y="31176"/>
                    <a:pt x="4312" y="31167"/>
                    <a:pt x="4397" y="31147"/>
                  </a:cubicBezTo>
                  <a:cubicBezTo>
                    <a:pt x="4646" y="31095"/>
                    <a:pt x="4895" y="31066"/>
                    <a:pt x="5144" y="31066"/>
                  </a:cubicBezTo>
                  <a:cubicBezTo>
                    <a:pt x="5180" y="31066"/>
                    <a:pt x="5216" y="31067"/>
                    <a:pt x="5252" y="31068"/>
                  </a:cubicBezTo>
                  <a:cubicBezTo>
                    <a:pt x="6954" y="31068"/>
                    <a:pt x="8095" y="31894"/>
                    <a:pt x="8645" y="33507"/>
                  </a:cubicBezTo>
                  <a:cubicBezTo>
                    <a:pt x="8793" y="33960"/>
                    <a:pt x="9216" y="34255"/>
                    <a:pt x="9688" y="34264"/>
                  </a:cubicBezTo>
                  <a:cubicBezTo>
                    <a:pt x="9747" y="34255"/>
                    <a:pt x="9796" y="34255"/>
                    <a:pt x="9855" y="34245"/>
                  </a:cubicBezTo>
                  <a:lnTo>
                    <a:pt x="46893" y="28619"/>
                  </a:lnTo>
                  <a:cubicBezTo>
                    <a:pt x="47473" y="28531"/>
                    <a:pt x="47886" y="28010"/>
                    <a:pt x="47827" y="27419"/>
                  </a:cubicBezTo>
                  <a:cubicBezTo>
                    <a:pt x="47817" y="27311"/>
                    <a:pt x="47601" y="24715"/>
                    <a:pt x="50158" y="23830"/>
                  </a:cubicBezTo>
                  <a:cubicBezTo>
                    <a:pt x="50247" y="23849"/>
                    <a:pt x="50335" y="23859"/>
                    <a:pt x="50424" y="23859"/>
                  </a:cubicBezTo>
                  <a:cubicBezTo>
                    <a:pt x="50522" y="23859"/>
                    <a:pt x="50620" y="23849"/>
                    <a:pt x="50719" y="23820"/>
                  </a:cubicBezTo>
                  <a:cubicBezTo>
                    <a:pt x="51397" y="23663"/>
                    <a:pt x="51810" y="22984"/>
                    <a:pt x="51653" y="22305"/>
                  </a:cubicBezTo>
                  <a:lnTo>
                    <a:pt x="51407" y="21312"/>
                  </a:lnTo>
                  <a:lnTo>
                    <a:pt x="54574" y="20437"/>
                  </a:lnTo>
                  <a:cubicBezTo>
                    <a:pt x="55125" y="20279"/>
                    <a:pt x="55459" y="19739"/>
                    <a:pt x="55371" y="19178"/>
                  </a:cubicBezTo>
                  <a:cubicBezTo>
                    <a:pt x="55282" y="18539"/>
                    <a:pt x="55302" y="17899"/>
                    <a:pt x="55439" y="17280"/>
                  </a:cubicBezTo>
                  <a:cubicBezTo>
                    <a:pt x="55705" y="16149"/>
                    <a:pt x="56344" y="15470"/>
                    <a:pt x="57406" y="15205"/>
                  </a:cubicBezTo>
                  <a:cubicBezTo>
                    <a:pt x="57967" y="15057"/>
                    <a:pt x="58331" y="14497"/>
                    <a:pt x="58223" y="13926"/>
                  </a:cubicBezTo>
                  <a:lnTo>
                    <a:pt x="56216" y="3364"/>
                  </a:lnTo>
                  <a:cubicBezTo>
                    <a:pt x="56113" y="2839"/>
                    <a:pt x="55656" y="2465"/>
                    <a:pt x="55142" y="2465"/>
                  </a:cubicBezTo>
                  <a:cubicBezTo>
                    <a:pt x="55068" y="2465"/>
                    <a:pt x="54993" y="2472"/>
                    <a:pt x="54918" y="2488"/>
                  </a:cubicBezTo>
                  <a:cubicBezTo>
                    <a:pt x="54603" y="2538"/>
                    <a:pt x="54279" y="2557"/>
                    <a:pt x="53954" y="2557"/>
                  </a:cubicBezTo>
                  <a:cubicBezTo>
                    <a:pt x="52273" y="2557"/>
                    <a:pt x="51201" y="1947"/>
                    <a:pt x="50788" y="738"/>
                  </a:cubicBezTo>
                  <a:cubicBezTo>
                    <a:pt x="50630" y="295"/>
                    <a:pt x="50207" y="0"/>
                    <a:pt x="49735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762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31"/>
            <p:cNvSpPr/>
            <p:nvPr/>
          </p:nvSpPr>
          <p:spPr>
            <a:xfrm>
              <a:off x="3306325" y="1580675"/>
              <a:ext cx="1397800" cy="800825"/>
            </a:xfrm>
            <a:custGeom>
              <a:rect b="b" l="l" r="r" t="t"/>
              <a:pathLst>
                <a:path extrusionOk="0" h="32033" w="55912">
                  <a:moveTo>
                    <a:pt x="48515" y="1"/>
                  </a:moveTo>
                  <a:lnTo>
                    <a:pt x="11704" y="5311"/>
                  </a:lnTo>
                  <a:lnTo>
                    <a:pt x="12481" y="10553"/>
                  </a:lnTo>
                  <a:lnTo>
                    <a:pt x="3000" y="11625"/>
                  </a:lnTo>
                  <a:cubicBezTo>
                    <a:pt x="3000" y="11625"/>
                    <a:pt x="3315" y="16326"/>
                    <a:pt x="0" y="17251"/>
                  </a:cubicBezTo>
                  <a:lnTo>
                    <a:pt x="2931" y="28954"/>
                  </a:lnTo>
                  <a:cubicBezTo>
                    <a:pt x="2931" y="28954"/>
                    <a:pt x="3382" y="28845"/>
                    <a:pt x="4036" y="28845"/>
                  </a:cubicBezTo>
                  <a:cubicBezTo>
                    <a:pt x="5367" y="28845"/>
                    <a:pt x="7538" y="29296"/>
                    <a:pt x="8468" y="32032"/>
                  </a:cubicBezTo>
                  <a:lnTo>
                    <a:pt x="45516" y="26417"/>
                  </a:lnTo>
                  <a:cubicBezTo>
                    <a:pt x="45516" y="26417"/>
                    <a:pt x="45132" y="22414"/>
                    <a:pt x="49214" y="21490"/>
                  </a:cubicBezTo>
                  <a:lnTo>
                    <a:pt x="48899" y="19405"/>
                  </a:lnTo>
                  <a:lnTo>
                    <a:pt x="53059" y="18254"/>
                  </a:lnTo>
                  <a:cubicBezTo>
                    <a:pt x="53059" y="18254"/>
                    <a:pt x="52292" y="13937"/>
                    <a:pt x="55911" y="13012"/>
                  </a:cubicBezTo>
                  <a:lnTo>
                    <a:pt x="53905" y="2459"/>
                  </a:lnTo>
                  <a:cubicBezTo>
                    <a:pt x="53905" y="2459"/>
                    <a:pt x="53415" y="2559"/>
                    <a:pt x="52722" y="2559"/>
                  </a:cubicBezTo>
                  <a:cubicBezTo>
                    <a:pt x="51381" y="2559"/>
                    <a:pt x="49281" y="2186"/>
                    <a:pt x="485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31"/>
            <p:cNvSpPr/>
            <p:nvPr/>
          </p:nvSpPr>
          <p:spPr>
            <a:xfrm>
              <a:off x="3598900" y="1713450"/>
              <a:ext cx="730500" cy="131075"/>
            </a:xfrm>
            <a:custGeom>
              <a:rect b="b" l="l" r="r" t="t"/>
              <a:pathLst>
                <a:path extrusionOk="0" h="5243" w="29220">
                  <a:moveTo>
                    <a:pt x="1" y="0"/>
                  </a:moveTo>
                  <a:lnTo>
                    <a:pt x="778" y="5242"/>
                  </a:lnTo>
                  <a:lnTo>
                    <a:pt x="29220" y="1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31"/>
            <p:cNvSpPr/>
            <p:nvPr/>
          </p:nvSpPr>
          <p:spPr>
            <a:xfrm>
              <a:off x="4326650" y="1740200"/>
              <a:ext cx="213975" cy="381425"/>
            </a:xfrm>
            <a:custGeom>
              <a:rect b="b" l="l" r="r" t="t"/>
              <a:pathLst>
                <a:path extrusionOk="0" h="15257" w="8559">
                  <a:moveTo>
                    <a:pt x="164" y="1"/>
                  </a:moveTo>
                  <a:cubicBezTo>
                    <a:pt x="83" y="1"/>
                    <a:pt x="0" y="63"/>
                    <a:pt x="12" y="170"/>
                  </a:cubicBezTo>
                  <a:cubicBezTo>
                    <a:pt x="228" y="1084"/>
                    <a:pt x="779" y="1891"/>
                    <a:pt x="1556" y="2432"/>
                  </a:cubicBezTo>
                  <a:cubicBezTo>
                    <a:pt x="2232" y="2887"/>
                    <a:pt x="3059" y="3115"/>
                    <a:pt x="4027" y="3115"/>
                  </a:cubicBezTo>
                  <a:cubicBezTo>
                    <a:pt x="4437" y="3115"/>
                    <a:pt x="4872" y="3074"/>
                    <a:pt x="5332" y="2992"/>
                  </a:cubicBezTo>
                  <a:lnTo>
                    <a:pt x="8253" y="15138"/>
                  </a:lnTo>
                  <a:cubicBezTo>
                    <a:pt x="8263" y="15207"/>
                    <a:pt x="8332" y="15256"/>
                    <a:pt x="8401" y="15256"/>
                  </a:cubicBezTo>
                  <a:lnTo>
                    <a:pt x="8430" y="15256"/>
                  </a:lnTo>
                  <a:cubicBezTo>
                    <a:pt x="8509" y="15227"/>
                    <a:pt x="8558" y="15148"/>
                    <a:pt x="8538" y="15069"/>
                  </a:cubicBezTo>
                  <a:lnTo>
                    <a:pt x="5588" y="2776"/>
                  </a:lnTo>
                  <a:cubicBezTo>
                    <a:pt x="5571" y="2709"/>
                    <a:pt x="5512" y="2663"/>
                    <a:pt x="5446" y="2663"/>
                  </a:cubicBezTo>
                  <a:cubicBezTo>
                    <a:pt x="5434" y="2663"/>
                    <a:pt x="5423" y="2665"/>
                    <a:pt x="5411" y="2668"/>
                  </a:cubicBezTo>
                  <a:cubicBezTo>
                    <a:pt x="4919" y="2767"/>
                    <a:pt x="4454" y="2816"/>
                    <a:pt x="4020" y="2816"/>
                  </a:cubicBezTo>
                  <a:cubicBezTo>
                    <a:pt x="3119" y="2816"/>
                    <a:pt x="2347" y="2604"/>
                    <a:pt x="1723" y="2186"/>
                  </a:cubicBezTo>
                  <a:cubicBezTo>
                    <a:pt x="1015" y="1684"/>
                    <a:pt x="513" y="956"/>
                    <a:pt x="307" y="111"/>
                  </a:cubicBezTo>
                  <a:cubicBezTo>
                    <a:pt x="286" y="35"/>
                    <a:pt x="225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31"/>
            <p:cNvSpPr/>
            <p:nvPr/>
          </p:nvSpPr>
          <p:spPr>
            <a:xfrm>
              <a:off x="4491900" y="1673375"/>
              <a:ext cx="108700" cy="259900"/>
            </a:xfrm>
            <a:custGeom>
              <a:rect b="b" l="l" r="r" t="t"/>
              <a:pathLst>
                <a:path extrusionOk="0" h="10396" w="4348">
                  <a:moveTo>
                    <a:pt x="2273" y="0"/>
                  </a:moveTo>
                  <a:lnTo>
                    <a:pt x="1" y="305"/>
                  </a:lnTo>
                  <a:lnTo>
                    <a:pt x="2155" y="10396"/>
                  </a:lnTo>
                  <a:lnTo>
                    <a:pt x="4348" y="10091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31"/>
            <p:cNvSpPr/>
            <p:nvPr/>
          </p:nvSpPr>
          <p:spPr>
            <a:xfrm>
              <a:off x="3392875" y="1985875"/>
              <a:ext cx="108950" cy="259900"/>
            </a:xfrm>
            <a:custGeom>
              <a:rect b="b" l="l" r="r" t="t"/>
              <a:pathLst>
                <a:path extrusionOk="0" h="10396" w="4358">
                  <a:moveTo>
                    <a:pt x="2272" y="0"/>
                  </a:moveTo>
                  <a:lnTo>
                    <a:pt x="0" y="315"/>
                  </a:lnTo>
                  <a:lnTo>
                    <a:pt x="2164" y="10396"/>
                  </a:lnTo>
                  <a:lnTo>
                    <a:pt x="4357" y="10091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31"/>
            <p:cNvSpPr/>
            <p:nvPr/>
          </p:nvSpPr>
          <p:spPr>
            <a:xfrm>
              <a:off x="4281450" y="1864650"/>
              <a:ext cx="108950" cy="259925"/>
            </a:xfrm>
            <a:custGeom>
              <a:rect b="b" l="l" r="r" t="t"/>
              <a:pathLst>
                <a:path extrusionOk="0" h="10397" w="4358">
                  <a:moveTo>
                    <a:pt x="2272" y="1"/>
                  </a:moveTo>
                  <a:lnTo>
                    <a:pt x="0" y="306"/>
                  </a:lnTo>
                  <a:lnTo>
                    <a:pt x="2154" y="10396"/>
                  </a:lnTo>
                  <a:lnTo>
                    <a:pt x="4357" y="10091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31"/>
            <p:cNvSpPr/>
            <p:nvPr/>
          </p:nvSpPr>
          <p:spPr>
            <a:xfrm>
              <a:off x="3574825" y="2023375"/>
              <a:ext cx="98125" cy="122575"/>
            </a:xfrm>
            <a:custGeom>
              <a:rect b="b" l="l" r="r" t="t"/>
              <a:pathLst>
                <a:path extrusionOk="0" h="4903" w="3925">
                  <a:moveTo>
                    <a:pt x="2173" y="1"/>
                  </a:moveTo>
                  <a:cubicBezTo>
                    <a:pt x="2102" y="1"/>
                    <a:pt x="2029" y="5"/>
                    <a:pt x="1957" y="15"/>
                  </a:cubicBezTo>
                  <a:cubicBezTo>
                    <a:pt x="462" y="221"/>
                    <a:pt x="0" y="1638"/>
                    <a:pt x="157" y="2818"/>
                  </a:cubicBezTo>
                  <a:cubicBezTo>
                    <a:pt x="301" y="3885"/>
                    <a:pt x="779" y="4903"/>
                    <a:pt x="2115" y="4903"/>
                  </a:cubicBezTo>
                  <a:cubicBezTo>
                    <a:pt x="2244" y="4903"/>
                    <a:pt x="2382" y="4893"/>
                    <a:pt x="2528" y="4873"/>
                  </a:cubicBezTo>
                  <a:cubicBezTo>
                    <a:pt x="3305" y="4765"/>
                    <a:pt x="3727" y="4273"/>
                    <a:pt x="3924" y="3526"/>
                  </a:cubicBezTo>
                  <a:lnTo>
                    <a:pt x="3767" y="3467"/>
                  </a:lnTo>
                  <a:cubicBezTo>
                    <a:pt x="3609" y="4027"/>
                    <a:pt x="3216" y="4539"/>
                    <a:pt x="2567" y="4627"/>
                  </a:cubicBezTo>
                  <a:cubicBezTo>
                    <a:pt x="2520" y="4634"/>
                    <a:pt x="2474" y="4637"/>
                    <a:pt x="2429" y="4637"/>
                  </a:cubicBezTo>
                  <a:cubicBezTo>
                    <a:pt x="1618" y="4637"/>
                    <a:pt x="1143" y="3654"/>
                    <a:pt x="1003" y="2601"/>
                  </a:cubicBezTo>
                  <a:cubicBezTo>
                    <a:pt x="816" y="1244"/>
                    <a:pt x="1269" y="290"/>
                    <a:pt x="2046" y="192"/>
                  </a:cubicBezTo>
                  <a:cubicBezTo>
                    <a:pt x="2102" y="185"/>
                    <a:pt x="2157" y="181"/>
                    <a:pt x="2208" y="181"/>
                  </a:cubicBezTo>
                  <a:cubicBezTo>
                    <a:pt x="2579" y="181"/>
                    <a:pt x="2820" y="348"/>
                    <a:pt x="2872" y="408"/>
                  </a:cubicBezTo>
                  <a:lnTo>
                    <a:pt x="2872" y="418"/>
                  </a:lnTo>
                  <a:lnTo>
                    <a:pt x="2813" y="418"/>
                  </a:lnTo>
                  <a:cubicBezTo>
                    <a:pt x="2577" y="457"/>
                    <a:pt x="2419" y="684"/>
                    <a:pt x="2459" y="920"/>
                  </a:cubicBezTo>
                  <a:cubicBezTo>
                    <a:pt x="2485" y="1145"/>
                    <a:pt x="2672" y="1302"/>
                    <a:pt x="2884" y="1302"/>
                  </a:cubicBezTo>
                  <a:cubicBezTo>
                    <a:pt x="2912" y="1302"/>
                    <a:pt x="2941" y="1299"/>
                    <a:pt x="2970" y="1293"/>
                  </a:cubicBezTo>
                  <a:cubicBezTo>
                    <a:pt x="3226" y="1274"/>
                    <a:pt x="3413" y="1028"/>
                    <a:pt x="3364" y="772"/>
                  </a:cubicBezTo>
                  <a:cubicBezTo>
                    <a:pt x="3302" y="316"/>
                    <a:pt x="2763" y="1"/>
                    <a:pt x="2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31"/>
            <p:cNvSpPr/>
            <p:nvPr/>
          </p:nvSpPr>
          <p:spPr>
            <a:xfrm>
              <a:off x="3676850" y="2013175"/>
              <a:ext cx="61500" cy="121475"/>
            </a:xfrm>
            <a:custGeom>
              <a:rect b="b" l="l" r="r" t="t"/>
              <a:pathLst>
                <a:path extrusionOk="0" h="4859" w="2460">
                  <a:moveTo>
                    <a:pt x="1830" y="0"/>
                  </a:moveTo>
                  <a:lnTo>
                    <a:pt x="0" y="246"/>
                  </a:lnTo>
                  <a:lnTo>
                    <a:pt x="20" y="384"/>
                  </a:lnTo>
                  <a:lnTo>
                    <a:pt x="522" y="354"/>
                  </a:lnTo>
                  <a:lnTo>
                    <a:pt x="1102" y="4613"/>
                  </a:lnTo>
                  <a:lnTo>
                    <a:pt x="610" y="4711"/>
                  </a:lnTo>
                  <a:lnTo>
                    <a:pt x="630" y="4858"/>
                  </a:lnTo>
                  <a:lnTo>
                    <a:pt x="2459" y="4613"/>
                  </a:lnTo>
                  <a:lnTo>
                    <a:pt x="2439" y="4465"/>
                  </a:lnTo>
                  <a:lnTo>
                    <a:pt x="1938" y="4504"/>
                  </a:lnTo>
                  <a:lnTo>
                    <a:pt x="1358" y="236"/>
                  </a:lnTo>
                  <a:lnTo>
                    <a:pt x="1849" y="13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31"/>
            <p:cNvSpPr/>
            <p:nvPr/>
          </p:nvSpPr>
          <p:spPr>
            <a:xfrm>
              <a:off x="3742250" y="1996200"/>
              <a:ext cx="107950" cy="129350"/>
            </a:xfrm>
            <a:custGeom>
              <a:rect b="b" l="l" r="r" t="t"/>
              <a:pathLst>
                <a:path extrusionOk="0" h="5174" w="4318">
                  <a:moveTo>
                    <a:pt x="4131" y="0"/>
                  </a:moveTo>
                  <a:lnTo>
                    <a:pt x="2941" y="168"/>
                  </a:lnTo>
                  <a:lnTo>
                    <a:pt x="2961" y="305"/>
                  </a:lnTo>
                  <a:lnTo>
                    <a:pt x="3453" y="276"/>
                  </a:lnTo>
                  <a:lnTo>
                    <a:pt x="3934" y="3452"/>
                  </a:lnTo>
                  <a:lnTo>
                    <a:pt x="699" y="472"/>
                  </a:lnTo>
                  <a:lnTo>
                    <a:pt x="1" y="561"/>
                  </a:lnTo>
                  <a:lnTo>
                    <a:pt x="20" y="709"/>
                  </a:lnTo>
                  <a:lnTo>
                    <a:pt x="522" y="679"/>
                  </a:lnTo>
                  <a:lnTo>
                    <a:pt x="1132" y="4928"/>
                  </a:lnTo>
                  <a:lnTo>
                    <a:pt x="640" y="5036"/>
                  </a:lnTo>
                  <a:lnTo>
                    <a:pt x="669" y="5173"/>
                  </a:lnTo>
                  <a:lnTo>
                    <a:pt x="1859" y="5016"/>
                  </a:lnTo>
                  <a:lnTo>
                    <a:pt x="1840" y="4869"/>
                  </a:lnTo>
                  <a:lnTo>
                    <a:pt x="1348" y="4908"/>
                  </a:lnTo>
                  <a:lnTo>
                    <a:pt x="876" y="1780"/>
                  </a:lnTo>
                  <a:lnTo>
                    <a:pt x="876" y="1780"/>
                  </a:lnTo>
                  <a:lnTo>
                    <a:pt x="4111" y="4770"/>
                  </a:lnTo>
                  <a:lnTo>
                    <a:pt x="4318" y="4751"/>
                  </a:lnTo>
                  <a:lnTo>
                    <a:pt x="3659" y="246"/>
                  </a:lnTo>
                  <a:lnTo>
                    <a:pt x="4151" y="148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31"/>
            <p:cNvSpPr/>
            <p:nvPr/>
          </p:nvSpPr>
          <p:spPr>
            <a:xfrm>
              <a:off x="3865425" y="1982675"/>
              <a:ext cx="98875" cy="126400"/>
            </a:xfrm>
            <a:custGeom>
              <a:rect b="b" l="l" r="r" t="t"/>
              <a:pathLst>
                <a:path extrusionOk="0" h="5056" w="3955">
                  <a:moveTo>
                    <a:pt x="3187" y="0"/>
                  </a:moveTo>
                  <a:lnTo>
                    <a:pt x="1" y="433"/>
                  </a:lnTo>
                  <a:lnTo>
                    <a:pt x="20" y="581"/>
                  </a:lnTo>
                  <a:lnTo>
                    <a:pt x="522" y="541"/>
                  </a:lnTo>
                  <a:lnTo>
                    <a:pt x="1102" y="4810"/>
                  </a:lnTo>
                  <a:lnTo>
                    <a:pt x="611" y="4908"/>
                  </a:lnTo>
                  <a:lnTo>
                    <a:pt x="630" y="5056"/>
                  </a:lnTo>
                  <a:lnTo>
                    <a:pt x="3954" y="4603"/>
                  </a:lnTo>
                  <a:lnTo>
                    <a:pt x="3807" y="3275"/>
                  </a:lnTo>
                  <a:lnTo>
                    <a:pt x="3669" y="3295"/>
                  </a:lnTo>
                  <a:cubicBezTo>
                    <a:pt x="3630" y="4052"/>
                    <a:pt x="3522" y="4475"/>
                    <a:pt x="2754" y="4583"/>
                  </a:cubicBezTo>
                  <a:cubicBezTo>
                    <a:pt x="2518" y="4613"/>
                    <a:pt x="2174" y="4642"/>
                    <a:pt x="1928" y="4662"/>
                  </a:cubicBezTo>
                  <a:lnTo>
                    <a:pt x="1643" y="2587"/>
                  </a:lnTo>
                  <a:cubicBezTo>
                    <a:pt x="1751" y="2558"/>
                    <a:pt x="1938" y="2528"/>
                    <a:pt x="1997" y="2528"/>
                  </a:cubicBezTo>
                  <a:cubicBezTo>
                    <a:pt x="2053" y="2520"/>
                    <a:pt x="2104" y="2516"/>
                    <a:pt x="2153" y="2516"/>
                  </a:cubicBezTo>
                  <a:cubicBezTo>
                    <a:pt x="2485" y="2516"/>
                    <a:pt x="2666" y="2703"/>
                    <a:pt x="2735" y="3226"/>
                  </a:cubicBezTo>
                  <a:lnTo>
                    <a:pt x="2912" y="3197"/>
                  </a:lnTo>
                  <a:lnTo>
                    <a:pt x="2676" y="1466"/>
                  </a:lnTo>
                  <a:lnTo>
                    <a:pt x="2499" y="1486"/>
                  </a:lnTo>
                  <a:cubicBezTo>
                    <a:pt x="2587" y="2095"/>
                    <a:pt x="2410" y="2292"/>
                    <a:pt x="1968" y="2351"/>
                  </a:cubicBezTo>
                  <a:cubicBezTo>
                    <a:pt x="1879" y="2361"/>
                    <a:pt x="1712" y="2390"/>
                    <a:pt x="1614" y="2390"/>
                  </a:cubicBezTo>
                  <a:lnTo>
                    <a:pt x="1348" y="463"/>
                  </a:lnTo>
                  <a:cubicBezTo>
                    <a:pt x="1594" y="404"/>
                    <a:pt x="1830" y="364"/>
                    <a:pt x="2037" y="335"/>
                  </a:cubicBezTo>
                  <a:cubicBezTo>
                    <a:pt x="2113" y="324"/>
                    <a:pt x="2184" y="319"/>
                    <a:pt x="2251" y="319"/>
                  </a:cubicBezTo>
                  <a:cubicBezTo>
                    <a:pt x="2852" y="319"/>
                    <a:pt x="3071" y="744"/>
                    <a:pt x="3266" y="1328"/>
                  </a:cubicBezTo>
                  <a:lnTo>
                    <a:pt x="3394" y="1309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31"/>
            <p:cNvSpPr/>
            <p:nvPr/>
          </p:nvSpPr>
          <p:spPr>
            <a:xfrm>
              <a:off x="3971400" y="1960800"/>
              <a:ext cx="149525" cy="133525"/>
            </a:xfrm>
            <a:custGeom>
              <a:rect b="b" l="l" r="r" t="t"/>
              <a:pathLst>
                <a:path extrusionOk="0" h="5341" w="5981">
                  <a:moveTo>
                    <a:pt x="5341" y="0"/>
                  </a:moveTo>
                  <a:lnTo>
                    <a:pt x="4013" y="177"/>
                  </a:lnTo>
                  <a:lnTo>
                    <a:pt x="3217" y="3796"/>
                  </a:lnTo>
                  <a:lnTo>
                    <a:pt x="3207" y="3796"/>
                  </a:lnTo>
                  <a:lnTo>
                    <a:pt x="1387" y="541"/>
                  </a:lnTo>
                  <a:lnTo>
                    <a:pt x="1" y="728"/>
                  </a:lnTo>
                  <a:lnTo>
                    <a:pt x="20" y="875"/>
                  </a:lnTo>
                  <a:lnTo>
                    <a:pt x="532" y="836"/>
                  </a:lnTo>
                  <a:lnTo>
                    <a:pt x="1122" y="5095"/>
                  </a:lnTo>
                  <a:lnTo>
                    <a:pt x="630" y="5193"/>
                  </a:lnTo>
                  <a:lnTo>
                    <a:pt x="650" y="5340"/>
                  </a:lnTo>
                  <a:lnTo>
                    <a:pt x="1820" y="5183"/>
                  </a:lnTo>
                  <a:lnTo>
                    <a:pt x="1800" y="5036"/>
                  </a:lnTo>
                  <a:lnTo>
                    <a:pt x="1309" y="5075"/>
                  </a:lnTo>
                  <a:lnTo>
                    <a:pt x="699" y="964"/>
                  </a:lnTo>
                  <a:lnTo>
                    <a:pt x="3000" y="5085"/>
                  </a:lnTo>
                  <a:lnTo>
                    <a:pt x="3128" y="5065"/>
                  </a:lnTo>
                  <a:lnTo>
                    <a:pt x="4092" y="659"/>
                  </a:lnTo>
                  <a:lnTo>
                    <a:pt x="4623" y="4613"/>
                  </a:lnTo>
                  <a:lnTo>
                    <a:pt x="4131" y="4711"/>
                  </a:lnTo>
                  <a:lnTo>
                    <a:pt x="4151" y="4859"/>
                  </a:lnTo>
                  <a:lnTo>
                    <a:pt x="5980" y="4613"/>
                  </a:lnTo>
                  <a:lnTo>
                    <a:pt x="5960" y="4475"/>
                  </a:lnTo>
                  <a:lnTo>
                    <a:pt x="5459" y="4505"/>
                  </a:lnTo>
                  <a:lnTo>
                    <a:pt x="4869" y="246"/>
                  </a:lnTo>
                  <a:lnTo>
                    <a:pt x="5361" y="148"/>
                  </a:lnTo>
                  <a:lnTo>
                    <a:pt x="5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31"/>
            <p:cNvSpPr/>
            <p:nvPr/>
          </p:nvSpPr>
          <p:spPr>
            <a:xfrm>
              <a:off x="4134175" y="1948500"/>
              <a:ext cx="102550" cy="125900"/>
            </a:xfrm>
            <a:custGeom>
              <a:rect b="b" l="l" r="r" t="t"/>
              <a:pathLst>
                <a:path extrusionOk="0" h="5036" w="4102">
                  <a:moveTo>
                    <a:pt x="1220" y="1259"/>
                  </a:moveTo>
                  <a:lnTo>
                    <a:pt x="2134" y="3157"/>
                  </a:lnTo>
                  <a:lnTo>
                    <a:pt x="816" y="3364"/>
                  </a:lnTo>
                  <a:lnTo>
                    <a:pt x="1200" y="1259"/>
                  </a:lnTo>
                  <a:close/>
                  <a:moveTo>
                    <a:pt x="1436" y="0"/>
                  </a:moveTo>
                  <a:lnTo>
                    <a:pt x="1289" y="20"/>
                  </a:lnTo>
                  <a:lnTo>
                    <a:pt x="384" y="4800"/>
                  </a:lnTo>
                  <a:lnTo>
                    <a:pt x="0" y="4888"/>
                  </a:lnTo>
                  <a:lnTo>
                    <a:pt x="20" y="5036"/>
                  </a:lnTo>
                  <a:lnTo>
                    <a:pt x="1033" y="4898"/>
                  </a:lnTo>
                  <a:lnTo>
                    <a:pt x="1013" y="4751"/>
                  </a:lnTo>
                  <a:lnTo>
                    <a:pt x="571" y="4780"/>
                  </a:lnTo>
                  <a:lnTo>
                    <a:pt x="787" y="3561"/>
                  </a:lnTo>
                  <a:lnTo>
                    <a:pt x="2233" y="3364"/>
                  </a:lnTo>
                  <a:lnTo>
                    <a:pt x="2783" y="4475"/>
                  </a:lnTo>
                  <a:lnTo>
                    <a:pt x="2351" y="4564"/>
                  </a:lnTo>
                  <a:lnTo>
                    <a:pt x="2370" y="4711"/>
                  </a:lnTo>
                  <a:lnTo>
                    <a:pt x="4101" y="4475"/>
                  </a:lnTo>
                  <a:lnTo>
                    <a:pt x="4082" y="4328"/>
                  </a:lnTo>
                  <a:lnTo>
                    <a:pt x="3649" y="4357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31"/>
            <p:cNvSpPr/>
            <p:nvPr/>
          </p:nvSpPr>
          <p:spPr>
            <a:xfrm>
              <a:off x="3581700" y="2119825"/>
              <a:ext cx="697075" cy="167500"/>
            </a:xfrm>
            <a:custGeom>
              <a:rect b="b" l="l" r="r" t="t"/>
              <a:pathLst>
                <a:path extrusionOk="0" h="6700" w="27883">
                  <a:moveTo>
                    <a:pt x="27203" y="160"/>
                  </a:moveTo>
                  <a:lnTo>
                    <a:pt x="27705" y="2323"/>
                  </a:lnTo>
                  <a:lnTo>
                    <a:pt x="522" y="6533"/>
                  </a:lnTo>
                  <a:lnTo>
                    <a:pt x="158" y="4369"/>
                  </a:lnTo>
                  <a:lnTo>
                    <a:pt x="27203" y="160"/>
                  </a:lnTo>
                  <a:close/>
                  <a:moveTo>
                    <a:pt x="27265" y="0"/>
                  </a:moveTo>
                  <a:cubicBezTo>
                    <a:pt x="27261" y="0"/>
                    <a:pt x="27256" y="1"/>
                    <a:pt x="27253" y="2"/>
                  </a:cubicBezTo>
                  <a:lnTo>
                    <a:pt x="59" y="4231"/>
                  </a:lnTo>
                  <a:cubicBezTo>
                    <a:pt x="40" y="4241"/>
                    <a:pt x="30" y="4251"/>
                    <a:pt x="10" y="4261"/>
                  </a:cubicBezTo>
                  <a:cubicBezTo>
                    <a:pt x="0" y="4280"/>
                    <a:pt x="0" y="4300"/>
                    <a:pt x="0" y="4320"/>
                  </a:cubicBezTo>
                  <a:lnTo>
                    <a:pt x="384" y="6631"/>
                  </a:lnTo>
                  <a:cubicBezTo>
                    <a:pt x="394" y="6670"/>
                    <a:pt x="423" y="6690"/>
                    <a:pt x="463" y="6700"/>
                  </a:cubicBezTo>
                  <a:lnTo>
                    <a:pt x="472" y="6690"/>
                  </a:lnTo>
                  <a:lnTo>
                    <a:pt x="27813" y="2461"/>
                  </a:lnTo>
                  <a:cubicBezTo>
                    <a:pt x="27833" y="2451"/>
                    <a:pt x="27853" y="2441"/>
                    <a:pt x="27862" y="2422"/>
                  </a:cubicBezTo>
                  <a:cubicBezTo>
                    <a:pt x="27872" y="2412"/>
                    <a:pt x="27882" y="2382"/>
                    <a:pt x="27872" y="2363"/>
                  </a:cubicBezTo>
                  <a:lnTo>
                    <a:pt x="27331" y="61"/>
                  </a:lnTo>
                  <a:cubicBezTo>
                    <a:pt x="27323" y="27"/>
                    <a:pt x="27292" y="0"/>
                    <a:pt x="27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31"/>
            <p:cNvSpPr/>
            <p:nvPr/>
          </p:nvSpPr>
          <p:spPr>
            <a:xfrm>
              <a:off x="3523925" y="1815475"/>
              <a:ext cx="696825" cy="167475"/>
            </a:xfrm>
            <a:custGeom>
              <a:rect b="b" l="l" r="r" t="t"/>
              <a:pathLst>
                <a:path extrusionOk="0" h="6699" w="27873">
                  <a:moveTo>
                    <a:pt x="27203" y="168"/>
                  </a:moveTo>
                  <a:lnTo>
                    <a:pt x="27705" y="2332"/>
                  </a:lnTo>
                  <a:lnTo>
                    <a:pt x="521" y="6541"/>
                  </a:lnTo>
                  <a:lnTo>
                    <a:pt x="158" y="4377"/>
                  </a:lnTo>
                  <a:lnTo>
                    <a:pt x="27203" y="168"/>
                  </a:lnTo>
                  <a:close/>
                  <a:moveTo>
                    <a:pt x="27252" y="1"/>
                  </a:moveTo>
                  <a:lnTo>
                    <a:pt x="59" y="4240"/>
                  </a:lnTo>
                  <a:cubicBezTo>
                    <a:pt x="40" y="4240"/>
                    <a:pt x="30" y="4249"/>
                    <a:pt x="10" y="4269"/>
                  </a:cubicBezTo>
                  <a:cubicBezTo>
                    <a:pt x="0" y="4289"/>
                    <a:pt x="0" y="4308"/>
                    <a:pt x="0" y="4328"/>
                  </a:cubicBezTo>
                  <a:lnTo>
                    <a:pt x="384" y="6639"/>
                  </a:lnTo>
                  <a:cubicBezTo>
                    <a:pt x="394" y="6679"/>
                    <a:pt x="423" y="6698"/>
                    <a:pt x="462" y="6698"/>
                  </a:cubicBezTo>
                  <a:lnTo>
                    <a:pt x="482" y="6698"/>
                  </a:lnTo>
                  <a:lnTo>
                    <a:pt x="27813" y="2469"/>
                  </a:lnTo>
                  <a:cubicBezTo>
                    <a:pt x="27833" y="2460"/>
                    <a:pt x="27852" y="2450"/>
                    <a:pt x="27862" y="2430"/>
                  </a:cubicBezTo>
                  <a:cubicBezTo>
                    <a:pt x="27872" y="2410"/>
                    <a:pt x="27872" y="2391"/>
                    <a:pt x="27872" y="2371"/>
                  </a:cubicBezTo>
                  <a:lnTo>
                    <a:pt x="27331" y="60"/>
                  </a:lnTo>
                  <a:cubicBezTo>
                    <a:pt x="27321" y="21"/>
                    <a:pt x="27292" y="1"/>
                    <a:pt x="27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p32"/>
          <p:cNvSpPr txBox="1"/>
          <p:nvPr>
            <p:ph idx="1" type="body"/>
          </p:nvPr>
        </p:nvSpPr>
        <p:spPr>
          <a:xfrm>
            <a:off x="720000" y="1785925"/>
            <a:ext cx="3512400" cy="20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Box Office Mojo (text)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3,356 entries from 2010 - 2018</a:t>
            </a:r>
            <a:endParaRPr sz="1400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Title, studio, sales, year</a:t>
            </a:r>
            <a:endParaRPr sz="1400"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IMDB (database)</a:t>
            </a:r>
            <a:endParaRPr sz="1400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73,00 entries</a:t>
            </a:r>
            <a:endParaRPr sz="1400"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Title, runtime, genres, rating</a:t>
            </a:r>
            <a:endParaRPr sz="1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165" name="Google Shape;1165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Understanding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166" name="Google Shape;1166;p32"/>
          <p:cNvGrpSpPr/>
          <p:nvPr/>
        </p:nvGrpSpPr>
        <p:grpSpPr>
          <a:xfrm>
            <a:off x="257577" y="4164479"/>
            <a:ext cx="1299031" cy="763082"/>
            <a:chOff x="3285175" y="1554625"/>
            <a:chExt cx="1458275" cy="856625"/>
          </a:xfrm>
        </p:grpSpPr>
        <p:sp>
          <p:nvSpPr>
            <p:cNvPr id="1167" name="Google Shape;1167;p32"/>
            <p:cNvSpPr/>
            <p:nvPr/>
          </p:nvSpPr>
          <p:spPr>
            <a:xfrm>
              <a:off x="3285175" y="1554625"/>
              <a:ext cx="1458275" cy="856625"/>
            </a:xfrm>
            <a:custGeom>
              <a:rect b="b" l="l" r="r" t="t"/>
              <a:pathLst>
                <a:path extrusionOk="0" h="34265" w="58331">
                  <a:moveTo>
                    <a:pt x="49735" y="0"/>
                  </a:moveTo>
                  <a:cubicBezTo>
                    <a:pt x="49686" y="0"/>
                    <a:pt x="49637" y="10"/>
                    <a:pt x="49578" y="20"/>
                  </a:cubicBezTo>
                  <a:lnTo>
                    <a:pt x="12766" y="5331"/>
                  </a:lnTo>
                  <a:cubicBezTo>
                    <a:pt x="12166" y="5419"/>
                    <a:pt x="11743" y="5980"/>
                    <a:pt x="11832" y="6589"/>
                  </a:cubicBezTo>
                  <a:lnTo>
                    <a:pt x="12432" y="10691"/>
                  </a:lnTo>
                  <a:lnTo>
                    <a:pt x="4102" y="11645"/>
                  </a:lnTo>
                  <a:cubicBezTo>
                    <a:pt x="3512" y="11704"/>
                    <a:pt x="3079" y="12215"/>
                    <a:pt x="3118" y="12805"/>
                  </a:cubicBezTo>
                  <a:cubicBezTo>
                    <a:pt x="3118" y="12844"/>
                    <a:pt x="3315" y="16621"/>
                    <a:pt x="925" y="17300"/>
                  </a:cubicBezTo>
                  <a:cubicBezTo>
                    <a:pt x="345" y="17457"/>
                    <a:pt x="1" y="18047"/>
                    <a:pt x="148" y="18627"/>
                  </a:cubicBezTo>
                  <a:lnTo>
                    <a:pt x="3069" y="30331"/>
                  </a:lnTo>
                  <a:cubicBezTo>
                    <a:pt x="3196" y="30836"/>
                    <a:pt x="3647" y="31176"/>
                    <a:pt x="4145" y="31176"/>
                  </a:cubicBezTo>
                  <a:cubicBezTo>
                    <a:pt x="4228" y="31176"/>
                    <a:pt x="4312" y="31167"/>
                    <a:pt x="4397" y="31147"/>
                  </a:cubicBezTo>
                  <a:cubicBezTo>
                    <a:pt x="4646" y="31095"/>
                    <a:pt x="4895" y="31066"/>
                    <a:pt x="5144" y="31066"/>
                  </a:cubicBezTo>
                  <a:cubicBezTo>
                    <a:pt x="5180" y="31066"/>
                    <a:pt x="5216" y="31067"/>
                    <a:pt x="5252" y="31068"/>
                  </a:cubicBezTo>
                  <a:cubicBezTo>
                    <a:pt x="6954" y="31068"/>
                    <a:pt x="8095" y="31894"/>
                    <a:pt x="8645" y="33507"/>
                  </a:cubicBezTo>
                  <a:cubicBezTo>
                    <a:pt x="8793" y="33960"/>
                    <a:pt x="9216" y="34255"/>
                    <a:pt x="9688" y="34264"/>
                  </a:cubicBezTo>
                  <a:cubicBezTo>
                    <a:pt x="9747" y="34255"/>
                    <a:pt x="9796" y="34255"/>
                    <a:pt x="9855" y="34245"/>
                  </a:cubicBezTo>
                  <a:lnTo>
                    <a:pt x="46893" y="28619"/>
                  </a:lnTo>
                  <a:cubicBezTo>
                    <a:pt x="47473" y="28531"/>
                    <a:pt x="47886" y="28010"/>
                    <a:pt x="47827" y="27419"/>
                  </a:cubicBezTo>
                  <a:cubicBezTo>
                    <a:pt x="47817" y="27311"/>
                    <a:pt x="47601" y="24715"/>
                    <a:pt x="50158" y="23830"/>
                  </a:cubicBezTo>
                  <a:cubicBezTo>
                    <a:pt x="50247" y="23849"/>
                    <a:pt x="50335" y="23859"/>
                    <a:pt x="50424" y="23859"/>
                  </a:cubicBezTo>
                  <a:cubicBezTo>
                    <a:pt x="50522" y="23859"/>
                    <a:pt x="50620" y="23849"/>
                    <a:pt x="50719" y="23820"/>
                  </a:cubicBezTo>
                  <a:cubicBezTo>
                    <a:pt x="51397" y="23663"/>
                    <a:pt x="51810" y="22984"/>
                    <a:pt x="51653" y="22305"/>
                  </a:cubicBezTo>
                  <a:lnTo>
                    <a:pt x="51407" y="21312"/>
                  </a:lnTo>
                  <a:lnTo>
                    <a:pt x="54574" y="20437"/>
                  </a:lnTo>
                  <a:cubicBezTo>
                    <a:pt x="55125" y="20279"/>
                    <a:pt x="55459" y="19739"/>
                    <a:pt x="55371" y="19178"/>
                  </a:cubicBezTo>
                  <a:cubicBezTo>
                    <a:pt x="55282" y="18539"/>
                    <a:pt x="55302" y="17899"/>
                    <a:pt x="55439" y="17280"/>
                  </a:cubicBezTo>
                  <a:cubicBezTo>
                    <a:pt x="55705" y="16149"/>
                    <a:pt x="56344" y="15470"/>
                    <a:pt x="57406" y="15205"/>
                  </a:cubicBezTo>
                  <a:cubicBezTo>
                    <a:pt x="57967" y="15057"/>
                    <a:pt x="58331" y="14497"/>
                    <a:pt x="58223" y="13926"/>
                  </a:cubicBezTo>
                  <a:lnTo>
                    <a:pt x="56216" y="3364"/>
                  </a:lnTo>
                  <a:cubicBezTo>
                    <a:pt x="56113" y="2839"/>
                    <a:pt x="55656" y="2465"/>
                    <a:pt x="55142" y="2465"/>
                  </a:cubicBezTo>
                  <a:cubicBezTo>
                    <a:pt x="55068" y="2465"/>
                    <a:pt x="54993" y="2472"/>
                    <a:pt x="54918" y="2488"/>
                  </a:cubicBezTo>
                  <a:cubicBezTo>
                    <a:pt x="54603" y="2538"/>
                    <a:pt x="54279" y="2557"/>
                    <a:pt x="53954" y="2557"/>
                  </a:cubicBezTo>
                  <a:cubicBezTo>
                    <a:pt x="52273" y="2557"/>
                    <a:pt x="51201" y="1947"/>
                    <a:pt x="50788" y="738"/>
                  </a:cubicBezTo>
                  <a:cubicBezTo>
                    <a:pt x="50630" y="295"/>
                    <a:pt x="50207" y="0"/>
                    <a:pt x="49735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762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32"/>
            <p:cNvSpPr/>
            <p:nvPr/>
          </p:nvSpPr>
          <p:spPr>
            <a:xfrm>
              <a:off x="3306325" y="1580675"/>
              <a:ext cx="1397800" cy="800825"/>
            </a:xfrm>
            <a:custGeom>
              <a:rect b="b" l="l" r="r" t="t"/>
              <a:pathLst>
                <a:path extrusionOk="0" h="32033" w="55912">
                  <a:moveTo>
                    <a:pt x="48515" y="1"/>
                  </a:moveTo>
                  <a:lnTo>
                    <a:pt x="11704" y="5311"/>
                  </a:lnTo>
                  <a:lnTo>
                    <a:pt x="12481" y="10553"/>
                  </a:lnTo>
                  <a:lnTo>
                    <a:pt x="3000" y="11625"/>
                  </a:lnTo>
                  <a:cubicBezTo>
                    <a:pt x="3000" y="11625"/>
                    <a:pt x="3315" y="16326"/>
                    <a:pt x="0" y="17251"/>
                  </a:cubicBezTo>
                  <a:lnTo>
                    <a:pt x="2931" y="28954"/>
                  </a:lnTo>
                  <a:cubicBezTo>
                    <a:pt x="2931" y="28954"/>
                    <a:pt x="3382" y="28845"/>
                    <a:pt x="4036" y="28845"/>
                  </a:cubicBezTo>
                  <a:cubicBezTo>
                    <a:pt x="5367" y="28845"/>
                    <a:pt x="7538" y="29296"/>
                    <a:pt x="8468" y="32032"/>
                  </a:cubicBezTo>
                  <a:lnTo>
                    <a:pt x="45516" y="26417"/>
                  </a:lnTo>
                  <a:cubicBezTo>
                    <a:pt x="45516" y="26417"/>
                    <a:pt x="45132" y="22414"/>
                    <a:pt x="49214" y="21490"/>
                  </a:cubicBezTo>
                  <a:lnTo>
                    <a:pt x="48899" y="19405"/>
                  </a:lnTo>
                  <a:lnTo>
                    <a:pt x="53059" y="18254"/>
                  </a:lnTo>
                  <a:cubicBezTo>
                    <a:pt x="53059" y="18254"/>
                    <a:pt x="52292" y="13937"/>
                    <a:pt x="55911" y="13012"/>
                  </a:cubicBezTo>
                  <a:lnTo>
                    <a:pt x="53905" y="2459"/>
                  </a:lnTo>
                  <a:cubicBezTo>
                    <a:pt x="53905" y="2459"/>
                    <a:pt x="53415" y="2559"/>
                    <a:pt x="52722" y="2559"/>
                  </a:cubicBezTo>
                  <a:cubicBezTo>
                    <a:pt x="51381" y="2559"/>
                    <a:pt x="49281" y="2186"/>
                    <a:pt x="485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32"/>
            <p:cNvSpPr/>
            <p:nvPr/>
          </p:nvSpPr>
          <p:spPr>
            <a:xfrm>
              <a:off x="3598900" y="1713450"/>
              <a:ext cx="730500" cy="131075"/>
            </a:xfrm>
            <a:custGeom>
              <a:rect b="b" l="l" r="r" t="t"/>
              <a:pathLst>
                <a:path extrusionOk="0" h="5243" w="29220">
                  <a:moveTo>
                    <a:pt x="1" y="0"/>
                  </a:moveTo>
                  <a:lnTo>
                    <a:pt x="778" y="5242"/>
                  </a:lnTo>
                  <a:lnTo>
                    <a:pt x="29220" y="1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32"/>
            <p:cNvSpPr/>
            <p:nvPr/>
          </p:nvSpPr>
          <p:spPr>
            <a:xfrm>
              <a:off x="4326650" y="1740200"/>
              <a:ext cx="213975" cy="381425"/>
            </a:xfrm>
            <a:custGeom>
              <a:rect b="b" l="l" r="r" t="t"/>
              <a:pathLst>
                <a:path extrusionOk="0" h="15257" w="8559">
                  <a:moveTo>
                    <a:pt x="164" y="1"/>
                  </a:moveTo>
                  <a:cubicBezTo>
                    <a:pt x="83" y="1"/>
                    <a:pt x="0" y="63"/>
                    <a:pt x="12" y="170"/>
                  </a:cubicBezTo>
                  <a:cubicBezTo>
                    <a:pt x="228" y="1084"/>
                    <a:pt x="779" y="1891"/>
                    <a:pt x="1556" y="2432"/>
                  </a:cubicBezTo>
                  <a:cubicBezTo>
                    <a:pt x="2232" y="2887"/>
                    <a:pt x="3059" y="3115"/>
                    <a:pt x="4027" y="3115"/>
                  </a:cubicBezTo>
                  <a:cubicBezTo>
                    <a:pt x="4437" y="3115"/>
                    <a:pt x="4872" y="3074"/>
                    <a:pt x="5332" y="2992"/>
                  </a:cubicBezTo>
                  <a:lnTo>
                    <a:pt x="8253" y="15138"/>
                  </a:lnTo>
                  <a:cubicBezTo>
                    <a:pt x="8263" y="15207"/>
                    <a:pt x="8332" y="15256"/>
                    <a:pt x="8401" y="15256"/>
                  </a:cubicBezTo>
                  <a:lnTo>
                    <a:pt x="8430" y="15256"/>
                  </a:lnTo>
                  <a:cubicBezTo>
                    <a:pt x="8509" y="15227"/>
                    <a:pt x="8558" y="15148"/>
                    <a:pt x="8538" y="15069"/>
                  </a:cubicBezTo>
                  <a:lnTo>
                    <a:pt x="5588" y="2776"/>
                  </a:lnTo>
                  <a:cubicBezTo>
                    <a:pt x="5571" y="2709"/>
                    <a:pt x="5512" y="2663"/>
                    <a:pt x="5446" y="2663"/>
                  </a:cubicBezTo>
                  <a:cubicBezTo>
                    <a:pt x="5434" y="2663"/>
                    <a:pt x="5423" y="2665"/>
                    <a:pt x="5411" y="2668"/>
                  </a:cubicBezTo>
                  <a:cubicBezTo>
                    <a:pt x="4919" y="2767"/>
                    <a:pt x="4454" y="2816"/>
                    <a:pt x="4020" y="2816"/>
                  </a:cubicBezTo>
                  <a:cubicBezTo>
                    <a:pt x="3119" y="2816"/>
                    <a:pt x="2347" y="2604"/>
                    <a:pt x="1723" y="2186"/>
                  </a:cubicBezTo>
                  <a:cubicBezTo>
                    <a:pt x="1015" y="1684"/>
                    <a:pt x="513" y="956"/>
                    <a:pt x="307" y="111"/>
                  </a:cubicBezTo>
                  <a:cubicBezTo>
                    <a:pt x="286" y="35"/>
                    <a:pt x="225" y="1"/>
                    <a:pt x="1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32"/>
            <p:cNvSpPr/>
            <p:nvPr/>
          </p:nvSpPr>
          <p:spPr>
            <a:xfrm>
              <a:off x="4491900" y="1673375"/>
              <a:ext cx="108700" cy="259900"/>
            </a:xfrm>
            <a:custGeom>
              <a:rect b="b" l="l" r="r" t="t"/>
              <a:pathLst>
                <a:path extrusionOk="0" h="10396" w="4348">
                  <a:moveTo>
                    <a:pt x="2273" y="0"/>
                  </a:moveTo>
                  <a:lnTo>
                    <a:pt x="1" y="305"/>
                  </a:lnTo>
                  <a:lnTo>
                    <a:pt x="2155" y="10396"/>
                  </a:lnTo>
                  <a:lnTo>
                    <a:pt x="4348" y="10091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32"/>
            <p:cNvSpPr/>
            <p:nvPr/>
          </p:nvSpPr>
          <p:spPr>
            <a:xfrm>
              <a:off x="3392875" y="1985875"/>
              <a:ext cx="108950" cy="259900"/>
            </a:xfrm>
            <a:custGeom>
              <a:rect b="b" l="l" r="r" t="t"/>
              <a:pathLst>
                <a:path extrusionOk="0" h="10396" w="4358">
                  <a:moveTo>
                    <a:pt x="2272" y="0"/>
                  </a:moveTo>
                  <a:lnTo>
                    <a:pt x="0" y="315"/>
                  </a:lnTo>
                  <a:lnTo>
                    <a:pt x="2164" y="10396"/>
                  </a:lnTo>
                  <a:lnTo>
                    <a:pt x="4357" y="10091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32"/>
            <p:cNvSpPr/>
            <p:nvPr/>
          </p:nvSpPr>
          <p:spPr>
            <a:xfrm>
              <a:off x="4281450" y="1864650"/>
              <a:ext cx="108950" cy="259925"/>
            </a:xfrm>
            <a:custGeom>
              <a:rect b="b" l="l" r="r" t="t"/>
              <a:pathLst>
                <a:path extrusionOk="0" h="10397" w="4358">
                  <a:moveTo>
                    <a:pt x="2272" y="1"/>
                  </a:moveTo>
                  <a:lnTo>
                    <a:pt x="0" y="306"/>
                  </a:lnTo>
                  <a:lnTo>
                    <a:pt x="2154" y="10396"/>
                  </a:lnTo>
                  <a:lnTo>
                    <a:pt x="4357" y="10091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32"/>
            <p:cNvSpPr/>
            <p:nvPr/>
          </p:nvSpPr>
          <p:spPr>
            <a:xfrm>
              <a:off x="3574825" y="2023375"/>
              <a:ext cx="98125" cy="122575"/>
            </a:xfrm>
            <a:custGeom>
              <a:rect b="b" l="l" r="r" t="t"/>
              <a:pathLst>
                <a:path extrusionOk="0" h="4903" w="3925">
                  <a:moveTo>
                    <a:pt x="2173" y="1"/>
                  </a:moveTo>
                  <a:cubicBezTo>
                    <a:pt x="2102" y="1"/>
                    <a:pt x="2029" y="5"/>
                    <a:pt x="1957" y="15"/>
                  </a:cubicBezTo>
                  <a:cubicBezTo>
                    <a:pt x="462" y="221"/>
                    <a:pt x="0" y="1638"/>
                    <a:pt x="157" y="2818"/>
                  </a:cubicBezTo>
                  <a:cubicBezTo>
                    <a:pt x="301" y="3885"/>
                    <a:pt x="779" y="4903"/>
                    <a:pt x="2115" y="4903"/>
                  </a:cubicBezTo>
                  <a:cubicBezTo>
                    <a:pt x="2244" y="4903"/>
                    <a:pt x="2382" y="4893"/>
                    <a:pt x="2528" y="4873"/>
                  </a:cubicBezTo>
                  <a:cubicBezTo>
                    <a:pt x="3305" y="4765"/>
                    <a:pt x="3727" y="4273"/>
                    <a:pt x="3924" y="3526"/>
                  </a:cubicBezTo>
                  <a:lnTo>
                    <a:pt x="3767" y="3467"/>
                  </a:lnTo>
                  <a:cubicBezTo>
                    <a:pt x="3609" y="4027"/>
                    <a:pt x="3216" y="4539"/>
                    <a:pt x="2567" y="4627"/>
                  </a:cubicBezTo>
                  <a:cubicBezTo>
                    <a:pt x="2520" y="4634"/>
                    <a:pt x="2474" y="4637"/>
                    <a:pt x="2429" y="4637"/>
                  </a:cubicBezTo>
                  <a:cubicBezTo>
                    <a:pt x="1618" y="4637"/>
                    <a:pt x="1143" y="3654"/>
                    <a:pt x="1003" y="2601"/>
                  </a:cubicBezTo>
                  <a:cubicBezTo>
                    <a:pt x="816" y="1244"/>
                    <a:pt x="1269" y="290"/>
                    <a:pt x="2046" y="192"/>
                  </a:cubicBezTo>
                  <a:cubicBezTo>
                    <a:pt x="2102" y="185"/>
                    <a:pt x="2157" y="181"/>
                    <a:pt x="2208" y="181"/>
                  </a:cubicBezTo>
                  <a:cubicBezTo>
                    <a:pt x="2579" y="181"/>
                    <a:pt x="2820" y="348"/>
                    <a:pt x="2872" y="408"/>
                  </a:cubicBezTo>
                  <a:lnTo>
                    <a:pt x="2872" y="418"/>
                  </a:lnTo>
                  <a:lnTo>
                    <a:pt x="2813" y="418"/>
                  </a:lnTo>
                  <a:cubicBezTo>
                    <a:pt x="2577" y="457"/>
                    <a:pt x="2419" y="684"/>
                    <a:pt x="2459" y="920"/>
                  </a:cubicBezTo>
                  <a:cubicBezTo>
                    <a:pt x="2485" y="1145"/>
                    <a:pt x="2672" y="1302"/>
                    <a:pt x="2884" y="1302"/>
                  </a:cubicBezTo>
                  <a:cubicBezTo>
                    <a:pt x="2912" y="1302"/>
                    <a:pt x="2941" y="1299"/>
                    <a:pt x="2970" y="1293"/>
                  </a:cubicBezTo>
                  <a:cubicBezTo>
                    <a:pt x="3226" y="1274"/>
                    <a:pt x="3413" y="1028"/>
                    <a:pt x="3364" y="772"/>
                  </a:cubicBezTo>
                  <a:cubicBezTo>
                    <a:pt x="3302" y="316"/>
                    <a:pt x="2763" y="1"/>
                    <a:pt x="21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32"/>
            <p:cNvSpPr/>
            <p:nvPr/>
          </p:nvSpPr>
          <p:spPr>
            <a:xfrm>
              <a:off x="3676850" y="2013175"/>
              <a:ext cx="61500" cy="121475"/>
            </a:xfrm>
            <a:custGeom>
              <a:rect b="b" l="l" r="r" t="t"/>
              <a:pathLst>
                <a:path extrusionOk="0" h="4859" w="2460">
                  <a:moveTo>
                    <a:pt x="1830" y="0"/>
                  </a:moveTo>
                  <a:lnTo>
                    <a:pt x="0" y="246"/>
                  </a:lnTo>
                  <a:lnTo>
                    <a:pt x="20" y="384"/>
                  </a:lnTo>
                  <a:lnTo>
                    <a:pt x="522" y="354"/>
                  </a:lnTo>
                  <a:lnTo>
                    <a:pt x="1102" y="4613"/>
                  </a:lnTo>
                  <a:lnTo>
                    <a:pt x="610" y="4711"/>
                  </a:lnTo>
                  <a:lnTo>
                    <a:pt x="630" y="4858"/>
                  </a:lnTo>
                  <a:lnTo>
                    <a:pt x="2459" y="4613"/>
                  </a:lnTo>
                  <a:lnTo>
                    <a:pt x="2439" y="4465"/>
                  </a:lnTo>
                  <a:lnTo>
                    <a:pt x="1938" y="4504"/>
                  </a:lnTo>
                  <a:lnTo>
                    <a:pt x="1358" y="236"/>
                  </a:lnTo>
                  <a:lnTo>
                    <a:pt x="1849" y="13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32"/>
            <p:cNvSpPr/>
            <p:nvPr/>
          </p:nvSpPr>
          <p:spPr>
            <a:xfrm>
              <a:off x="3742250" y="1996200"/>
              <a:ext cx="107950" cy="129350"/>
            </a:xfrm>
            <a:custGeom>
              <a:rect b="b" l="l" r="r" t="t"/>
              <a:pathLst>
                <a:path extrusionOk="0" h="5174" w="4318">
                  <a:moveTo>
                    <a:pt x="4131" y="0"/>
                  </a:moveTo>
                  <a:lnTo>
                    <a:pt x="2941" y="168"/>
                  </a:lnTo>
                  <a:lnTo>
                    <a:pt x="2961" y="305"/>
                  </a:lnTo>
                  <a:lnTo>
                    <a:pt x="3453" y="276"/>
                  </a:lnTo>
                  <a:lnTo>
                    <a:pt x="3934" y="3452"/>
                  </a:lnTo>
                  <a:lnTo>
                    <a:pt x="699" y="472"/>
                  </a:lnTo>
                  <a:lnTo>
                    <a:pt x="1" y="561"/>
                  </a:lnTo>
                  <a:lnTo>
                    <a:pt x="20" y="709"/>
                  </a:lnTo>
                  <a:lnTo>
                    <a:pt x="522" y="679"/>
                  </a:lnTo>
                  <a:lnTo>
                    <a:pt x="1132" y="4928"/>
                  </a:lnTo>
                  <a:lnTo>
                    <a:pt x="640" y="5036"/>
                  </a:lnTo>
                  <a:lnTo>
                    <a:pt x="669" y="5173"/>
                  </a:lnTo>
                  <a:lnTo>
                    <a:pt x="1859" y="5016"/>
                  </a:lnTo>
                  <a:lnTo>
                    <a:pt x="1840" y="4869"/>
                  </a:lnTo>
                  <a:lnTo>
                    <a:pt x="1348" y="4908"/>
                  </a:lnTo>
                  <a:lnTo>
                    <a:pt x="876" y="1780"/>
                  </a:lnTo>
                  <a:lnTo>
                    <a:pt x="876" y="1780"/>
                  </a:lnTo>
                  <a:lnTo>
                    <a:pt x="4111" y="4770"/>
                  </a:lnTo>
                  <a:lnTo>
                    <a:pt x="4318" y="4751"/>
                  </a:lnTo>
                  <a:lnTo>
                    <a:pt x="3659" y="246"/>
                  </a:lnTo>
                  <a:lnTo>
                    <a:pt x="4151" y="148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32"/>
            <p:cNvSpPr/>
            <p:nvPr/>
          </p:nvSpPr>
          <p:spPr>
            <a:xfrm>
              <a:off x="3865425" y="1982675"/>
              <a:ext cx="98875" cy="126400"/>
            </a:xfrm>
            <a:custGeom>
              <a:rect b="b" l="l" r="r" t="t"/>
              <a:pathLst>
                <a:path extrusionOk="0" h="5056" w="3955">
                  <a:moveTo>
                    <a:pt x="3187" y="0"/>
                  </a:moveTo>
                  <a:lnTo>
                    <a:pt x="1" y="433"/>
                  </a:lnTo>
                  <a:lnTo>
                    <a:pt x="20" y="581"/>
                  </a:lnTo>
                  <a:lnTo>
                    <a:pt x="522" y="541"/>
                  </a:lnTo>
                  <a:lnTo>
                    <a:pt x="1102" y="4810"/>
                  </a:lnTo>
                  <a:lnTo>
                    <a:pt x="611" y="4908"/>
                  </a:lnTo>
                  <a:lnTo>
                    <a:pt x="630" y="5056"/>
                  </a:lnTo>
                  <a:lnTo>
                    <a:pt x="3954" y="4603"/>
                  </a:lnTo>
                  <a:lnTo>
                    <a:pt x="3807" y="3275"/>
                  </a:lnTo>
                  <a:lnTo>
                    <a:pt x="3669" y="3295"/>
                  </a:lnTo>
                  <a:cubicBezTo>
                    <a:pt x="3630" y="4052"/>
                    <a:pt x="3522" y="4475"/>
                    <a:pt x="2754" y="4583"/>
                  </a:cubicBezTo>
                  <a:cubicBezTo>
                    <a:pt x="2518" y="4613"/>
                    <a:pt x="2174" y="4642"/>
                    <a:pt x="1928" y="4662"/>
                  </a:cubicBezTo>
                  <a:lnTo>
                    <a:pt x="1643" y="2587"/>
                  </a:lnTo>
                  <a:cubicBezTo>
                    <a:pt x="1751" y="2558"/>
                    <a:pt x="1938" y="2528"/>
                    <a:pt x="1997" y="2528"/>
                  </a:cubicBezTo>
                  <a:cubicBezTo>
                    <a:pt x="2053" y="2520"/>
                    <a:pt x="2104" y="2516"/>
                    <a:pt x="2153" y="2516"/>
                  </a:cubicBezTo>
                  <a:cubicBezTo>
                    <a:pt x="2485" y="2516"/>
                    <a:pt x="2666" y="2703"/>
                    <a:pt x="2735" y="3226"/>
                  </a:cubicBezTo>
                  <a:lnTo>
                    <a:pt x="2912" y="3197"/>
                  </a:lnTo>
                  <a:lnTo>
                    <a:pt x="2676" y="1466"/>
                  </a:lnTo>
                  <a:lnTo>
                    <a:pt x="2499" y="1486"/>
                  </a:lnTo>
                  <a:cubicBezTo>
                    <a:pt x="2587" y="2095"/>
                    <a:pt x="2410" y="2292"/>
                    <a:pt x="1968" y="2351"/>
                  </a:cubicBezTo>
                  <a:cubicBezTo>
                    <a:pt x="1879" y="2361"/>
                    <a:pt x="1712" y="2390"/>
                    <a:pt x="1614" y="2390"/>
                  </a:cubicBezTo>
                  <a:lnTo>
                    <a:pt x="1348" y="463"/>
                  </a:lnTo>
                  <a:cubicBezTo>
                    <a:pt x="1594" y="404"/>
                    <a:pt x="1830" y="364"/>
                    <a:pt x="2037" y="335"/>
                  </a:cubicBezTo>
                  <a:cubicBezTo>
                    <a:pt x="2113" y="324"/>
                    <a:pt x="2184" y="319"/>
                    <a:pt x="2251" y="319"/>
                  </a:cubicBezTo>
                  <a:cubicBezTo>
                    <a:pt x="2852" y="319"/>
                    <a:pt x="3071" y="744"/>
                    <a:pt x="3266" y="1328"/>
                  </a:cubicBezTo>
                  <a:lnTo>
                    <a:pt x="3394" y="1309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32"/>
            <p:cNvSpPr/>
            <p:nvPr/>
          </p:nvSpPr>
          <p:spPr>
            <a:xfrm>
              <a:off x="3971400" y="1960800"/>
              <a:ext cx="149525" cy="133525"/>
            </a:xfrm>
            <a:custGeom>
              <a:rect b="b" l="l" r="r" t="t"/>
              <a:pathLst>
                <a:path extrusionOk="0" h="5341" w="5981">
                  <a:moveTo>
                    <a:pt x="5341" y="0"/>
                  </a:moveTo>
                  <a:lnTo>
                    <a:pt x="4013" y="177"/>
                  </a:lnTo>
                  <a:lnTo>
                    <a:pt x="3217" y="3796"/>
                  </a:lnTo>
                  <a:lnTo>
                    <a:pt x="3207" y="3796"/>
                  </a:lnTo>
                  <a:lnTo>
                    <a:pt x="1387" y="541"/>
                  </a:lnTo>
                  <a:lnTo>
                    <a:pt x="1" y="728"/>
                  </a:lnTo>
                  <a:lnTo>
                    <a:pt x="20" y="875"/>
                  </a:lnTo>
                  <a:lnTo>
                    <a:pt x="532" y="836"/>
                  </a:lnTo>
                  <a:lnTo>
                    <a:pt x="1122" y="5095"/>
                  </a:lnTo>
                  <a:lnTo>
                    <a:pt x="630" y="5193"/>
                  </a:lnTo>
                  <a:lnTo>
                    <a:pt x="650" y="5340"/>
                  </a:lnTo>
                  <a:lnTo>
                    <a:pt x="1820" y="5183"/>
                  </a:lnTo>
                  <a:lnTo>
                    <a:pt x="1800" y="5036"/>
                  </a:lnTo>
                  <a:lnTo>
                    <a:pt x="1309" y="5075"/>
                  </a:lnTo>
                  <a:lnTo>
                    <a:pt x="699" y="964"/>
                  </a:lnTo>
                  <a:lnTo>
                    <a:pt x="3000" y="5085"/>
                  </a:lnTo>
                  <a:lnTo>
                    <a:pt x="3128" y="5065"/>
                  </a:lnTo>
                  <a:lnTo>
                    <a:pt x="4092" y="659"/>
                  </a:lnTo>
                  <a:lnTo>
                    <a:pt x="4623" y="4613"/>
                  </a:lnTo>
                  <a:lnTo>
                    <a:pt x="4131" y="4711"/>
                  </a:lnTo>
                  <a:lnTo>
                    <a:pt x="4151" y="4859"/>
                  </a:lnTo>
                  <a:lnTo>
                    <a:pt x="5980" y="4613"/>
                  </a:lnTo>
                  <a:lnTo>
                    <a:pt x="5960" y="4475"/>
                  </a:lnTo>
                  <a:lnTo>
                    <a:pt x="5459" y="4505"/>
                  </a:lnTo>
                  <a:lnTo>
                    <a:pt x="4869" y="246"/>
                  </a:lnTo>
                  <a:lnTo>
                    <a:pt x="5361" y="148"/>
                  </a:lnTo>
                  <a:lnTo>
                    <a:pt x="53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32"/>
            <p:cNvSpPr/>
            <p:nvPr/>
          </p:nvSpPr>
          <p:spPr>
            <a:xfrm>
              <a:off x="4134175" y="1948500"/>
              <a:ext cx="102550" cy="125900"/>
            </a:xfrm>
            <a:custGeom>
              <a:rect b="b" l="l" r="r" t="t"/>
              <a:pathLst>
                <a:path extrusionOk="0" h="5036" w="4102">
                  <a:moveTo>
                    <a:pt x="1220" y="1259"/>
                  </a:moveTo>
                  <a:lnTo>
                    <a:pt x="2134" y="3157"/>
                  </a:lnTo>
                  <a:lnTo>
                    <a:pt x="816" y="3364"/>
                  </a:lnTo>
                  <a:lnTo>
                    <a:pt x="1200" y="1259"/>
                  </a:lnTo>
                  <a:close/>
                  <a:moveTo>
                    <a:pt x="1436" y="0"/>
                  </a:moveTo>
                  <a:lnTo>
                    <a:pt x="1289" y="20"/>
                  </a:lnTo>
                  <a:lnTo>
                    <a:pt x="384" y="4800"/>
                  </a:lnTo>
                  <a:lnTo>
                    <a:pt x="0" y="4888"/>
                  </a:lnTo>
                  <a:lnTo>
                    <a:pt x="20" y="5036"/>
                  </a:lnTo>
                  <a:lnTo>
                    <a:pt x="1033" y="4898"/>
                  </a:lnTo>
                  <a:lnTo>
                    <a:pt x="1013" y="4751"/>
                  </a:lnTo>
                  <a:lnTo>
                    <a:pt x="571" y="4780"/>
                  </a:lnTo>
                  <a:lnTo>
                    <a:pt x="787" y="3561"/>
                  </a:lnTo>
                  <a:lnTo>
                    <a:pt x="2233" y="3364"/>
                  </a:lnTo>
                  <a:lnTo>
                    <a:pt x="2783" y="4475"/>
                  </a:lnTo>
                  <a:lnTo>
                    <a:pt x="2351" y="4564"/>
                  </a:lnTo>
                  <a:lnTo>
                    <a:pt x="2370" y="4711"/>
                  </a:lnTo>
                  <a:lnTo>
                    <a:pt x="4101" y="4475"/>
                  </a:lnTo>
                  <a:lnTo>
                    <a:pt x="4082" y="4328"/>
                  </a:lnTo>
                  <a:lnTo>
                    <a:pt x="3649" y="4357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32"/>
            <p:cNvSpPr/>
            <p:nvPr/>
          </p:nvSpPr>
          <p:spPr>
            <a:xfrm>
              <a:off x="3581700" y="2119825"/>
              <a:ext cx="697075" cy="167500"/>
            </a:xfrm>
            <a:custGeom>
              <a:rect b="b" l="l" r="r" t="t"/>
              <a:pathLst>
                <a:path extrusionOk="0" h="6700" w="27883">
                  <a:moveTo>
                    <a:pt x="27203" y="160"/>
                  </a:moveTo>
                  <a:lnTo>
                    <a:pt x="27705" y="2323"/>
                  </a:lnTo>
                  <a:lnTo>
                    <a:pt x="522" y="6533"/>
                  </a:lnTo>
                  <a:lnTo>
                    <a:pt x="158" y="4369"/>
                  </a:lnTo>
                  <a:lnTo>
                    <a:pt x="27203" y="160"/>
                  </a:lnTo>
                  <a:close/>
                  <a:moveTo>
                    <a:pt x="27265" y="0"/>
                  </a:moveTo>
                  <a:cubicBezTo>
                    <a:pt x="27261" y="0"/>
                    <a:pt x="27256" y="1"/>
                    <a:pt x="27253" y="2"/>
                  </a:cubicBezTo>
                  <a:lnTo>
                    <a:pt x="59" y="4231"/>
                  </a:lnTo>
                  <a:cubicBezTo>
                    <a:pt x="40" y="4241"/>
                    <a:pt x="30" y="4251"/>
                    <a:pt x="10" y="4261"/>
                  </a:cubicBezTo>
                  <a:cubicBezTo>
                    <a:pt x="0" y="4280"/>
                    <a:pt x="0" y="4300"/>
                    <a:pt x="0" y="4320"/>
                  </a:cubicBezTo>
                  <a:lnTo>
                    <a:pt x="384" y="6631"/>
                  </a:lnTo>
                  <a:cubicBezTo>
                    <a:pt x="394" y="6670"/>
                    <a:pt x="423" y="6690"/>
                    <a:pt x="463" y="6700"/>
                  </a:cubicBezTo>
                  <a:lnTo>
                    <a:pt x="472" y="6690"/>
                  </a:lnTo>
                  <a:lnTo>
                    <a:pt x="27813" y="2461"/>
                  </a:lnTo>
                  <a:cubicBezTo>
                    <a:pt x="27833" y="2451"/>
                    <a:pt x="27853" y="2441"/>
                    <a:pt x="27862" y="2422"/>
                  </a:cubicBezTo>
                  <a:cubicBezTo>
                    <a:pt x="27872" y="2412"/>
                    <a:pt x="27882" y="2382"/>
                    <a:pt x="27872" y="2363"/>
                  </a:cubicBezTo>
                  <a:lnTo>
                    <a:pt x="27331" y="61"/>
                  </a:lnTo>
                  <a:cubicBezTo>
                    <a:pt x="27323" y="27"/>
                    <a:pt x="27292" y="0"/>
                    <a:pt x="272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32"/>
            <p:cNvSpPr/>
            <p:nvPr/>
          </p:nvSpPr>
          <p:spPr>
            <a:xfrm>
              <a:off x="3523925" y="1815475"/>
              <a:ext cx="696825" cy="167475"/>
            </a:xfrm>
            <a:custGeom>
              <a:rect b="b" l="l" r="r" t="t"/>
              <a:pathLst>
                <a:path extrusionOk="0" h="6699" w="27873">
                  <a:moveTo>
                    <a:pt x="27203" y="168"/>
                  </a:moveTo>
                  <a:lnTo>
                    <a:pt x="27705" y="2332"/>
                  </a:lnTo>
                  <a:lnTo>
                    <a:pt x="521" y="6541"/>
                  </a:lnTo>
                  <a:lnTo>
                    <a:pt x="158" y="4377"/>
                  </a:lnTo>
                  <a:lnTo>
                    <a:pt x="27203" y="168"/>
                  </a:lnTo>
                  <a:close/>
                  <a:moveTo>
                    <a:pt x="27252" y="1"/>
                  </a:moveTo>
                  <a:lnTo>
                    <a:pt x="59" y="4240"/>
                  </a:lnTo>
                  <a:cubicBezTo>
                    <a:pt x="40" y="4240"/>
                    <a:pt x="30" y="4249"/>
                    <a:pt x="10" y="4269"/>
                  </a:cubicBezTo>
                  <a:cubicBezTo>
                    <a:pt x="0" y="4289"/>
                    <a:pt x="0" y="4308"/>
                    <a:pt x="0" y="4328"/>
                  </a:cubicBezTo>
                  <a:lnTo>
                    <a:pt x="384" y="6639"/>
                  </a:lnTo>
                  <a:cubicBezTo>
                    <a:pt x="394" y="6679"/>
                    <a:pt x="423" y="6698"/>
                    <a:pt x="462" y="6698"/>
                  </a:cubicBezTo>
                  <a:lnTo>
                    <a:pt x="482" y="6698"/>
                  </a:lnTo>
                  <a:lnTo>
                    <a:pt x="27813" y="2469"/>
                  </a:lnTo>
                  <a:cubicBezTo>
                    <a:pt x="27833" y="2460"/>
                    <a:pt x="27852" y="2450"/>
                    <a:pt x="27862" y="2430"/>
                  </a:cubicBezTo>
                  <a:cubicBezTo>
                    <a:pt x="27872" y="2410"/>
                    <a:pt x="27872" y="2391"/>
                    <a:pt x="27872" y="2371"/>
                  </a:cubicBezTo>
                  <a:lnTo>
                    <a:pt x="27331" y="60"/>
                  </a:lnTo>
                  <a:cubicBezTo>
                    <a:pt x="27321" y="21"/>
                    <a:pt x="27292" y="1"/>
                    <a:pt x="272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82" name="Google Shape;1182;p32"/>
          <p:cNvGrpSpPr/>
          <p:nvPr/>
        </p:nvGrpSpPr>
        <p:grpSpPr>
          <a:xfrm>
            <a:off x="7893446" y="188324"/>
            <a:ext cx="926750" cy="870532"/>
            <a:chOff x="220838" y="-10150"/>
            <a:chExt cx="1417700" cy="1331700"/>
          </a:xfrm>
        </p:grpSpPr>
        <p:sp>
          <p:nvSpPr>
            <p:cNvPr id="1183" name="Google Shape;1183;p32"/>
            <p:cNvSpPr/>
            <p:nvPr/>
          </p:nvSpPr>
          <p:spPr>
            <a:xfrm>
              <a:off x="220838" y="-10150"/>
              <a:ext cx="1241175" cy="540250"/>
            </a:xfrm>
            <a:custGeom>
              <a:rect b="b" l="l" r="r" t="t"/>
              <a:pathLst>
                <a:path extrusionOk="0" h="21610" w="49647">
                  <a:moveTo>
                    <a:pt x="46637" y="0"/>
                  </a:moveTo>
                  <a:cubicBezTo>
                    <a:pt x="46539" y="0"/>
                    <a:pt x="46440" y="21"/>
                    <a:pt x="46342" y="62"/>
                  </a:cubicBezTo>
                  <a:lnTo>
                    <a:pt x="44296" y="750"/>
                  </a:lnTo>
                  <a:cubicBezTo>
                    <a:pt x="44228" y="760"/>
                    <a:pt x="44159" y="780"/>
                    <a:pt x="44090" y="799"/>
                  </a:cubicBezTo>
                  <a:lnTo>
                    <a:pt x="40569" y="1989"/>
                  </a:lnTo>
                  <a:cubicBezTo>
                    <a:pt x="40490" y="2019"/>
                    <a:pt x="40422" y="2048"/>
                    <a:pt x="40353" y="2088"/>
                  </a:cubicBezTo>
                  <a:lnTo>
                    <a:pt x="36773" y="3307"/>
                  </a:lnTo>
                  <a:cubicBezTo>
                    <a:pt x="36694" y="3317"/>
                    <a:pt x="36615" y="3337"/>
                    <a:pt x="36537" y="3357"/>
                  </a:cubicBezTo>
                  <a:lnTo>
                    <a:pt x="33006" y="4556"/>
                  </a:lnTo>
                  <a:cubicBezTo>
                    <a:pt x="32927" y="4586"/>
                    <a:pt x="32859" y="4615"/>
                    <a:pt x="32790" y="4665"/>
                  </a:cubicBezTo>
                  <a:lnTo>
                    <a:pt x="28797" y="6012"/>
                  </a:lnTo>
                  <a:cubicBezTo>
                    <a:pt x="28708" y="6022"/>
                    <a:pt x="28620" y="6041"/>
                    <a:pt x="28541" y="6071"/>
                  </a:cubicBezTo>
                  <a:lnTo>
                    <a:pt x="25010" y="7261"/>
                  </a:lnTo>
                  <a:cubicBezTo>
                    <a:pt x="24932" y="7290"/>
                    <a:pt x="24853" y="7330"/>
                    <a:pt x="24774" y="7379"/>
                  </a:cubicBezTo>
                  <a:lnTo>
                    <a:pt x="20850" y="8707"/>
                  </a:lnTo>
                  <a:cubicBezTo>
                    <a:pt x="20762" y="8716"/>
                    <a:pt x="20673" y="8736"/>
                    <a:pt x="20585" y="8766"/>
                  </a:cubicBezTo>
                  <a:lnTo>
                    <a:pt x="17054" y="9965"/>
                  </a:lnTo>
                  <a:cubicBezTo>
                    <a:pt x="16966" y="9995"/>
                    <a:pt x="16887" y="10034"/>
                    <a:pt x="16808" y="10083"/>
                  </a:cubicBezTo>
                  <a:lnTo>
                    <a:pt x="12914" y="11411"/>
                  </a:lnTo>
                  <a:cubicBezTo>
                    <a:pt x="12815" y="11411"/>
                    <a:pt x="12727" y="11431"/>
                    <a:pt x="12628" y="11460"/>
                  </a:cubicBezTo>
                  <a:lnTo>
                    <a:pt x="9098" y="12660"/>
                  </a:lnTo>
                  <a:cubicBezTo>
                    <a:pt x="9009" y="12690"/>
                    <a:pt x="8921" y="12739"/>
                    <a:pt x="8832" y="12788"/>
                  </a:cubicBezTo>
                  <a:lnTo>
                    <a:pt x="905" y="15483"/>
                  </a:lnTo>
                  <a:cubicBezTo>
                    <a:pt x="305" y="15689"/>
                    <a:pt x="1" y="16348"/>
                    <a:pt x="227" y="16938"/>
                  </a:cubicBezTo>
                  <a:lnTo>
                    <a:pt x="1781" y="20912"/>
                  </a:lnTo>
                  <a:cubicBezTo>
                    <a:pt x="1948" y="21334"/>
                    <a:pt x="2351" y="21610"/>
                    <a:pt x="2813" y="21610"/>
                  </a:cubicBezTo>
                  <a:cubicBezTo>
                    <a:pt x="2931" y="21610"/>
                    <a:pt x="3049" y="21590"/>
                    <a:pt x="3167" y="21551"/>
                  </a:cubicBezTo>
                  <a:lnTo>
                    <a:pt x="5744" y="20675"/>
                  </a:lnTo>
                  <a:cubicBezTo>
                    <a:pt x="5783" y="20685"/>
                    <a:pt x="5823" y="20685"/>
                    <a:pt x="5872" y="20685"/>
                  </a:cubicBezTo>
                  <a:cubicBezTo>
                    <a:pt x="5980" y="20685"/>
                    <a:pt x="6098" y="20666"/>
                    <a:pt x="6206" y="20636"/>
                  </a:cubicBezTo>
                  <a:lnTo>
                    <a:pt x="9786" y="19485"/>
                  </a:lnTo>
                  <a:cubicBezTo>
                    <a:pt x="9983" y="19417"/>
                    <a:pt x="10150" y="19299"/>
                    <a:pt x="10288" y="19141"/>
                  </a:cubicBezTo>
                  <a:lnTo>
                    <a:pt x="13169" y="18168"/>
                  </a:lnTo>
                  <a:cubicBezTo>
                    <a:pt x="13228" y="18158"/>
                    <a:pt x="13287" y="18148"/>
                    <a:pt x="13336" y="18128"/>
                  </a:cubicBezTo>
                  <a:lnTo>
                    <a:pt x="16916" y="16978"/>
                  </a:lnTo>
                  <a:cubicBezTo>
                    <a:pt x="17044" y="16938"/>
                    <a:pt x="17162" y="16869"/>
                    <a:pt x="17270" y="16791"/>
                  </a:cubicBezTo>
                  <a:lnTo>
                    <a:pt x="20988" y="15532"/>
                  </a:lnTo>
                  <a:cubicBezTo>
                    <a:pt x="21106" y="15532"/>
                    <a:pt x="21224" y="15512"/>
                    <a:pt x="21342" y="15473"/>
                  </a:cubicBezTo>
                  <a:lnTo>
                    <a:pt x="22473" y="15089"/>
                  </a:lnTo>
                  <a:cubicBezTo>
                    <a:pt x="23260" y="14824"/>
                    <a:pt x="24066" y="14548"/>
                    <a:pt x="24883" y="14273"/>
                  </a:cubicBezTo>
                  <a:cubicBezTo>
                    <a:pt x="24991" y="14234"/>
                    <a:pt x="25099" y="14175"/>
                    <a:pt x="25197" y="14106"/>
                  </a:cubicBezTo>
                  <a:lnTo>
                    <a:pt x="28964" y="12827"/>
                  </a:lnTo>
                  <a:cubicBezTo>
                    <a:pt x="29082" y="12827"/>
                    <a:pt x="29200" y="12808"/>
                    <a:pt x="29308" y="12778"/>
                  </a:cubicBezTo>
                  <a:cubicBezTo>
                    <a:pt x="30488" y="12375"/>
                    <a:pt x="31659" y="11982"/>
                    <a:pt x="32839" y="11578"/>
                  </a:cubicBezTo>
                  <a:cubicBezTo>
                    <a:pt x="32937" y="11539"/>
                    <a:pt x="33036" y="11490"/>
                    <a:pt x="33124" y="11431"/>
                  </a:cubicBezTo>
                  <a:lnTo>
                    <a:pt x="36999" y="10123"/>
                  </a:lnTo>
                  <a:cubicBezTo>
                    <a:pt x="37097" y="10113"/>
                    <a:pt x="37206" y="10093"/>
                    <a:pt x="37304" y="10064"/>
                  </a:cubicBezTo>
                  <a:lnTo>
                    <a:pt x="38759" y="9572"/>
                  </a:lnTo>
                  <a:cubicBezTo>
                    <a:pt x="39458" y="9336"/>
                    <a:pt x="40156" y="9100"/>
                    <a:pt x="40835" y="8864"/>
                  </a:cubicBezTo>
                  <a:cubicBezTo>
                    <a:pt x="40923" y="8834"/>
                    <a:pt x="41012" y="8795"/>
                    <a:pt x="41090" y="8746"/>
                  </a:cubicBezTo>
                  <a:lnTo>
                    <a:pt x="44591" y="7566"/>
                  </a:lnTo>
                  <a:cubicBezTo>
                    <a:pt x="44680" y="7556"/>
                    <a:pt x="44769" y="7536"/>
                    <a:pt x="44857" y="7507"/>
                  </a:cubicBezTo>
                  <a:cubicBezTo>
                    <a:pt x="45722" y="7212"/>
                    <a:pt x="46529" y="6936"/>
                    <a:pt x="47276" y="6681"/>
                  </a:cubicBezTo>
                  <a:lnTo>
                    <a:pt x="48388" y="6307"/>
                  </a:lnTo>
                  <a:cubicBezTo>
                    <a:pt x="48457" y="6277"/>
                    <a:pt x="48525" y="6248"/>
                    <a:pt x="48594" y="6209"/>
                  </a:cubicBezTo>
                  <a:lnTo>
                    <a:pt x="48732" y="6159"/>
                  </a:lnTo>
                  <a:cubicBezTo>
                    <a:pt x="49342" y="5953"/>
                    <a:pt x="49647" y="5274"/>
                    <a:pt x="49401" y="4684"/>
                  </a:cubicBezTo>
                  <a:lnTo>
                    <a:pt x="47719" y="681"/>
                  </a:lnTo>
                  <a:cubicBezTo>
                    <a:pt x="47545" y="276"/>
                    <a:pt x="47162" y="3"/>
                    <a:pt x="46720" y="3"/>
                  </a:cubicBezTo>
                  <a:cubicBezTo>
                    <a:pt x="46712" y="3"/>
                    <a:pt x="46704" y="3"/>
                    <a:pt x="46696" y="3"/>
                  </a:cubicBezTo>
                  <a:cubicBezTo>
                    <a:pt x="46676" y="1"/>
                    <a:pt x="46657" y="0"/>
                    <a:pt x="46637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762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32"/>
            <p:cNvSpPr/>
            <p:nvPr/>
          </p:nvSpPr>
          <p:spPr>
            <a:xfrm>
              <a:off x="259938" y="212725"/>
              <a:ext cx="1378600" cy="1108825"/>
            </a:xfrm>
            <a:custGeom>
              <a:rect b="b" l="l" r="r" t="t"/>
              <a:pathLst>
                <a:path extrusionOk="0" h="44353" w="55144">
                  <a:moveTo>
                    <a:pt x="47660" y="0"/>
                  </a:moveTo>
                  <a:cubicBezTo>
                    <a:pt x="47578" y="0"/>
                    <a:pt x="47496" y="9"/>
                    <a:pt x="47414" y="28"/>
                  </a:cubicBezTo>
                  <a:lnTo>
                    <a:pt x="46735" y="185"/>
                  </a:lnTo>
                  <a:lnTo>
                    <a:pt x="46676" y="195"/>
                  </a:lnTo>
                  <a:lnTo>
                    <a:pt x="43037" y="1021"/>
                  </a:lnTo>
                  <a:lnTo>
                    <a:pt x="42949" y="1041"/>
                  </a:lnTo>
                  <a:lnTo>
                    <a:pt x="42909" y="1050"/>
                  </a:lnTo>
                  <a:lnTo>
                    <a:pt x="39713" y="1768"/>
                  </a:lnTo>
                  <a:cubicBezTo>
                    <a:pt x="39654" y="1759"/>
                    <a:pt x="39595" y="1759"/>
                    <a:pt x="39536" y="1759"/>
                  </a:cubicBezTo>
                  <a:cubicBezTo>
                    <a:pt x="39448" y="1759"/>
                    <a:pt x="39369" y="1768"/>
                    <a:pt x="39290" y="1788"/>
                  </a:cubicBezTo>
                  <a:lnTo>
                    <a:pt x="35651" y="2604"/>
                  </a:lnTo>
                  <a:cubicBezTo>
                    <a:pt x="35504" y="2634"/>
                    <a:pt x="35376" y="2703"/>
                    <a:pt x="35248" y="2781"/>
                  </a:cubicBezTo>
                  <a:lnTo>
                    <a:pt x="31521" y="3627"/>
                  </a:lnTo>
                  <a:cubicBezTo>
                    <a:pt x="31462" y="3617"/>
                    <a:pt x="31403" y="3607"/>
                    <a:pt x="31334" y="3607"/>
                  </a:cubicBezTo>
                  <a:cubicBezTo>
                    <a:pt x="31255" y="3607"/>
                    <a:pt x="31167" y="3617"/>
                    <a:pt x="31088" y="3637"/>
                  </a:cubicBezTo>
                  <a:lnTo>
                    <a:pt x="27449" y="4463"/>
                  </a:lnTo>
                  <a:cubicBezTo>
                    <a:pt x="27311" y="4493"/>
                    <a:pt x="27174" y="4552"/>
                    <a:pt x="27056" y="4640"/>
                  </a:cubicBezTo>
                  <a:lnTo>
                    <a:pt x="23328" y="5486"/>
                  </a:lnTo>
                  <a:cubicBezTo>
                    <a:pt x="23269" y="5466"/>
                    <a:pt x="23201" y="5466"/>
                    <a:pt x="23132" y="5466"/>
                  </a:cubicBezTo>
                  <a:cubicBezTo>
                    <a:pt x="23053" y="5466"/>
                    <a:pt x="22974" y="5476"/>
                    <a:pt x="22886" y="5496"/>
                  </a:cubicBezTo>
                  <a:lnTo>
                    <a:pt x="19257" y="6312"/>
                  </a:lnTo>
                  <a:cubicBezTo>
                    <a:pt x="19109" y="6342"/>
                    <a:pt x="18972" y="6410"/>
                    <a:pt x="18854" y="6499"/>
                  </a:cubicBezTo>
                  <a:lnTo>
                    <a:pt x="15097" y="7345"/>
                  </a:lnTo>
                  <a:cubicBezTo>
                    <a:pt x="15028" y="7335"/>
                    <a:pt x="14969" y="7325"/>
                    <a:pt x="14900" y="7325"/>
                  </a:cubicBezTo>
                  <a:cubicBezTo>
                    <a:pt x="14821" y="7325"/>
                    <a:pt x="14733" y="7335"/>
                    <a:pt x="14654" y="7355"/>
                  </a:cubicBezTo>
                  <a:lnTo>
                    <a:pt x="11015" y="8181"/>
                  </a:lnTo>
                  <a:cubicBezTo>
                    <a:pt x="10868" y="8210"/>
                    <a:pt x="10730" y="8269"/>
                    <a:pt x="10612" y="8358"/>
                  </a:cubicBezTo>
                  <a:lnTo>
                    <a:pt x="7317" y="9105"/>
                  </a:lnTo>
                  <a:cubicBezTo>
                    <a:pt x="7249" y="9091"/>
                    <a:pt x="7178" y="9084"/>
                    <a:pt x="7109" y="9084"/>
                  </a:cubicBezTo>
                  <a:cubicBezTo>
                    <a:pt x="7028" y="9084"/>
                    <a:pt x="6949" y="9094"/>
                    <a:pt x="6875" y="9115"/>
                  </a:cubicBezTo>
                  <a:lnTo>
                    <a:pt x="3236" y="9941"/>
                  </a:lnTo>
                  <a:cubicBezTo>
                    <a:pt x="3088" y="9971"/>
                    <a:pt x="2951" y="10030"/>
                    <a:pt x="2833" y="10118"/>
                  </a:cubicBezTo>
                  <a:lnTo>
                    <a:pt x="964" y="10541"/>
                  </a:lnTo>
                  <a:cubicBezTo>
                    <a:pt x="374" y="10679"/>
                    <a:pt x="0" y="11259"/>
                    <a:pt x="128" y="11859"/>
                  </a:cubicBezTo>
                  <a:lnTo>
                    <a:pt x="1013" y="15999"/>
                  </a:lnTo>
                  <a:cubicBezTo>
                    <a:pt x="1023" y="16019"/>
                    <a:pt x="1023" y="16029"/>
                    <a:pt x="1023" y="16048"/>
                  </a:cubicBezTo>
                  <a:lnTo>
                    <a:pt x="1023" y="16058"/>
                  </a:lnTo>
                  <a:lnTo>
                    <a:pt x="1033" y="16107"/>
                  </a:lnTo>
                  <a:lnTo>
                    <a:pt x="6855" y="43478"/>
                  </a:lnTo>
                  <a:cubicBezTo>
                    <a:pt x="6963" y="43989"/>
                    <a:pt x="7416" y="44353"/>
                    <a:pt x="7937" y="44353"/>
                  </a:cubicBezTo>
                  <a:cubicBezTo>
                    <a:pt x="8016" y="44353"/>
                    <a:pt x="8094" y="44343"/>
                    <a:pt x="8173" y="44323"/>
                  </a:cubicBezTo>
                  <a:lnTo>
                    <a:pt x="54170" y="34489"/>
                  </a:lnTo>
                  <a:cubicBezTo>
                    <a:pt x="54760" y="34371"/>
                    <a:pt x="55144" y="33790"/>
                    <a:pt x="55026" y="33200"/>
                  </a:cubicBezTo>
                  <a:lnTo>
                    <a:pt x="48751" y="893"/>
                  </a:lnTo>
                  <a:cubicBezTo>
                    <a:pt x="48649" y="366"/>
                    <a:pt x="48179" y="0"/>
                    <a:pt x="47660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762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32"/>
            <p:cNvSpPr/>
            <p:nvPr/>
          </p:nvSpPr>
          <p:spPr>
            <a:xfrm>
              <a:off x="248725" y="11400"/>
              <a:ext cx="1178225" cy="485125"/>
            </a:xfrm>
            <a:custGeom>
              <a:rect b="b" l="l" r="r" t="t"/>
              <a:pathLst>
                <a:path extrusionOk="0" h="19405" w="47129">
                  <a:moveTo>
                    <a:pt x="45447" y="1"/>
                  </a:moveTo>
                  <a:lnTo>
                    <a:pt x="1" y="15431"/>
                  </a:lnTo>
                  <a:lnTo>
                    <a:pt x="1555" y="19405"/>
                  </a:lnTo>
                  <a:lnTo>
                    <a:pt x="47129" y="4013"/>
                  </a:lnTo>
                  <a:lnTo>
                    <a:pt x="45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32"/>
            <p:cNvSpPr/>
            <p:nvPr/>
          </p:nvSpPr>
          <p:spPr>
            <a:xfrm>
              <a:off x="453775" y="296600"/>
              <a:ext cx="177800" cy="114375"/>
            </a:xfrm>
            <a:custGeom>
              <a:rect b="b" l="l" r="r" t="t"/>
              <a:pathLst>
                <a:path extrusionOk="0" h="4575" w="7112">
                  <a:moveTo>
                    <a:pt x="3532" y="1"/>
                  </a:moveTo>
                  <a:lnTo>
                    <a:pt x="1" y="1201"/>
                  </a:lnTo>
                  <a:lnTo>
                    <a:pt x="3532" y="4574"/>
                  </a:lnTo>
                  <a:lnTo>
                    <a:pt x="7111" y="3423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32"/>
            <p:cNvSpPr/>
            <p:nvPr/>
          </p:nvSpPr>
          <p:spPr>
            <a:xfrm>
              <a:off x="275525" y="359300"/>
              <a:ext cx="177800" cy="114350"/>
            </a:xfrm>
            <a:custGeom>
              <a:rect b="b" l="l" r="r" t="t"/>
              <a:pathLst>
                <a:path extrusionOk="0" h="4574" w="7112">
                  <a:moveTo>
                    <a:pt x="3531" y="1"/>
                  </a:moveTo>
                  <a:lnTo>
                    <a:pt x="1" y="1201"/>
                  </a:lnTo>
                  <a:lnTo>
                    <a:pt x="3531" y="4574"/>
                  </a:lnTo>
                  <a:lnTo>
                    <a:pt x="7111" y="3413"/>
                  </a:ln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32"/>
            <p:cNvSpPr/>
            <p:nvPr/>
          </p:nvSpPr>
          <p:spPr>
            <a:xfrm>
              <a:off x="652700" y="229250"/>
              <a:ext cx="177775" cy="115325"/>
            </a:xfrm>
            <a:custGeom>
              <a:rect b="b" l="l" r="r" t="t"/>
              <a:pathLst>
                <a:path extrusionOk="0" h="4613" w="7111">
                  <a:moveTo>
                    <a:pt x="3531" y="0"/>
                  </a:moveTo>
                  <a:lnTo>
                    <a:pt x="0" y="1200"/>
                  </a:lnTo>
                  <a:lnTo>
                    <a:pt x="3570" y="4613"/>
                  </a:lnTo>
                  <a:lnTo>
                    <a:pt x="7111" y="3413"/>
                  </a:ln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32"/>
            <p:cNvSpPr/>
            <p:nvPr/>
          </p:nvSpPr>
          <p:spPr>
            <a:xfrm>
              <a:off x="851600" y="161875"/>
              <a:ext cx="177800" cy="115350"/>
            </a:xfrm>
            <a:custGeom>
              <a:rect b="b" l="l" r="r" t="t"/>
              <a:pathLst>
                <a:path extrusionOk="0" h="4614" w="7112">
                  <a:moveTo>
                    <a:pt x="3531" y="1"/>
                  </a:moveTo>
                  <a:lnTo>
                    <a:pt x="1" y="1191"/>
                  </a:lnTo>
                  <a:lnTo>
                    <a:pt x="3580" y="4613"/>
                  </a:lnTo>
                  <a:cubicBezTo>
                    <a:pt x="4761" y="4210"/>
                    <a:pt x="5931" y="3816"/>
                    <a:pt x="7111" y="3413"/>
                  </a:cubicBez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32"/>
            <p:cNvSpPr/>
            <p:nvPr/>
          </p:nvSpPr>
          <p:spPr>
            <a:xfrm>
              <a:off x="1051500" y="94025"/>
              <a:ext cx="177775" cy="115325"/>
            </a:xfrm>
            <a:custGeom>
              <a:rect b="b" l="l" r="r" t="t"/>
              <a:pathLst>
                <a:path extrusionOk="0" h="4613" w="7111">
                  <a:moveTo>
                    <a:pt x="3531" y="0"/>
                  </a:moveTo>
                  <a:lnTo>
                    <a:pt x="0" y="1200"/>
                  </a:lnTo>
                  <a:lnTo>
                    <a:pt x="3580" y="4613"/>
                  </a:lnTo>
                  <a:cubicBezTo>
                    <a:pt x="4790" y="4200"/>
                    <a:pt x="5970" y="3806"/>
                    <a:pt x="7111" y="3423"/>
                  </a:cubicBez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32"/>
            <p:cNvSpPr/>
            <p:nvPr/>
          </p:nvSpPr>
          <p:spPr>
            <a:xfrm>
              <a:off x="286600" y="234650"/>
              <a:ext cx="1318125" cy="1053325"/>
            </a:xfrm>
            <a:custGeom>
              <a:rect b="b" l="l" r="r" t="t"/>
              <a:pathLst>
                <a:path extrusionOk="0" h="42133" w="52725">
                  <a:moveTo>
                    <a:pt x="46450" y="1"/>
                  </a:moveTo>
                  <a:lnTo>
                    <a:pt x="45703" y="168"/>
                  </a:lnTo>
                  <a:lnTo>
                    <a:pt x="43627" y="2292"/>
                  </a:lnTo>
                  <a:lnTo>
                    <a:pt x="41946" y="1014"/>
                  </a:lnTo>
                  <a:lnTo>
                    <a:pt x="0" y="10514"/>
                  </a:lnTo>
                  <a:lnTo>
                    <a:pt x="6737" y="42133"/>
                  </a:lnTo>
                  <a:lnTo>
                    <a:pt x="52725" y="32298"/>
                  </a:lnTo>
                  <a:lnTo>
                    <a:pt x="464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32"/>
            <p:cNvSpPr/>
            <p:nvPr/>
          </p:nvSpPr>
          <p:spPr>
            <a:xfrm>
              <a:off x="413450" y="645750"/>
              <a:ext cx="67650" cy="67150"/>
            </a:xfrm>
            <a:custGeom>
              <a:rect b="b" l="l" r="r" t="t"/>
              <a:pathLst>
                <a:path extrusionOk="0" h="2686" w="2706">
                  <a:moveTo>
                    <a:pt x="1313" y="234"/>
                  </a:moveTo>
                  <a:cubicBezTo>
                    <a:pt x="1819" y="234"/>
                    <a:pt x="2194" y="542"/>
                    <a:pt x="2302" y="1033"/>
                  </a:cubicBezTo>
                  <a:cubicBezTo>
                    <a:pt x="2420" y="1613"/>
                    <a:pt x="2096" y="2115"/>
                    <a:pt x="1447" y="2252"/>
                  </a:cubicBezTo>
                  <a:lnTo>
                    <a:pt x="729" y="2410"/>
                  </a:lnTo>
                  <a:lnTo>
                    <a:pt x="306" y="423"/>
                  </a:lnTo>
                  <a:lnTo>
                    <a:pt x="1024" y="266"/>
                  </a:lnTo>
                  <a:cubicBezTo>
                    <a:pt x="1124" y="245"/>
                    <a:pt x="1221" y="234"/>
                    <a:pt x="1313" y="234"/>
                  </a:cubicBezTo>
                  <a:close/>
                  <a:moveTo>
                    <a:pt x="1341" y="1"/>
                  </a:moveTo>
                  <a:cubicBezTo>
                    <a:pt x="1227" y="1"/>
                    <a:pt x="1108" y="13"/>
                    <a:pt x="984" y="40"/>
                  </a:cubicBezTo>
                  <a:lnTo>
                    <a:pt x="1" y="246"/>
                  </a:lnTo>
                  <a:lnTo>
                    <a:pt x="522" y="2685"/>
                  </a:lnTo>
                  <a:lnTo>
                    <a:pt x="1506" y="2469"/>
                  </a:lnTo>
                  <a:cubicBezTo>
                    <a:pt x="2292" y="2302"/>
                    <a:pt x="2706" y="1692"/>
                    <a:pt x="2548" y="974"/>
                  </a:cubicBezTo>
                  <a:cubicBezTo>
                    <a:pt x="2424" y="368"/>
                    <a:pt x="1957" y="1"/>
                    <a:pt x="1341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32"/>
            <p:cNvSpPr/>
            <p:nvPr/>
          </p:nvSpPr>
          <p:spPr>
            <a:xfrm>
              <a:off x="489425" y="634425"/>
              <a:ext cx="19450" cy="62250"/>
            </a:xfrm>
            <a:custGeom>
              <a:rect b="b" l="l" r="r" t="t"/>
              <a:pathLst>
                <a:path extrusionOk="0" h="2490" w="778">
                  <a:moveTo>
                    <a:pt x="257" y="1"/>
                  </a:moveTo>
                  <a:lnTo>
                    <a:pt x="1" y="50"/>
                  </a:lnTo>
                  <a:lnTo>
                    <a:pt x="522" y="2489"/>
                  </a:lnTo>
                  <a:lnTo>
                    <a:pt x="778" y="2430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32"/>
            <p:cNvSpPr/>
            <p:nvPr/>
          </p:nvSpPr>
          <p:spPr>
            <a:xfrm>
              <a:off x="520175" y="623400"/>
              <a:ext cx="61475" cy="66625"/>
            </a:xfrm>
            <a:custGeom>
              <a:rect b="b" l="l" r="r" t="t"/>
              <a:pathLst>
                <a:path extrusionOk="0" h="2665" w="2459">
                  <a:moveTo>
                    <a:pt x="1202" y="227"/>
                  </a:moveTo>
                  <a:cubicBezTo>
                    <a:pt x="1543" y="227"/>
                    <a:pt x="1756" y="396"/>
                    <a:pt x="1820" y="707"/>
                  </a:cubicBezTo>
                  <a:lnTo>
                    <a:pt x="1820" y="717"/>
                  </a:lnTo>
                  <a:cubicBezTo>
                    <a:pt x="1908" y="1101"/>
                    <a:pt x="170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3" y="227"/>
                    <a:pt x="1202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26"/>
                  </a:lnTo>
                  <a:lnTo>
                    <a:pt x="522" y="2665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6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1"/>
                  </a:lnTo>
                  <a:lnTo>
                    <a:pt x="2459" y="2252"/>
                  </a:lnTo>
                  <a:lnTo>
                    <a:pt x="1692" y="1543"/>
                  </a:lnTo>
                  <a:cubicBezTo>
                    <a:pt x="2007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32"/>
            <p:cNvSpPr/>
            <p:nvPr/>
          </p:nvSpPr>
          <p:spPr>
            <a:xfrm>
              <a:off x="587300" y="605925"/>
              <a:ext cx="56075" cy="69850"/>
            </a:xfrm>
            <a:custGeom>
              <a:rect b="b" l="l" r="r" t="t"/>
              <a:pathLst>
                <a:path extrusionOk="0" h="2794" w="2243">
                  <a:moveTo>
                    <a:pt x="1672" y="0"/>
                  </a:moveTo>
                  <a:lnTo>
                    <a:pt x="0" y="354"/>
                  </a:lnTo>
                  <a:lnTo>
                    <a:pt x="521" y="2793"/>
                  </a:lnTo>
                  <a:lnTo>
                    <a:pt x="2242" y="2419"/>
                  </a:lnTo>
                  <a:lnTo>
                    <a:pt x="2193" y="2203"/>
                  </a:lnTo>
                  <a:lnTo>
                    <a:pt x="738" y="2508"/>
                  </a:lnTo>
                  <a:lnTo>
                    <a:pt x="541" y="1603"/>
                  </a:lnTo>
                  <a:lnTo>
                    <a:pt x="1800" y="1338"/>
                  </a:lnTo>
                  <a:lnTo>
                    <a:pt x="1751" y="1121"/>
                  </a:lnTo>
                  <a:lnTo>
                    <a:pt x="492" y="1387"/>
                  </a:lnTo>
                  <a:lnTo>
                    <a:pt x="305" y="521"/>
                  </a:lnTo>
                  <a:lnTo>
                    <a:pt x="1711" y="216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32"/>
            <p:cNvSpPr/>
            <p:nvPr/>
          </p:nvSpPr>
          <p:spPr>
            <a:xfrm>
              <a:off x="646800" y="594325"/>
              <a:ext cx="62725" cy="63825"/>
            </a:xfrm>
            <a:custGeom>
              <a:rect b="b" l="l" r="r" t="t"/>
              <a:pathLst>
                <a:path extrusionOk="0" h="2553" w="2509">
                  <a:moveTo>
                    <a:pt x="1469" y="1"/>
                  </a:moveTo>
                  <a:cubicBezTo>
                    <a:pt x="1366" y="1"/>
                    <a:pt x="1263" y="14"/>
                    <a:pt x="1161" y="41"/>
                  </a:cubicBezTo>
                  <a:cubicBezTo>
                    <a:pt x="423" y="199"/>
                    <a:pt x="0" y="838"/>
                    <a:pt x="148" y="1546"/>
                  </a:cubicBezTo>
                  <a:cubicBezTo>
                    <a:pt x="283" y="2161"/>
                    <a:pt x="779" y="2553"/>
                    <a:pt x="1383" y="2553"/>
                  </a:cubicBezTo>
                  <a:cubicBezTo>
                    <a:pt x="1483" y="2553"/>
                    <a:pt x="1587" y="2542"/>
                    <a:pt x="1692" y="2520"/>
                  </a:cubicBezTo>
                  <a:cubicBezTo>
                    <a:pt x="2026" y="2461"/>
                    <a:pt x="2331" y="2254"/>
                    <a:pt x="2508" y="1969"/>
                  </a:cubicBezTo>
                  <a:lnTo>
                    <a:pt x="2311" y="1841"/>
                  </a:lnTo>
                  <a:cubicBezTo>
                    <a:pt x="2164" y="2067"/>
                    <a:pt x="1928" y="2234"/>
                    <a:pt x="1652" y="2284"/>
                  </a:cubicBezTo>
                  <a:cubicBezTo>
                    <a:pt x="1581" y="2299"/>
                    <a:pt x="1510" y="2306"/>
                    <a:pt x="1439" y="2306"/>
                  </a:cubicBezTo>
                  <a:cubicBezTo>
                    <a:pt x="966" y="2306"/>
                    <a:pt x="536" y="1975"/>
                    <a:pt x="433" y="1487"/>
                  </a:cubicBezTo>
                  <a:cubicBezTo>
                    <a:pt x="315" y="936"/>
                    <a:pt x="669" y="385"/>
                    <a:pt x="1220" y="267"/>
                  </a:cubicBezTo>
                  <a:cubicBezTo>
                    <a:pt x="1301" y="247"/>
                    <a:pt x="1382" y="237"/>
                    <a:pt x="1463" y="237"/>
                  </a:cubicBezTo>
                  <a:cubicBezTo>
                    <a:pt x="1654" y="237"/>
                    <a:pt x="1840" y="294"/>
                    <a:pt x="2006" y="405"/>
                  </a:cubicBezTo>
                  <a:lnTo>
                    <a:pt x="2124" y="199"/>
                  </a:lnTo>
                  <a:cubicBezTo>
                    <a:pt x="1927" y="69"/>
                    <a:pt x="1700" y="1"/>
                    <a:pt x="1469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32"/>
            <p:cNvSpPr/>
            <p:nvPr/>
          </p:nvSpPr>
          <p:spPr>
            <a:xfrm>
              <a:off x="705800" y="578875"/>
              <a:ext cx="50425" cy="66900"/>
            </a:xfrm>
            <a:custGeom>
              <a:rect b="b" l="l" r="r" t="t"/>
              <a:pathLst>
                <a:path extrusionOk="0" h="2676" w="2017">
                  <a:moveTo>
                    <a:pt x="1967" y="0"/>
                  </a:moveTo>
                  <a:lnTo>
                    <a:pt x="1" y="423"/>
                  </a:lnTo>
                  <a:lnTo>
                    <a:pt x="50" y="640"/>
                  </a:lnTo>
                  <a:lnTo>
                    <a:pt x="905" y="462"/>
                  </a:lnTo>
                  <a:lnTo>
                    <a:pt x="1368" y="2675"/>
                  </a:lnTo>
                  <a:lnTo>
                    <a:pt x="1623" y="2616"/>
                  </a:lnTo>
                  <a:lnTo>
                    <a:pt x="1151" y="403"/>
                  </a:lnTo>
                  <a:lnTo>
                    <a:pt x="2017" y="217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32"/>
            <p:cNvSpPr/>
            <p:nvPr/>
          </p:nvSpPr>
          <p:spPr>
            <a:xfrm>
              <a:off x="766050" y="568850"/>
              <a:ext cx="71550" cy="63575"/>
            </a:xfrm>
            <a:custGeom>
              <a:rect b="b" l="l" r="r" t="t"/>
              <a:pathLst>
                <a:path extrusionOk="0" h="2543" w="2862">
                  <a:moveTo>
                    <a:pt x="1420" y="215"/>
                  </a:moveTo>
                  <a:cubicBezTo>
                    <a:pt x="1882" y="215"/>
                    <a:pt x="2339" y="515"/>
                    <a:pt x="2449" y="1050"/>
                  </a:cubicBezTo>
                  <a:lnTo>
                    <a:pt x="2459" y="1050"/>
                  </a:lnTo>
                  <a:cubicBezTo>
                    <a:pt x="2596" y="1621"/>
                    <a:pt x="2223" y="2181"/>
                    <a:pt x="1652" y="2280"/>
                  </a:cubicBezTo>
                  <a:cubicBezTo>
                    <a:pt x="1573" y="2297"/>
                    <a:pt x="1496" y="2305"/>
                    <a:pt x="1421" y="2305"/>
                  </a:cubicBezTo>
                  <a:cubicBezTo>
                    <a:pt x="626" y="2305"/>
                    <a:pt x="84" y="1405"/>
                    <a:pt x="551" y="686"/>
                  </a:cubicBezTo>
                  <a:cubicBezTo>
                    <a:pt x="763" y="365"/>
                    <a:pt x="1093" y="215"/>
                    <a:pt x="1420" y="215"/>
                  </a:cubicBezTo>
                  <a:close/>
                  <a:moveTo>
                    <a:pt x="1494" y="0"/>
                  </a:moveTo>
                  <a:cubicBezTo>
                    <a:pt x="1389" y="0"/>
                    <a:pt x="1281" y="12"/>
                    <a:pt x="1170" y="37"/>
                  </a:cubicBezTo>
                  <a:cubicBezTo>
                    <a:pt x="433" y="195"/>
                    <a:pt x="0" y="834"/>
                    <a:pt x="157" y="1542"/>
                  </a:cubicBezTo>
                  <a:cubicBezTo>
                    <a:pt x="283" y="2153"/>
                    <a:pt x="778" y="2543"/>
                    <a:pt x="1378" y="2543"/>
                  </a:cubicBezTo>
                  <a:cubicBezTo>
                    <a:pt x="1483" y="2543"/>
                    <a:pt x="1591" y="2531"/>
                    <a:pt x="1701" y="2506"/>
                  </a:cubicBezTo>
                  <a:cubicBezTo>
                    <a:pt x="2429" y="2349"/>
                    <a:pt x="2862" y="1709"/>
                    <a:pt x="2705" y="1001"/>
                  </a:cubicBezTo>
                  <a:cubicBezTo>
                    <a:pt x="2579" y="390"/>
                    <a:pt x="2091" y="0"/>
                    <a:pt x="1494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32"/>
            <p:cNvSpPr/>
            <p:nvPr/>
          </p:nvSpPr>
          <p:spPr>
            <a:xfrm>
              <a:off x="846200" y="553575"/>
              <a:ext cx="61475" cy="66625"/>
            </a:xfrm>
            <a:custGeom>
              <a:rect b="b" l="l" r="r" t="t"/>
              <a:pathLst>
                <a:path extrusionOk="0" h="2665" w="2459">
                  <a:moveTo>
                    <a:pt x="1201" y="227"/>
                  </a:moveTo>
                  <a:cubicBezTo>
                    <a:pt x="1543" y="227"/>
                    <a:pt x="1756" y="398"/>
                    <a:pt x="1820" y="717"/>
                  </a:cubicBezTo>
                  <a:cubicBezTo>
                    <a:pt x="1908" y="1101"/>
                    <a:pt x="169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2" y="227"/>
                    <a:pt x="1201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35"/>
                  </a:lnTo>
                  <a:lnTo>
                    <a:pt x="521" y="2664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5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0"/>
                  </a:lnTo>
                  <a:lnTo>
                    <a:pt x="2459" y="2251"/>
                  </a:lnTo>
                  <a:lnTo>
                    <a:pt x="1692" y="1543"/>
                  </a:lnTo>
                  <a:cubicBezTo>
                    <a:pt x="2006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32"/>
            <p:cNvSpPr/>
            <p:nvPr/>
          </p:nvSpPr>
          <p:spPr>
            <a:xfrm>
              <a:off x="525575" y="1019700"/>
              <a:ext cx="71075" cy="69375"/>
            </a:xfrm>
            <a:custGeom>
              <a:rect b="b" l="l" r="r" t="t"/>
              <a:pathLst>
                <a:path extrusionOk="0" h="2775" w="2843">
                  <a:moveTo>
                    <a:pt x="2351" y="1"/>
                  </a:moveTo>
                  <a:lnTo>
                    <a:pt x="2164" y="50"/>
                  </a:lnTo>
                  <a:lnTo>
                    <a:pt x="1545" y="1938"/>
                  </a:lnTo>
                  <a:lnTo>
                    <a:pt x="197" y="463"/>
                  </a:lnTo>
                  <a:lnTo>
                    <a:pt x="1" y="503"/>
                  </a:lnTo>
                  <a:lnTo>
                    <a:pt x="492" y="2774"/>
                  </a:lnTo>
                  <a:lnTo>
                    <a:pt x="719" y="2725"/>
                  </a:lnTo>
                  <a:lnTo>
                    <a:pt x="325" y="916"/>
                  </a:lnTo>
                  <a:lnTo>
                    <a:pt x="1545" y="2243"/>
                  </a:lnTo>
                  <a:lnTo>
                    <a:pt x="1663" y="2224"/>
                  </a:lnTo>
                  <a:lnTo>
                    <a:pt x="2223" y="503"/>
                  </a:lnTo>
                  <a:lnTo>
                    <a:pt x="2617" y="2312"/>
                  </a:lnTo>
                  <a:lnTo>
                    <a:pt x="2843" y="2263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32"/>
            <p:cNvSpPr/>
            <p:nvPr/>
          </p:nvSpPr>
          <p:spPr>
            <a:xfrm>
              <a:off x="604500" y="1008100"/>
              <a:ext cx="66650" cy="59375"/>
            </a:xfrm>
            <a:custGeom>
              <a:rect b="b" l="l" r="r" t="t"/>
              <a:pathLst>
                <a:path extrusionOk="0" h="2375" w="2666">
                  <a:moveTo>
                    <a:pt x="1324" y="202"/>
                  </a:moveTo>
                  <a:cubicBezTo>
                    <a:pt x="1757" y="202"/>
                    <a:pt x="2184" y="484"/>
                    <a:pt x="2282" y="986"/>
                  </a:cubicBezTo>
                  <a:cubicBezTo>
                    <a:pt x="2410" y="1507"/>
                    <a:pt x="2066" y="2039"/>
                    <a:pt x="1535" y="2127"/>
                  </a:cubicBezTo>
                  <a:cubicBezTo>
                    <a:pt x="1461" y="2143"/>
                    <a:pt x="1389" y="2151"/>
                    <a:pt x="1319" y="2151"/>
                  </a:cubicBezTo>
                  <a:cubicBezTo>
                    <a:pt x="584" y="2151"/>
                    <a:pt x="81" y="1306"/>
                    <a:pt x="512" y="642"/>
                  </a:cubicBezTo>
                  <a:cubicBezTo>
                    <a:pt x="711" y="341"/>
                    <a:pt x="1019" y="202"/>
                    <a:pt x="1324" y="202"/>
                  </a:cubicBezTo>
                  <a:close/>
                  <a:moveTo>
                    <a:pt x="1382" y="1"/>
                  </a:moveTo>
                  <a:cubicBezTo>
                    <a:pt x="1288" y="1"/>
                    <a:pt x="1191" y="11"/>
                    <a:pt x="1092" y="32"/>
                  </a:cubicBezTo>
                  <a:cubicBezTo>
                    <a:pt x="404" y="180"/>
                    <a:pt x="1" y="780"/>
                    <a:pt x="138" y="1448"/>
                  </a:cubicBezTo>
                  <a:cubicBezTo>
                    <a:pt x="265" y="2013"/>
                    <a:pt x="737" y="2375"/>
                    <a:pt x="1296" y="2375"/>
                  </a:cubicBezTo>
                  <a:cubicBezTo>
                    <a:pt x="1390" y="2375"/>
                    <a:pt x="1486" y="2365"/>
                    <a:pt x="1584" y="2343"/>
                  </a:cubicBezTo>
                  <a:cubicBezTo>
                    <a:pt x="2263" y="2196"/>
                    <a:pt x="2666" y="1596"/>
                    <a:pt x="2528" y="937"/>
                  </a:cubicBezTo>
                  <a:cubicBezTo>
                    <a:pt x="2402" y="364"/>
                    <a:pt x="1944" y="1"/>
                    <a:pt x="138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32"/>
            <p:cNvSpPr/>
            <p:nvPr/>
          </p:nvSpPr>
          <p:spPr>
            <a:xfrm>
              <a:off x="668425" y="989725"/>
              <a:ext cx="56075" cy="63200"/>
            </a:xfrm>
            <a:custGeom>
              <a:rect b="b" l="l" r="r" t="t"/>
              <a:pathLst>
                <a:path extrusionOk="0" h="2528" w="2243">
                  <a:moveTo>
                    <a:pt x="2243" y="0"/>
                  </a:moveTo>
                  <a:lnTo>
                    <a:pt x="2007" y="49"/>
                  </a:lnTo>
                  <a:lnTo>
                    <a:pt x="1555" y="2203"/>
                  </a:lnTo>
                  <a:lnTo>
                    <a:pt x="256" y="423"/>
                  </a:lnTo>
                  <a:lnTo>
                    <a:pt x="1" y="472"/>
                  </a:lnTo>
                  <a:lnTo>
                    <a:pt x="1496" y="2528"/>
                  </a:lnTo>
                  <a:lnTo>
                    <a:pt x="1732" y="2478"/>
                  </a:lnTo>
                  <a:lnTo>
                    <a:pt x="2243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32"/>
            <p:cNvSpPr/>
            <p:nvPr/>
          </p:nvSpPr>
          <p:spPr>
            <a:xfrm>
              <a:off x="736775" y="985775"/>
              <a:ext cx="18475" cy="58050"/>
            </a:xfrm>
            <a:custGeom>
              <a:rect b="b" l="l" r="r" t="t"/>
              <a:pathLst>
                <a:path extrusionOk="0" h="2322" w="739">
                  <a:moveTo>
                    <a:pt x="247" y="1"/>
                  </a:moveTo>
                  <a:lnTo>
                    <a:pt x="1" y="50"/>
                  </a:lnTo>
                  <a:lnTo>
                    <a:pt x="492" y="2322"/>
                  </a:lnTo>
                  <a:lnTo>
                    <a:pt x="738" y="2263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32"/>
            <p:cNvSpPr/>
            <p:nvPr/>
          </p:nvSpPr>
          <p:spPr>
            <a:xfrm>
              <a:off x="765300" y="972500"/>
              <a:ext cx="52400" cy="65175"/>
            </a:xfrm>
            <a:custGeom>
              <a:rect b="b" l="l" r="r" t="t"/>
              <a:pathLst>
                <a:path extrusionOk="0" h="2607" w="2096">
                  <a:moveTo>
                    <a:pt x="1554" y="1"/>
                  </a:moveTo>
                  <a:lnTo>
                    <a:pt x="1" y="335"/>
                  </a:lnTo>
                  <a:lnTo>
                    <a:pt x="492" y="2607"/>
                  </a:lnTo>
                  <a:lnTo>
                    <a:pt x="2095" y="2263"/>
                  </a:lnTo>
                  <a:lnTo>
                    <a:pt x="2056" y="2056"/>
                  </a:lnTo>
                  <a:lnTo>
                    <a:pt x="679" y="2341"/>
                  </a:lnTo>
                  <a:lnTo>
                    <a:pt x="502" y="1496"/>
                  </a:lnTo>
                  <a:lnTo>
                    <a:pt x="1672" y="1250"/>
                  </a:lnTo>
                  <a:lnTo>
                    <a:pt x="1633" y="1043"/>
                  </a:lnTo>
                  <a:lnTo>
                    <a:pt x="453" y="1299"/>
                  </a:lnTo>
                  <a:lnTo>
                    <a:pt x="286" y="492"/>
                  </a:lnTo>
                  <a:lnTo>
                    <a:pt x="1604" y="207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32"/>
            <p:cNvSpPr/>
            <p:nvPr/>
          </p:nvSpPr>
          <p:spPr>
            <a:xfrm>
              <a:off x="1121825" y="278425"/>
              <a:ext cx="122700" cy="140400"/>
            </a:xfrm>
            <a:custGeom>
              <a:rect b="b" l="l" r="r" t="t"/>
              <a:pathLst>
                <a:path extrusionOk="0" h="5616" w="4908">
                  <a:moveTo>
                    <a:pt x="4908" y="0"/>
                  </a:moveTo>
                  <a:lnTo>
                    <a:pt x="1269" y="826"/>
                  </a:lnTo>
                  <a:lnTo>
                    <a:pt x="0" y="5616"/>
                  </a:lnTo>
                  <a:lnTo>
                    <a:pt x="0" y="5616"/>
                  </a:lnTo>
                  <a:lnTo>
                    <a:pt x="3777" y="4829"/>
                  </a:lnTo>
                  <a:lnTo>
                    <a:pt x="49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32"/>
            <p:cNvSpPr/>
            <p:nvPr/>
          </p:nvSpPr>
          <p:spPr>
            <a:xfrm>
              <a:off x="1306450" y="238825"/>
              <a:ext cx="122725" cy="140175"/>
            </a:xfrm>
            <a:custGeom>
              <a:rect b="b" l="l" r="r" t="t"/>
              <a:pathLst>
                <a:path extrusionOk="0" h="5607" w="4909">
                  <a:moveTo>
                    <a:pt x="4909" y="1"/>
                  </a:moveTo>
                  <a:lnTo>
                    <a:pt x="1270" y="817"/>
                  </a:lnTo>
                  <a:lnTo>
                    <a:pt x="1" y="5607"/>
                  </a:lnTo>
                  <a:lnTo>
                    <a:pt x="3650" y="4721"/>
                  </a:lnTo>
                  <a:lnTo>
                    <a:pt x="49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32"/>
            <p:cNvSpPr/>
            <p:nvPr/>
          </p:nvSpPr>
          <p:spPr>
            <a:xfrm>
              <a:off x="917000" y="324875"/>
              <a:ext cx="122725" cy="140175"/>
            </a:xfrm>
            <a:custGeom>
              <a:rect b="b" l="l" r="r" t="t"/>
              <a:pathLst>
                <a:path extrusionOk="0" h="5607" w="4909">
                  <a:moveTo>
                    <a:pt x="4908" y="1"/>
                  </a:moveTo>
                  <a:lnTo>
                    <a:pt x="1269" y="817"/>
                  </a:lnTo>
                  <a:lnTo>
                    <a:pt x="1" y="5607"/>
                  </a:lnTo>
                  <a:cubicBezTo>
                    <a:pt x="1250" y="5322"/>
                    <a:pt x="2469" y="5046"/>
                    <a:pt x="3639" y="4781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32"/>
            <p:cNvSpPr/>
            <p:nvPr/>
          </p:nvSpPr>
          <p:spPr>
            <a:xfrm>
              <a:off x="712200" y="371100"/>
              <a:ext cx="122450" cy="140175"/>
            </a:xfrm>
            <a:custGeom>
              <a:rect b="b" l="l" r="r" t="t"/>
              <a:pathLst>
                <a:path extrusionOk="0" h="5607" w="4898">
                  <a:moveTo>
                    <a:pt x="4898" y="1"/>
                  </a:moveTo>
                  <a:lnTo>
                    <a:pt x="1259" y="827"/>
                  </a:lnTo>
                  <a:lnTo>
                    <a:pt x="0" y="5607"/>
                  </a:lnTo>
                  <a:cubicBezTo>
                    <a:pt x="1210" y="5331"/>
                    <a:pt x="2420" y="5066"/>
                    <a:pt x="3629" y="4790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32"/>
            <p:cNvSpPr/>
            <p:nvPr/>
          </p:nvSpPr>
          <p:spPr>
            <a:xfrm>
              <a:off x="506150" y="417825"/>
              <a:ext cx="122725" cy="140175"/>
            </a:xfrm>
            <a:custGeom>
              <a:rect b="b" l="l" r="r" t="t"/>
              <a:pathLst>
                <a:path extrusionOk="0" h="5607" w="4909">
                  <a:moveTo>
                    <a:pt x="4908" y="1"/>
                  </a:moveTo>
                  <a:lnTo>
                    <a:pt x="1269" y="817"/>
                  </a:lnTo>
                  <a:lnTo>
                    <a:pt x="1" y="5606"/>
                  </a:lnTo>
                  <a:cubicBezTo>
                    <a:pt x="1181" y="5341"/>
                    <a:pt x="2391" y="5065"/>
                    <a:pt x="3640" y="4780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32"/>
            <p:cNvSpPr/>
            <p:nvPr/>
          </p:nvSpPr>
          <p:spPr>
            <a:xfrm>
              <a:off x="311675" y="461825"/>
              <a:ext cx="122475" cy="139925"/>
            </a:xfrm>
            <a:custGeom>
              <a:rect b="b" l="l" r="r" t="t"/>
              <a:pathLst>
                <a:path extrusionOk="0" h="5597" w="4899">
                  <a:moveTo>
                    <a:pt x="4898" y="1"/>
                  </a:moveTo>
                  <a:lnTo>
                    <a:pt x="1269" y="817"/>
                  </a:lnTo>
                  <a:lnTo>
                    <a:pt x="0" y="5597"/>
                  </a:lnTo>
                  <a:cubicBezTo>
                    <a:pt x="1053" y="5361"/>
                    <a:pt x="2282" y="5085"/>
                    <a:pt x="3639" y="4781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32"/>
            <p:cNvSpPr/>
            <p:nvPr/>
          </p:nvSpPr>
          <p:spPr>
            <a:xfrm>
              <a:off x="307725" y="342050"/>
              <a:ext cx="1160800" cy="262650"/>
            </a:xfrm>
            <a:custGeom>
              <a:rect b="b" l="l" r="r" t="t"/>
              <a:pathLst>
                <a:path extrusionOk="0" h="10506" w="46432">
                  <a:moveTo>
                    <a:pt x="46302" y="1"/>
                  </a:moveTo>
                  <a:cubicBezTo>
                    <a:pt x="46296" y="1"/>
                    <a:pt x="46290" y="1"/>
                    <a:pt x="46284" y="2"/>
                  </a:cubicBezTo>
                  <a:lnTo>
                    <a:pt x="129" y="10280"/>
                  </a:lnTo>
                  <a:cubicBezTo>
                    <a:pt x="1" y="10309"/>
                    <a:pt x="21" y="10506"/>
                    <a:pt x="158" y="10506"/>
                  </a:cubicBezTo>
                  <a:lnTo>
                    <a:pt x="178" y="10496"/>
                  </a:lnTo>
                  <a:lnTo>
                    <a:pt x="46333" y="219"/>
                  </a:lnTo>
                  <a:cubicBezTo>
                    <a:pt x="46392" y="209"/>
                    <a:pt x="46431" y="150"/>
                    <a:pt x="46411" y="91"/>
                  </a:cubicBezTo>
                  <a:cubicBezTo>
                    <a:pt x="46403" y="38"/>
                    <a:pt x="46354" y="1"/>
                    <a:pt x="463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32"/>
            <p:cNvSpPr/>
            <p:nvPr/>
          </p:nvSpPr>
          <p:spPr>
            <a:xfrm>
              <a:off x="414775" y="555250"/>
              <a:ext cx="1012100" cy="219375"/>
            </a:xfrm>
            <a:custGeom>
              <a:rect b="b" l="l" r="r" t="t"/>
              <a:pathLst>
                <a:path extrusionOk="0" h="8775" w="40484">
                  <a:moveTo>
                    <a:pt x="40320" y="1"/>
                  </a:moveTo>
                  <a:cubicBezTo>
                    <a:pt x="40317" y="1"/>
                    <a:pt x="40313" y="1"/>
                    <a:pt x="40310" y="1"/>
                  </a:cubicBezTo>
                  <a:lnTo>
                    <a:pt x="145" y="8548"/>
                  </a:lnTo>
                  <a:cubicBezTo>
                    <a:pt x="0" y="8567"/>
                    <a:pt x="16" y="8774"/>
                    <a:pt x="155" y="8774"/>
                  </a:cubicBezTo>
                  <a:cubicBezTo>
                    <a:pt x="158" y="8774"/>
                    <a:pt x="161" y="8774"/>
                    <a:pt x="164" y="8774"/>
                  </a:cubicBezTo>
                  <a:cubicBezTo>
                    <a:pt x="174" y="8774"/>
                    <a:pt x="184" y="8764"/>
                    <a:pt x="194" y="8764"/>
                  </a:cubicBezTo>
                  <a:lnTo>
                    <a:pt x="40359" y="217"/>
                  </a:lnTo>
                  <a:cubicBezTo>
                    <a:pt x="40484" y="179"/>
                    <a:pt x="40450" y="1"/>
                    <a:pt x="40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32"/>
            <p:cNvSpPr/>
            <p:nvPr/>
          </p:nvSpPr>
          <p:spPr>
            <a:xfrm>
              <a:off x="468775" y="787750"/>
              <a:ext cx="1011475" cy="219450"/>
            </a:xfrm>
            <a:custGeom>
              <a:rect b="b" l="l" r="r" t="t"/>
              <a:pathLst>
                <a:path extrusionOk="0" h="8778" w="40459">
                  <a:moveTo>
                    <a:pt x="40306" y="0"/>
                  </a:moveTo>
                  <a:cubicBezTo>
                    <a:pt x="40296" y="0"/>
                    <a:pt x="40286" y="2"/>
                    <a:pt x="40274" y="5"/>
                  </a:cubicBezTo>
                  <a:lnTo>
                    <a:pt x="99" y="8551"/>
                  </a:lnTo>
                  <a:cubicBezTo>
                    <a:pt x="40" y="8571"/>
                    <a:pt x="1" y="8630"/>
                    <a:pt x="20" y="8689"/>
                  </a:cubicBezTo>
                  <a:cubicBezTo>
                    <a:pt x="30" y="8738"/>
                    <a:pt x="70" y="8777"/>
                    <a:pt x="129" y="8777"/>
                  </a:cubicBezTo>
                  <a:lnTo>
                    <a:pt x="148" y="8768"/>
                  </a:lnTo>
                  <a:lnTo>
                    <a:pt x="40314" y="221"/>
                  </a:lnTo>
                  <a:cubicBezTo>
                    <a:pt x="40459" y="203"/>
                    <a:pt x="40428" y="0"/>
                    <a:pt x="40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32"/>
            <p:cNvSpPr/>
            <p:nvPr/>
          </p:nvSpPr>
          <p:spPr>
            <a:xfrm>
              <a:off x="644825" y="719875"/>
              <a:ext cx="54600" cy="234225"/>
            </a:xfrm>
            <a:custGeom>
              <a:rect b="b" l="l" r="r" t="t"/>
              <a:pathLst>
                <a:path extrusionOk="0" h="9369" w="2184">
                  <a:moveTo>
                    <a:pt x="130" y="0"/>
                  </a:moveTo>
                  <a:cubicBezTo>
                    <a:pt x="120" y="0"/>
                    <a:pt x="109" y="2"/>
                    <a:pt x="99" y="5"/>
                  </a:cubicBezTo>
                  <a:cubicBezTo>
                    <a:pt x="40" y="15"/>
                    <a:pt x="1" y="74"/>
                    <a:pt x="10" y="133"/>
                  </a:cubicBezTo>
                  <a:lnTo>
                    <a:pt x="1948" y="9280"/>
                  </a:lnTo>
                  <a:cubicBezTo>
                    <a:pt x="1967" y="9329"/>
                    <a:pt x="2007" y="9368"/>
                    <a:pt x="2066" y="9368"/>
                  </a:cubicBezTo>
                  <a:lnTo>
                    <a:pt x="2085" y="9368"/>
                  </a:lnTo>
                  <a:cubicBezTo>
                    <a:pt x="2144" y="9358"/>
                    <a:pt x="2184" y="9299"/>
                    <a:pt x="2174" y="9240"/>
                  </a:cubicBezTo>
                  <a:lnTo>
                    <a:pt x="227" y="84"/>
                  </a:lnTo>
                  <a:cubicBezTo>
                    <a:pt x="219" y="36"/>
                    <a:pt x="177" y="0"/>
                    <a:pt x="1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32"/>
            <p:cNvSpPr/>
            <p:nvPr/>
          </p:nvSpPr>
          <p:spPr>
            <a:xfrm>
              <a:off x="1170500" y="611925"/>
              <a:ext cx="55350" cy="236450"/>
            </a:xfrm>
            <a:custGeom>
              <a:rect b="b" l="l" r="r" t="t"/>
              <a:pathLst>
                <a:path extrusionOk="0" h="9458" w="2214">
                  <a:moveTo>
                    <a:pt x="129" y="1"/>
                  </a:moveTo>
                  <a:cubicBezTo>
                    <a:pt x="119" y="1"/>
                    <a:pt x="109" y="3"/>
                    <a:pt x="99" y="6"/>
                  </a:cubicBezTo>
                  <a:cubicBezTo>
                    <a:pt x="40" y="16"/>
                    <a:pt x="0" y="75"/>
                    <a:pt x="10" y="134"/>
                  </a:cubicBezTo>
                  <a:lnTo>
                    <a:pt x="1977" y="9369"/>
                  </a:lnTo>
                  <a:cubicBezTo>
                    <a:pt x="1987" y="9418"/>
                    <a:pt x="2036" y="9447"/>
                    <a:pt x="2085" y="9457"/>
                  </a:cubicBezTo>
                  <a:lnTo>
                    <a:pt x="2115" y="9447"/>
                  </a:lnTo>
                  <a:cubicBezTo>
                    <a:pt x="2174" y="9437"/>
                    <a:pt x="2213" y="9378"/>
                    <a:pt x="2193" y="9319"/>
                  </a:cubicBezTo>
                  <a:lnTo>
                    <a:pt x="226" y="94"/>
                  </a:lnTo>
                  <a:cubicBezTo>
                    <a:pt x="218" y="38"/>
                    <a:pt x="177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32"/>
            <p:cNvSpPr/>
            <p:nvPr/>
          </p:nvSpPr>
          <p:spPr>
            <a:xfrm>
              <a:off x="514275" y="969425"/>
              <a:ext cx="989650" cy="215525"/>
            </a:xfrm>
            <a:custGeom>
              <a:rect b="b" l="l" r="r" t="t"/>
              <a:pathLst>
                <a:path extrusionOk="0" h="8621" w="39586">
                  <a:moveTo>
                    <a:pt x="39469" y="1"/>
                  </a:moveTo>
                  <a:cubicBezTo>
                    <a:pt x="39459" y="1"/>
                    <a:pt x="39448" y="2"/>
                    <a:pt x="39438" y="6"/>
                  </a:cubicBezTo>
                  <a:lnTo>
                    <a:pt x="99" y="8395"/>
                  </a:lnTo>
                  <a:cubicBezTo>
                    <a:pt x="40" y="8414"/>
                    <a:pt x="0" y="8473"/>
                    <a:pt x="10" y="8532"/>
                  </a:cubicBezTo>
                  <a:cubicBezTo>
                    <a:pt x="20" y="8582"/>
                    <a:pt x="69" y="8621"/>
                    <a:pt x="118" y="8621"/>
                  </a:cubicBezTo>
                  <a:lnTo>
                    <a:pt x="148" y="8611"/>
                  </a:lnTo>
                  <a:lnTo>
                    <a:pt x="39487" y="222"/>
                  </a:lnTo>
                  <a:cubicBezTo>
                    <a:pt x="39546" y="202"/>
                    <a:pt x="39585" y="143"/>
                    <a:pt x="39566" y="84"/>
                  </a:cubicBezTo>
                  <a:cubicBezTo>
                    <a:pt x="39558" y="36"/>
                    <a:pt x="39516" y="1"/>
                    <a:pt x="394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32"/>
            <p:cNvSpPr/>
            <p:nvPr/>
          </p:nvSpPr>
          <p:spPr>
            <a:xfrm>
              <a:off x="439275" y="809950"/>
              <a:ext cx="48950" cy="52425"/>
            </a:xfrm>
            <a:custGeom>
              <a:rect b="b" l="l" r="r" t="t"/>
              <a:pathLst>
                <a:path extrusionOk="0" h="2097" w="1958">
                  <a:moveTo>
                    <a:pt x="969" y="181"/>
                  </a:moveTo>
                  <a:cubicBezTo>
                    <a:pt x="1223" y="181"/>
                    <a:pt x="1382" y="311"/>
                    <a:pt x="1436" y="553"/>
                  </a:cubicBezTo>
                  <a:cubicBezTo>
                    <a:pt x="1505" y="858"/>
                    <a:pt x="1348" y="1084"/>
                    <a:pt x="964" y="1162"/>
                  </a:cubicBezTo>
                  <a:lnTo>
                    <a:pt x="463" y="1280"/>
                  </a:lnTo>
                  <a:lnTo>
                    <a:pt x="246" y="326"/>
                  </a:lnTo>
                  <a:lnTo>
                    <a:pt x="748" y="208"/>
                  </a:lnTo>
                  <a:cubicBezTo>
                    <a:pt x="828" y="190"/>
                    <a:pt x="902" y="181"/>
                    <a:pt x="969" y="181"/>
                  </a:cubicBezTo>
                  <a:close/>
                  <a:moveTo>
                    <a:pt x="976" y="0"/>
                  </a:moveTo>
                  <a:cubicBezTo>
                    <a:pt x="893" y="0"/>
                    <a:pt x="804" y="11"/>
                    <a:pt x="709" y="31"/>
                  </a:cubicBezTo>
                  <a:lnTo>
                    <a:pt x="1" y="199"/>
                  </a:lnTo>
                  <a:lnTo>
                    <a:pt x="433" y="2097"/>
                  </a:lnTo>
                  <a:lnTo>
                    <a:pt x="640" y="2048"/>
                  </a:lnTo>
                  <a:lnTo>
                    <a:pt x="502" y="1448"/>
                  </a:lnTo>
                  <a:lnTo>
                    <a:pt x="1014" y="1330"/>
                  </a:lnTo>
                  <a:cubicBezTo>
                    <a:pt x="1063" y="1320"/>
                    <a:pt x="1112" y="1310"/>
                    <a:pt x="1161" y="1290"/>
                  </a:cubicBezTo>
                  <a:lnTo>
                    <a:pt x="1732" y="1802"/>
                  </a:lnTo>
                  <a:lnTo>
                    <a:pt x="1958" y="1753"/>
                  </a:lnTo>
                  <a:lnTo>
                    <a:pt x="1338" y="1202"/>
                  </a:lnTo>
                  <a:cubicBezTo>
                    <a:pt x="1594" y="1074"/>
                    <a:pt x="1712" y="779"/>
                    <a:pt x="1643" y="513"/>
                  </a:cubicBezTo>
                  <a:cubicBezTo>
                    <a:pt x="1564" y="180"/>
                    <a:pt x="1324" y="0"/>
                    <a:pt x="976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32"/>
            <p:cNvSpPr/>
            <p:nvPr/>
          </p:nvSpPr>
          <p:spPr>
            <a:xfrm>
              <a:off x="489975" y="794975"/>
              <a:ext cx="62425" cy="51550"/>
            </a:xfrm>
            <a:custGeom>
              <a:rect b="b" l="l" r="r" t="t"/>
              <a:pathLst>
                <a:path extrusionOk="0" h="2062" w="2497">
                  <a:moveTo>
                    <a:pt x="1179" y="229"/>
                  </a:moveTo>
                  <a:cubicBezTo>
                    <a:pt x="1538" y="229"/>
                    <a:pt x="1894" y="460"/>
                    <a:pt x="1985" y="876"/>
                  </a:cubicBezTo>
                  <a:cubicBezTo>
                    <a:pt x="2093" y="1319"/>
                    <a:pt x="1808" y="1761"/>
                    <a:pt x="1366" y="1850"/>
                  </a:cubicBezTo>
                  <a:cubicBezTo>
                    <a:pt x="1300" y="1865"/>
                    <a:pt x="1236" y="1873"/>
                    <a:pt x="1173" y="1873"/>
                  </a:cubicBezTo>
                  <a:cubicBezTo>
                    <a:pt x="562" y="1873"/>
                    <a:pt x="133" y="1173"/>
                    <a:pt x="490" y="611"/>
                  </a:cubicBezTo>
                  <a:cubicBezTo>
                    <a:pt x="656" y="350"/>
                    <a:pt x="918" y="229"/>
                    <a:pt x="1179" y="229"/>
                  </a:cubicBezTo>
                  <a:close/>
                  <a:moveTo>
                    <a:pt x="1185" y="0"/>
                  </a:moveTo>
                  <a:cubicBezTo>
                    <a:pt x="557" y="0"/>
                    <a:pt x="1" y="596"/>
                    <a:pt x="185" y="1289"/>
                  </a:cubicBezTo>
                  <a:cubicBezTo>
                    <a:pt x="285" y="1752"/>
                    <a:pt x="696" y="2062"/>
                    <a:pt x="1146" y="2062"/>
                  </a:cubicBezTo>
                  <a:cubicBezTo>
                    <a:pt x="1231" y="2062"/>
                    <a:pt x="1318" y="2051"/>
                    <a:pt x="1405" y="2027"/>
                  </a:cubicBezTo>
                  <a:cubicBezTo>
                    <a:pt x="2300" y="1820"/>
                    <a:pt x="2497" y="630"/>
                    <a:pt x="1710" y="149"/>
                  </a:cubicBezTo>
                  <a:cubicBezTo>
                    <a:pt x="1539" y="46"/>
                    <a:pt x="1359" y="0"/>
                    <a:pt x="1185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32"/>
            <p:cNvSpPr/>
            <p:nvPr/>
          </p:nvSpPr>
          <p:spPr>
            <a:xfrm>
              <a:off x="555325" y="787125"/>
              <a:ext cx="42575" cy="48450"/>
            </a:xfrm>
            <a:custGeom>
              <a:rect b="b" l="l" r="r" t="t"/>
              <a:pathLst>
                <a:path extrusionOk="0" h="1938" w="1703">
                  <a:moveTo>
                    <a:pt x="207" y="0"/>
                  </a:moveTo>
                  <a:lnTo>
                    <a:pt x="1" y="49"/>
                  </a:lnTo>
                  <a:lnTo>
                    <a:pt x="433" y="1938"/>
                  </a:lnTo>
                  <a:lnTo>
                    <a:pt x="1702" y="1653"/>
                  </a:lnTo>
                  <a:lnTo>
                    <a:pt x="1663" y="1475"/>
                  </a:lnTo>
                  <a:lnTo>
                    <a:pt x="601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32"/>
            <p:cNvSpPr/>
            <p:nvPr/>
          </p:nvSpPr>
          <p:spPr>
            <a:xfrm>
              <a:off x="600325" y="776800"/>
              <a:ext cx="42550" cy="48450"/>
            </a:xfrm>
            <a:custGeom>
              <a:rect b="b" l="l" r="r" t="t"/>
              <a:pathLst>
                <a:path extrusionOk="0" h="1938" w="1702">
                  <a:moveTo>
                    <a:pt x="207" y="0"/>
                  </a:moveTo>
                  <a:lnTo>
                    <a:pt x="0" y="49"/>
                  </a:lnTo>
                  <a:lnTo>
                    <a:pt x="433" y="1938"/>
                  </a:lnTo>
                  <a:lnTo>
                    <a:pt x="1702" y="1652"/>
                  </a:lnTo>
                  <a:lnTo>
                    <a:pt x="1662" y="1475"/>
                  </a:lnTo>
                  <a:lnTo>
                    <a:pt x="600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32"/>
            <p:cNvSpPr/>
            <p:nvPr/>
          </p:nvSpPr>
          <p:spPr>
            <a:xfrm>
              <a:off x="694000" y="749725"/>
              <a:ext cx="42550" cy="50325"/>
            </a:xfrm>
            <a:custGeom>
              <a:rect b="b" l="l" r="r" t="t"/>
              <a:pathLst>
                <a:path extrusionOk="0" h="2013" w="1702">
                  <a:moveTo>
                    <a:pt x="903" y="1"/>
                  </a:moveTo>
                  <a:cubicBezTo>
                    <a:pt x="818" y="1"/>
                    <a:pt x="733" y="11"/>
                    <a:pt x="650" y="31"/>
                  </a:cubicBezTo>
                  <a:cubicBezTo>
                    <a:pt x="168" y="139"/>
                    <a:pt x="0" y="434"/>
                    <a:pt x="69" y="710"/>
                  </a:cubicBezTo>
                  <a:cubicBezTo>
                    <a:pt x="227" y="1418"/>
                    <a:pt x="1318" y="828"/>
                    <a:pt x="1446" y="1349"/>
                  </a:cubicBezTo>
                  <a:cubicBezTo>
                    <a:pt x="1486" y="1536"/>
                    <a:pt x="1367" y="1722"/>
                    <a:pt x="1013" y="1801"/>
                  </a:cubicBezTo>
                  <a:cubicBezTo>
                    <a:pt x="935" y="1821"/>
                    <a:pt x="856" y="1831"/>
                    <a:pt x="779" y="1831"/>
                  </a:cubicBezTo>
                  <a:cubicBezTo>
                    <a:pt x="623" y="1831"/>
                    <a:pt x="473" y="1791"/>
                    <a:pt x="335" y="1713"/>
                  </a:cubicBezTo>
                  <a:lnTo>
                    <a:pt x="286" y="1890"/>
                  </a:lnTo>
                  <a:cubicBezTo>
                    <a:pt x="443" y="1968"/>
                    <a:pt x="618" y="2012"/>
                    <a:pt x="793" y="2012"/>
                  </a:cubicBezTo>
                  <a:cubicBezTo>
                    <a:pt x="880" y="2012"/>
                    <a:pt x="968" y="2001"/>
                    <a:pt x="1053" y="1978"/>
                  </a:cubicBezTo>
                  <a:cubicBezTo>
                    <a:pt x="1535" y="1860"/>
                    <a:pt x="1702" y="1575"/>
                    <a:pt x="1643" y="1290"/>
                  </a:cubicBezTo>
                  <a:cubicBezTo>
                    <a:pt x="1486" y="601"/>
                    <a:pt x="384" y="1182"/>
                    <a:pt x="266" y="660"/>
                  </a:cubicBezTo>
                  <a:cubicBezTo>
                    <a:pt x="227" y="473"/>
                    <a:pt x="345" y="287"/>
                    <a:pt x="689" y="208"/>
                  </a:cubicBezTo>
                  <a:cubicBezTo>
                    <a:pt x="764" y="192"/>
                    <a:pt x="838" y="184"/>
                    <a:pt x="913" y="184"/>
                  </a:cubicBezTo>
                  <a:cubicBezTo>
                    <a:pt x="1024" y="184"/>
                    <a:pt x="1133" y="202"/>
                    <a:pt x="1240" y="237"/>
                  </a:cubicBezTo>
                  <a:lnTo>
                    <a:pt x="1279" y="70"/>
                  </a:lnTo>
                  <a:cubicBezTo>
                    <a:pt x="1156" y="23"/>
                    <a:pt x="1029" y="1"/>
                    <a:pt x="90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32"/>
            <p:cNvSpPr/>
            <p:nvPr/>
          </p:nvSpPr>
          <p:spPr>
            <a:xfrm>
              <a:off x="740950" y="737425"/>
              <a:ext cx="49450" cy="50075"/>
            </a:xfrm>
            <a:custGeom>
              <a:rect b="b" l="l" r="r" t="t"/>
              <a:pathLst>
                <a:path extrusionOk="0" h="2003" w="1978">
                  <a:moveTo>
                    <a:pt x="1139" y="1"/>
                  </a:moveTo>
                  <a:cubicBezTo>
                    <a:pt x="1060" y="1"/>
                    <a:pt x="982" y="11"/>
                    <a:pt x="906" y="31"/>
                  </a:cubicBezTo>
                  <a:cubicBezTo>
                    <a:pt x="355" y="139"/>
                    <a:pt x="1" y="680"/>
                    <a:pt x="129" y="1231"/>
                  </a:cubicBezTo>
                  <a:cubicBezTo>
                    <a:pt x="228" y="1687"/>
                    <a:pt x="635" y="2003"/>
                    <a:pt x="1090" y="2003"/>
                  </a:cubicBezTo>
                  <a:cubicBezTo>
                    <a:pt x="1175" y="2003"/>
                    <a:pt x="1262" y="1992"/>
                    <a:pt x="1348" y="1969"/>
                  </a:cubicBezTo>
                  <a:cubicBezTo>
                    <a:pt x="1604" y="1919"/>
                    <a:pt x="1840" y="1762"/>
                    <a:pt x="1978" y="1536"/>
                  </a:cubicBezTo>
                  <a:lnTo>
                    <a:pt x="1820" y="1438"/>
                  </a:lnTo>
                  <a:cubicBezTo>
                    <a:pt x="1712" y="1615"/>
                    <a:pt x="1525" y="1752"/>
                    <a:pt x="1309" y="1792"/>
                  </a:cubicBezTo>
                  <a:cubicBezTo>
                    <a:pt x="1239" y="1810"/>
                    <a:pt x="1170" y="1819"/>
                    <a:pt x="1101" y="1819"/>
                  </a:cubicBezTo>
                  <a:cubicBezTo>
                    <a:pt x="733" y="1819"/>
                    <a:pt x="399" y="1565"/>
                    <a:pt x="316" y="1192"/>
                  </a:cubicBezTo>
                  <a:cubicBezTo>
                    <a:pt x="207" y="739"/>
                    <a:pt x="502" y="297"/>
                    <a:pt x="955" y="218"/>
                  </a:cubicBezTo>
                  <a:cubicBezTo>
                    <a:pt x="1019" y="200"/>
                    <a:pt x="1084" y="191"/>
                    <a:pt x="1148" y="191"/>
                  </a:cubicBezTo>
                  <a:cubicBezTo>
                    <a:pt x="1293" y="191"/>
                    <a:pt x="1436" y="235"/>
                    <a:pt x="1565" y="316"/>
                  </a:cubicBezTo>
                  <a:lnTo>
                    <a:pt x="1663" y="159"/>
                  </a:lnTo>
                  <a:cubicBezTo>
                    <a:pt x="1504" y="56"/>
                    <a:pt x="1322" y="1"/>
                    <a:pt x="1139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32"/>
            <p:cNvSpPr/>
            <p:nvPr/>
          </p:nvSpPr>
          <p:spPr>
            <a:xfrm>
              <a:off x="796775" y="723675"/>
              <a:ext cx="44525" cy="54875"/>
            </a:xfrm>
            <a:custGeom>
              <a:rect b="b" l="l" r="r" t="t"/>
              <a:pathLst>
                <a:path extrusionOk="0" h="2195" w="1781">
                  <a:moveTo>
                    <a:pt x="1299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1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33" y="1270"/>
                  </a:lnTo>
                  <a:lnTo>
                    <a:pt x="1417" y="1043"/>
                  </a:lnTo>
                  <a:lnTo>
                    <a:pt x="1377" y="876"/>
                  </a:lnTo>
                  <a:lnTo>
                    <a:pt x="39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32"/>
            <p:cNvSpPr/>
            <p:nvPr/>
          </p:nvSpPr>
          <p:spPr>
            <a:xfrm>
              <a:off x="847175" y="710400"/>
              <a:ext cx="50675" cy="56575"/>
            </a:xfrm>
            <a:custGeom>
              <a:rect b="b" l="l" r="r" t="t"/>
              <a:pathLst>
                <a:path extrusionOk="0" h="2263" w="2027">
                  <a:moveTo>
                    <a:pt x="1594" y="1"/>
                  </a:moveTo>
                  <a:lnTo>
                    <a:pt x="1387" y="50"/>
                  </a:lnTo>
                  <a:lnTo>
                    <a:pt x="1741" y="1584"/>
                  </a:lnTo>
                  <a:lnTo>
                    <a:pt x="168" y="325"/>
                  </a:lnTo>
                  <a:lnTo>
                    <a:pt x="1" y="365"/>
                  </a:lnTo>
                  <a:lnTo>
                    <a:pt x="433" y="2263"/>
                  </a:lnTo>
                  <a:lnTo>
                    <a:pt x="640" y="2223"/>
                  </a:lnTo>
                  <a:lnTo>
                    <a:pt x="286" y="679"/>
                  </a:lnTo>
                  <a:lnTo>
                    <a:pt x="286" y="679"/>
                  </a:lnTo>
                  <a:lnTo>
                    <a:pt x="1859" y="1938"/>
                  </a:lnTo>
                  <a:lnTo>
                    <a:pt x="2027" y="1899"/>
                  </a:lnTo>
                  <a:lnTo>
                    <a:pt x="1594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32"/>
            <p:cNvSpPr/>
            <p:nvPr/>
          </p:nvSpPr>
          <p:spPr>
            <a:xfrm>
              <a:off x="907425" y="698350"/>
              <a:ext cx="44525" cy="54875"/>
            </a:xfrm>
            <a:custGeom>
              <a:rect b="b" l="l" r="r" t="t"/>
              <a:pathLst>
                <a:path extrusionOk="0" h="2195" w="1781">
                  <a:moveTo>
                    <a:pt x="1298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0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23" y="1270"/>
                  </a:lnTo>
                  <a:lnTo>
                    <a:pt x="1406" y="1043"/>
                  </a:lnTo>
                  <a:lnTo>
                    <a:pt x="1367" y="876"/>
                  </a:lnTo>
                  <a:lnTo>
                    <a:pt x="38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32"/>
            <p:cNvSpPr/>
            <p:nvPr/>
          </p:nvSpPr>
          <p:spPr>
            <a:xfrm>
              <a:off x="1210825" y="630675"/>
              <a:ext cx="49425" cy="50050"/>
            </a:xfrm>
            <a:custGeom>
              <a:rect b="b" l="l" r="r" t="t"/>
              <a:pathLst>
                <a:path extrusionOk="0" h="2002" w="1977">
                  <a:moveTo>
                    <a:pt x="1153" y="0"/>
                  </a:moveTo>
                  <a:cubicBezTo>
                    <a:pt x="1070" y="0"/>
                    <a:pt x="986" y="11"/>
                    <a:pt x="905" y="33"/>
                  </a:cubicBezTo>
                  <a:cubicBezTo>
                    <a:pt x="354" y="131"/>
                    <a:pt x="0" y="672"/>
                    <a:pt x="128" y="1223"/>
                  </a:cubicBezTo>
                  <a:cubicBezTo>
                    <a:pt x="228" y="1690"/>
                    <a:pt x="639" y="2001"/>
                    <a:pt x="1092" y="2001"/>
                  </a:cubicBezTo>
                  <a:cubicBezTo>
                    <a:pt x="1173" y="2001"/>
                    <a:pt x="1255" y="1991"/>
                    <a:pt x="1338" y="1970"/>
                  </a:cubicBezTo>
                  <a:cubicBezTo>
                    <a:pt x="1603" y="1921"/>
                    <a:pt x="1839" y="1754"/>
                    <a:pt x="1977" y="1528"/>
                  </a:cubicBezTo>
                  <a:lnTo>
                    <a:pt x="1820" y="1429"/>
                  </a:lnTo>
                  <a:cubicBezTo>
                    <a:pt x="1702" y="1616"/>
                    <a:pt x="1525" y="1744"/>
                    <a:pt x="1308" y="1783"/>
                  </a:cubicBezTo>
                  <a:cubicBezTo>
                    <a:pt x="1237" y="1802"/>
                    <a:pt x="1166" y="1811"/>
                    <a:pt x="1096" y="1811"/>
                  </a:cubicBezTo>
                  <a:cubicBezTo>
                    <a:pt x="730" y="1811"/>
                    <a:pt x="397" y="1563"/>
                    <a:pt x="315" y="1184"/>
                  </a:cubicBezTo>
                  <a:cubicBezTo>
                    <a:pt x="207" y="741"/>
                    <a:pt x="502" y="298"/>
                    <a:pt x="944" y="210"/>
                  </a:cubicBezTo>
                  <a:cubicBezTo>
                    <a:pt x="1011" y="195"/>
                    <a:pt x="1077" y="187"/>
                    <a:pt x="1143" y="187"/>
                  </a:cubicBezTo>
                  <a:cubicBezTo>
                    <a:pt x="1291" y="187"/>
                    <a:pt x="1434" y="226"/>
                    <a:pt x="1564" y="308"/>
                  </a:cubicBezTo>
                  <a:lnTo>
                    <a:pt x="1662" y="151"/>
                  </a:lnTo>
                  <a:cubicBezTo>
                    <a:pt x="1508" y="50"/>
                    <a:pt x="1331" y="0"/>
                    <a:pt x="1153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32"/>
            <p:cNvSpPr/>
            <p:nvPr/>
          </p:nvSpPr>
          <p:spPr>
            <a:xfrm>
              <a:off x="1266150" y="615500"/>
              <a:ext cx="48450" cy="53075"/>
            </a:xfrm>
            <a:custGeom>
              <a:rect b="b" l="l" r="r" t="t"/>
              <a:pathLst>
                <a:path extrusionOk="0" h="2123" w="1938">
                  <a:moveTo>
                    <a:pt x="1564" y="1"/>
                  </a:moveTo>
                  <a:lnTo>
                    <a:pt x="1367" y="40"/>
                  </a:lnTo>
                  <a:lnTo>
                    <a:pt x="1613" y="1122"/>
                  </a:lnTo>
                  <a:cubicBezTo>
                    <a:pt x="1721" y="1574"/>
                    <a:pt x="1564" y="1830"/>
                    <a:pt x="1180" y="1909"/>
                  </a:cubicBezTo>
                  <a:cubicBezTo>
                    <a:pt x="1114" y="1924"/>
                    <a:pt x="1052" y="1932"/>
                    <a:pt x="993" y="1932"/>
                  </a:cubicBezTo>
                  <a:cubicBezTo>
                    <a:pt x="721" y="1932"/>
                    <a:pt x="532" y="1760"/>
                    <a:pt x="443" y="1387"/>
                  </a:cubicBezTo>
                  <a:lnTo>
                    <a:pt x="197" y="306"/>
                  </a:lnTo>
                  <a:lnTo>
                    <a:pt x="0" y="355"/>
                  </a:lnTo>
                  <a:lnTo>
                    <a:pt x="246" y="1446"/>
                  </a:lnTo>
                  <a:cubicBezTo>
                    <a:pt x="352" y="1897"/>
                    <a:pt x="623" y="2122"/>
                    <a:pt x="989" y="2122"/>
                  </a:cubicBezTo>
                  <a:cubicBezTo>
                    <a:pt x="1062" y="2122"/>
                    <a:pt x="1139" y="2113"/>
                    <a:pt x="1220" y="2095"/>
                  </a:cubicBezTo>
                  <a:cubicBezTo>
                    <a:pt x="1711" y="1977"/>
                    <a:pt x="1937" y="1633"/>
                    <a:pt x="1810" y="1082"/>
                  </a:cubicBezTo>
                  <a:lnTo>
                    <a:pt x="1564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32"/>
            <p:cNvSpPr/>
            <p:nvPr/>
          </p:nvSpPr>
          <p:spPr>
            <a:xfrm>
              <a:off x="1316800" y="603950"/>
              <a:ext cx="39350" cy="52400"/>
            </a:xfrm>
            <a:custGeom>
              <a:rect b="b" l="l" r="r" t="t"/>
              <a:pathLst>
                <a:path extrusionOk="0" h="2096" w="1574">
                  <a:moveTo>
                    <a:pt x="1534" y="0"/>
                  </a:moveTo>
                  <a:lnTo>
                    <a:pt x="0" y="354"/>
                  </a:lnTo>
                  <a:lnTo>
                    <a:pt x="39" y="522"/>
                  </a:lnTo>
                  <a:lnTo>
                    <a:pt x="708" y="374"/>
                  </a:lnTo>
                  <a:lnTo>
                    <a:pt x="1101" y="2095"/>
                  </a:lnTo>
                  <a:lnTo>
                    <a:pt x="1308" y="2046"/>
                  </a:lnTo>
                  <a:lnTo>
                    <a:pt x="905" y="325"/>
                  </a:lnTo>
                  <a:lnTo>
                    <a:pt x="1574" y="177"/>
                  </a:lnTo>
                  <a:lnTo>
                    <a:pt x="1534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229" name="Google Shape;122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9050" y="1605763"/>
            <a:ext cx="3794950" cy="2439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3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4" name="Google Shape;1234;p33"/>
          <p:cNvGrpSpPr/>
          <p:nvPr/>
        </p:nvGrpSpPr>
        <p:grpSpPr>
          <a:xfrm flipH="1">
            <a:off x="5028775" y="3174275"/>
            <a:ext cx="3753450" cy="1969225"/>
            <a:chOff x="143902" y="3174400"/>
            <a:chExt cx="3753450" cy="1969225"/>
          </a:xfrm>
        </p:grpSpPr>
        <p:sp>
          <p:nvSpPr>
            <p:cNvPr id="1235" name="Google Shape;1235;p33"/>
            <p:cNvSpPr/>
            <p:nvPr/>
          </p:nvSpPr>
          <p:spPr>
            <a:xfrm>
              <a:off x="416350" y="4817825"/>
              <a:ext cx="136200" cy="32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36" name="Google Shape;1236;p33"/>
            <p:cNvGrpSpPr/>
            <p:nvPr/>
          </p:nvGrpSpPr>
          <p:grpSpPr>
            <a:xfrm>
              <a:off x="143902" y="3174400"/>
              <a:ext cx="3753450" cy="1909665"/>
              <a:chOff x="143902" y="3174400"/>
              <a:chExt cx="3753450" cy="1909665"/>
            </a:xfrm>
          </p:grpSpPr>
          <p:sp>
            <p:nvSpPr>
              <p:cNvPr id="1237" name="Google Shape;1237;p33"/>
              <p:cNvSpPr/>
              <p:nvPr/>
            </p:nvSpPr>
            <p:spPr>
              <a:xfrm>
                <a:off x="488377" y="3174400"/>
                <a:ext cx="3408975" cy="1596450"/>
              </a:xfrm>
              <a:custGeom>
                <a:rect b="b" l="l" r="r" t="t"/>
                <a:pathLst>
                  <a:path extrusionOk="0" h="63858" w="136359">
                    <a:moveTo>
                      <a:pt x="0" y="53244"/>
                    </a:moveTo>
                    <a:lnTo>
                      <a:pt x="35284" y="0"/>
                    </a:lnTo>
                    <a:lnTo>
                      <a:pt x="136359" y="234"/>
                    </a:lnTo>
                    <a:lnTo>
                      <a:pt x="3746" y="63858"/>
                    </a:lnTo>
                    <a:close/>
                  </a:path>
                </a:pathLst>
              </a:custGeom>
              <a:solidFill>
                <a:srgbClr val="9E855C">
                  <a:alpha val="14880"/>
                </a:srgbClr>
              </a:solidFill>
              <a:ln>
                <a:noFill/>
              </a:ln>
            </p:spPr>
          </p:sp>
          <p:grpSp>
            <p:nvGrpSpPr>
              <p:cNvPr id="1238" name="Google Shape;1238;p33"/>
              <p:cNvGrpSpPr/>
              <p:nvPr/>
            </p:nvGrpSpPr>
            <p:grpSpPr>
              <a:xfrm rot="-3088787">
                <a:off x="247795" y="4300754"/>
                <a:ext cx="725754" cy="615483"/>
                <a:chOff x="5417612" y="4008755"/>
                <a:chExt cx="725743" cy="615474"/>
              </a:xfrm>
            </p:grpSpPr>
            <p:sp>
              <p:nvSpPr>
                <p:cNvPr id="1239" name="Google Shape;1239;p33"/>
                <p:cNvSpPr/>
                <p:nvPr/>
              </p:nvSpPr>
              <p:spPr>
                <a:xfrm>
                  <a:off x="5417612" y="4008755"/>
                  <a:ext cx="725743" cy="615474"/>
                </a:xfrm>
                <a:custGeom>
                  <a:rect b="b" l="l" r="r" t="t"/>
                  <a:pathLst>
                    <a:path extrusionOk="0" h="16248" w="19159">
                      <a:moveTo>
                        <a:pt x="9796" y="1"/>
                      </a:moveTo>
                      <a:lnTo>
                        <a:pt x="8616" y="2155"/>
                      </a:lnTo>
                      <a:lnTo>
                        <a:pt x="5125" y="80"/>
                      </a:lnTo>
                      <a:cubicBezTo>
                        <a:pt x="5125" y="80"/>
                        <a:pt x="1358" y="778"/>
                        <a:pt x="1643" y="5184"/>
                      </a:cubicBezTo>
                      <a:lnTo>
                        <a:pt x="1" y="9452"/>
                      </a:lnTo>
                      <a:lnTo>
                        <a:pt x="3935" y="11281"/>
                      </a:lnTo>
                      <a:lnTo>
                        <a:pt x="2961" y="13130"/>
                      </a:lnTo>
                      <a:lnTo>
                        <a:pt x="5685" y="11901"/>
                      </a:lnTo>
                      <a:lnTo>
                        <a:pt x="5439" y="15540"/>
                      </a:lnTo>
                      <a:lnTo>
                        <a:pt x="10554" y="14920"/>
                      </a:lnTo>
                      <a:lnTo>
                        <a:pt x="9767" y="10711"/>
                      </a:lnTo>
                      <a:lnTo>
                        <a:pt x="13179" y="16248"/>
                      </a:lnTo>
                      <a:lnTo>
                        <a:pt x="19159" y="5459"/>
                      </a:lnTo>
                      <a:lnTo>
                        <a:pt x="11999" y="5705"/>
                      </a:lnTo>
                      <a:lnTo>
                        <a:pt x="16887" y="3059"/>
                      </a:lnTo>
                      <a:lnTo>
                        <a:pt x="13130" y="965"/>
                      </a:lnTo>
                      <a:lnTo>
                        <a:pt x="10347" y="3669"/>
                      </a:lnTo>
                      <a:lnTo>
                        <a:pt x="9796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0" name="Google Shape;1240;p33"/>
                <p:cNvSpPr/>
                <p:nvPr/>
              </p:nvSpPr>
              <p:spPr>
                <a:xfrm>
                  <a:off x="5673949" y="4155542"/>
                  <a:ext cx="193377" cy="232015"/>
                </a:xfrm>
                <a:custGeom>
                  <a:rect b="b" l="l" r="r" t="t"/>
                  <a:pathLst>
                    <a:path extrusionOk="0" h="6125" w="5105">
                      <a:moveTo>
                        <a:pt x="3442" y="1"/>
                      </a:moveTo>
                      <a:lnTo>
                        <a:pt x="0" y="6098"/>
                      </a:lnTo>
                      <a:cubicBezTo>
                        <a:pt x="0" y="6098"/>
                        <a:pt x="127" y="6125"/>
                        <a:pt x="342" y="6125"/>
                      </a:cubicBezTo>
                      <a:cubicBezTo>
                        <a:pt x="1038" y="6125"/>
                        <a:pt x="2655" y="5849"/>
                        <a:pt x="3865" y="3512"/>
                      </a:cubicBezTo>
                      <a:cubicBezTo>
                        <a:pt x="5104" y="1142"/>
                        <a:pt x="3442" y="1"/>
                        <a:pt x="344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1" name="Google Shape;1241;p33"/>
                <p:cNvSpPr/>
                <p:nvPr/>
              </p:nvSpPr>
              <p:spPr>
                <a:xfrm>
                  <a:off x="5529776" y="4008755"/>
                  <a:ext cx="258569" cy="497402"/>
                </a:xfrm>
                <a:custGeom>
                  <a:rect b="b" l="l" r="r" t="t"/>
                  <a:pathLst>
                    <a:path extrusionOk="0" fill="none" h="13131" w="6826">
                      <a:moveTo>
                        <a:pt x="6825" y="1"/>
                      </a:moveTo>
                      <a:lnTo>
                        <a:pt x="0" y="13130"/>
                      </a:lnTo>
                    </a:path>
                  </a:pathLst>
                </a:custGeom>
                <a:noFill/>
                <a:ln cap="rnd" cmpd="sng" w="2950">
                  <a:solidFill>
                    <a:srgbClr val="FFDFD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2" name="Google Shape;1242;p33"/>
                <p:cNvSpPr/>
                <p:nvPr/>
              </p:nvSpPr>
              <p:spPr>
                <a:xfrm>
                  <a:off x="5632963" y="4147359"/>
                  <a:ext cx="176256" cy="312207"/>
                </a:xfrm>
                <a:custGeom>
                  <a:rect b="b" l="l" r="r" t="t"/>
                  <a:pathLst>
                    <a:path extrusionOk="0" fill="none" h="8242" w="4653">
                      <a:moveTo>
                        <a:pt x="4652" y="0"/>
                      </a:moveTo>
                      <a:lnTo>
                        <a:pt x="0" y="8242"/>
                      </a:lnTo>
                    </a:path>
                  </a:pathLst>
                </a:custGeom>
                <a:noFill/>
                <a:ln cap="rnd" cmpd="sng" w="2950">
                  <a:solidFill>
                    <a:srgbClr val="FFDFDF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243" name="Google Shape;1243;p33"/>
          <p:cNvSpPr txBox="1"/>
          <p:nvPr>
            <p:ph type="title"/>
          </p:nvPr>
        </p:nvSpPr>
        <p:spPr>
          <a:xfrm>
            <a:off x="4891063" y="2345688"/>
            <a:ext cx="2796900" cy="92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Data Analysis</a:t>
            </a:r>
            <a:endParaRPr sz="2400"/>
          </a:p>
        </p:txBody>
      </p:sp>
      <p:sp>
        <p:nvSpPr>
          <p:cNvPr id="1244" name="Google Shape;1244;p33"/>
          <p:cNvSpPr txBox="1"/>
          <p:nvPr>
            <p:ph idx="2" type="title"/>
          </p:nvPr>
        </p:nvSpPr>
        <p:spPr>
          <a:xfrm>
            <a:off x="4891063" y="1333488"/>
            <a:ext cx="2796900" cy="12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1245" name="Google Shape;1245;p33"/>
          <p:cNvGrpSpPr/>
          <p:nvPr/>
        </p:nvGrpSpPr>
        <p:grpSpPr>
          <a:xfrm>
            <a:off x="1153627" y="880589"/>
            <a:ext cx="2890816" cy="3382302"/>
            <a:chOff x="1216125" y="955275"/>
            <a:chExt cx="2763158" cy="3232940"/>
          </a:xfrm>
        </p:grpSpPr>
        <p:sp>
          <p:nvSpPr>
            <p:cNvPr id="1246" name="Google Shape;1246;p33"/>
            <p:cNvSpPr/>
            <p:nvPr/>
          </p:nvSpPr>
          <p:spPr>
            <a:xfrm>
              <a:off x="1216125" y="955275"/>
              <a:ext cx="2730457" cy="3232940"/>
            </a:xfrm>
            <a:custGeom>
              <a:rect b="b" l="l" r="r" t="t"/>
              <a:pathLst>
                <a:path extrusionOk="0" h="58330" w="49264">
                  <a:moveTo>
                    <a:pt x="28737" y="0"/>
                  </a:moveTo>
                  <a:cubicBezTo>
                    <a:pt x="26218" y="0"/>
                    <a:pt x="23877" y="1474"/>
                    <a:pt x="22827" y="3845"/>
                  </a:cubicBezTo>
                  <a:lnTo>
                    <a:pt x="10180" y="3845"/>
                  </a:lnTo>
                  <a:cubicBezTo>
                    <a:pt x="9926" y="2957"/>
                    <a:pt x="9120" y="2341"/>
                    <a:pt x="8195" y="2341"/>
                  </a:cubicBezTo>
                  <a:cubicBezTo>
                    <a:pt x="8188" y="2341"/>
                    <a:pt x="8181" y="2341"/>
                    <a:pt x="8173" y="2341"/>
                  </a:cubicBezTo>
                  <a:cubicBezTo>
                    <a:pt x="7239" y="2341"/>
                    <a:pt x="6423" y="2970"/>
                    <a:pt x="6177" y="3865"/>
                  </a:cubicBezTo>
                  <a:cubicBezTo>
                    <a:pt x="5016" y="4022"/>
                    <a:pt x="4161" y="5006"/>
                    <a:pt x="4151" y="6176"/>
                  </a:cubicBezTo>
                  <a:lnTo>
                    <a:pt x="4151" y="11831"/>
                  </a:lnTo>
                  <a:cubicBezTo>
                    <a:pt x="2046" y="14536"/>
                    <a:pt x="955" y="18116"/>
                    <a:pt x="1102" y="21823"/>
                  </a:cubicBezTo>
                  <a:cubicBezTo>
                    <a:pt x="296" y="22885"/>
                    <a:pt x="1" y="24233"/>
                    <a:pt x="335" y="25413"/>
                  </a:cubicBezTo>
                  <a:cubicBezTo>
                    <a:pt x="483" y="25924"/>
                    <a:pt x="758" y="26406"/>
                    <a:pt x="1132" y="26800"/>
                  </a:cubicBezTo>
                  <a:cubicBezTo>
                    <a:pt x="1112" y="28059"/>
                    <a:pt x="1535" y="29249"/>
                    <a:pt x="2322" y="30104"/>
                  </a:cubicBezTo>
                  <a:cubicBezTo>
                    <a:pt x="2961" y="30802"/>
                    <a:pt x="3836" y="31255"/>
                    <a:pt x="4780" y="31383"/>
                  </a:cubicBezTo>
                  <a:cubicBezTo>
                    <a:pt x="5961" y="32927"/>
                    <a:pt x="7318" y="34343"/>
                    <a:pt x="8813" y="35592"/>
                  </a:cubicBezTo>
                  <a:lnTo>
                    <a:pt x="2863" y="37156"/>
                  </a:lnTo>
                  <a:cubicBezTo>
                    <a:pt x="2223" y="37333"/>
                    <a:pt x="1761" y="37893"/>
                    <a:pt x="1722" y="38562"/>
                  </a:cubicBezTo>
                  <a:lnTo>
                    <a:pt x="1633" y="40214"/>
                  </a:lnTo>
                  <a:lnTo>
                    <a:pt x="1633" y="40303"/>
                  </a:lnTo>
                  <a:lnTo>
                    <a:pt x="610" y="55861"/>
                  </a:lnTo>
                  <a:cubicBezTo>
                    <a:pt x="551" y="56727"/>
                    <a:pt x="1220" y="57474"/>
                    <a:pt x="2086" y="57514"/>
                  </a:cubicBezTo>
                  <a:lnTo>
                    <a:pt x="10603" y="57848"/>
                  </a:lnTo>
                  <a:cubicBezTo>
                    <a:pt x="10652" y="57858"/>
                    <a:pt x="10711" y="57858"/>
                    <a:pt x="10770" y="57858"/>
                  </a:cubicBezTo>
                  <a:lnTo>
                    <a:pt x="12137" y="57907"/>
                  </a:lnTo>
                  <a:lnTo>
                    <a:pt x="22926" y="58330"/>
                  </a:lnTo>
                  <a:lnTo>
                    <a:pt x="22985" y="58330"/>
                  </a:lnTo>
                  <a:cubicBezTo>
                    <a:pt x="23122" y="58330"/>
                    <a:pt x="23250" y="58320"/>
                    <a:pt x="23378" y="58281"/>
                  </a:cubicBezTo>
                  <a:lnTo>
                    <a:pt x="23889" y="58300"/>
                  </a:lnTo>
                  <a:lnTo>
                    <a:pt x="23939" y="58300"/>
                  </a:lnTo>
                  <a:cubicBezTo>
                    <a:pt x="24755" y="58300"/>
                    <a:pt x="25433" y="57661"/>
                    <a:pt x="25483" y="56845"/>
                  </a:cubicBezTo>
                  <a:lnTo>
                    <a:pt x="25581" y="55065"/>
                  </a:lnTo>
                  <a:cubicBezTo>
                    <a:pt x="25649" y="55074"/>
                    <a:pt x="25716" y="55078"/>
                    <a:pt x="25783" y="55078"/>
                  </a:cubicBezTo>
                  <a:cubicBezTo>
                    <a:pt x="26088" y="55078"/>
                    <a:pt x="26385" y="54988"/>
                    <a:pt x="26643" y="54819"/>
                  </a:cubicBezTo>
                  <a:lnTo>
                    <a:pt x="27076" y="54524"/>
                  </a:lnTo>
                  <a:cubicBezTo>
                    <a:pt x="27784" y="54052"/>
                    <a:pt x="27971" y="53088"/>
                    <a:pt x="27499" y="52380"/>
                  </a:cubicBezTo>
                  <a:lnTo>
                    <a:pt x="25876" y="49970"/>
                  </a:lnTo>
                  <a:lnTo>
                    <a:pt x="25896" y="49538"/>
                  </a:lnTo>
                  <a:lnTo>
                    <a:pt x="26132" y="49164"/>
                  </a:lnTo>
                  <a:lnTo>
                    <a:pt x="31285" y="56796"/>
                  </a:lnTo>
                  <a:cubicBezTo>
                    <a:pt x="31511" y="57130"/>
                    <a:pt x="31865" y="57366"/>
                    <a:pt x="32269" y="57445"/>
                  </a:cubicBezTo>
                  <a:cubicBezTo>
                    <a:pt x="32367" y="57464"/>
                    <a:pt x="32465" y="57474"/>
                    <a:pt x="32564" y="57474"/>
                  </a:cubicBezTo>
                  <a:cubicBezTo>
                    <a:pt x="32869" y="57474"/>
                    <a:pt x="33173" y="57376"/>
                    <a:pt x="33419" y="57209"/>
                  </a:cubicBezTo>
                  <a:lnTo>
                    <a:pt x="33852" y="56914"/>
                  </a:lnTo>
                  <a:cubicBezTo>
                    <a:pt x="34088" y="56766"/>
                    <a:pt x="34265" y="56550"/>
                    <a:pt x="34393" y="56304"/>
                  </a:cubicBezTo>
                  <a:cubicBezTo>
                    <a:pt x="35622" y="56756"/>
                    <a:pt x="36930" y="56992"/>
                    <a:pt x="38248" y="57022"/>
                  </a:cubicBezTo>
                  <a:lnTo>
                    <a:pt x="38484" y="57022"/>
                  </a:lnTo>
                  <a:cubicBezTo>
                    <a:pt x="41651" y="57022"/>
                    <a:pt x="43874" y="55743"/>
                    <a:pt x="43962" y="55694"/>
                  </a:cubicBezTo>
                  <a:cubicBezTo>
                    <a:pt x="44523" y="55370"/>
                    <a:pt x="44818" y="54730"/>
                    <a:pt x="44710" y="54091"/>
                  </a:cubicBezTo>
                  <a:lnTo>
                    <a:pt x="44631" y="53629"/>
                  </a:lnTo>
                  <a:cubicBezTo>
                    <a:pt x="44670" y="53304"/>
                    <a:pt x="44611" y="52970"/>
                    <a:pt x="44464" y="52685"/>
                  </a:cubicBezTo>
                  <a:lnTo>
                    <a:pt x="42123" y="39162"/>
                  </a:lnTo>
                  <a:cubicBezTo>
                    <a:pt x="43539" y="37608"/>
                    <a:pt x="44110" y="35474"/>
                    <a:pt x="43667" y="33418"/>
                  </a:cubicBezTo>
                  <a:cubicBezTo>
                    <a:pt x="48113" y="27586"/>
                    <a:pt x="49263" y="20171"/>
                    <a:pt x="46627" y="13867"/>
                  </a:cubicBezTo>
                  <a:cubicBezTo>
                    <a:pt x="46608" y="13828"/>
                    <a:pt x="46598" y="13798"/>
                    <a:pt x="46578" y="13759"/>
                  </a:cubicBezTo>
                  <a:cubicBezTo>
                    <a:pt x="44434" y="9618"/>
                    <a:pt x="39871" y="6638"/>
                    <a:pt x="35199" y="6255"/>
                  </a:cubicBezTo>
                  <a:cubicBezTo>
                    <a:pt x="35101" y="3245"/>
                    <a:pt x="32928" y="698"/>
                    <a:pt x="29967" y="118"/>
                  </a:cubicBezTo>
                  <a:cubicBezTo>
                    <a:pt x="29556" y="39"/>
                    <a:pt x="29144" y="0"/>
                    <a:pt x="287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33"/>
            <p:cNvSpPr/>
            <p:nvPr/>
          </p:nvSpPr>
          <p:spPr>
            <a:xfrm>
              <a:off x="1290838" y="1388755"/>
              <a:ext cx="2688445" cy="1812453"/>
            </a:xfrm>
            <a:custGeom>
              <a:rect b="b" l="l" r="r" t="t"/>
              <a:pathLst>
                <a:path extrusionOk="0" h="32701" w="48506">
                  <a:moveTo>
                    <a:pt x="32942" y="0"/>
                  </a:moveTo>
                  <a:cubicBezTo>
                    <a:pt x="32740" y="0"/>
                    <a:pt x="32538" y="6"/>
                    <a:pt x="32337" y="17"/>
                  </a:cubicBezTo>
                  <a:cubicBezTo>
                    <a:pt x="28093" y="383"/>
                    <a:pt x="24441" y="3877"/>
                    <a:pt x="20243" y="3877"/>
                  </a:cubicBezTo>
                  <a:cubicBezTo>
                    <a:pt x="20043" y="3877"/>
                    <a:pt x="19842" y="3869"/>
                    <a:pt x="19640" y="3853"/>
                  </a:cubicBezTo>
                  <a:cubicBezTo>
                    <a:pt x="16614" y="3314"/>
                    <a:pt x="13458" y="1573"/>
                    <a:pt x="10391" y="1573"/>
                  </a:cubicBezTo>
                  <a:cubicBezTo>
                    <a:pt x="8983" y="1573"/>
                    <a:pt x="7594" y="1940"/>
                    <a:pt x="6245" y="2958"/>
                  </a:cubicBezTo>
                  <a:cubicBezTo>
                    <a:pt x="984" y="6852"/>
                    <a:pt x="0" y="15202"/>
                    <a:pt x="3324" y="20552"/>
                  </a:cubicBezTo>
                  <a:cubicBezTo>
                    <a:pt x="7781" y="27983"/>
                    <a:pt x="16367" y="32700"/>
                    <a:pt x="24944" y="32700"/>
                  </a:cubicBezTo>
                  <a:cubicBezTo>
                    <a:pt x="26379" y="32700"/>
                    <a:pt x="27814" y="32568"/>
                    <a:pt x="29229" y="32295"/>
                  </a:cubicBezTo>
                  <a:cubicBezTo>
                    <a:pt x="40451" y="30161"/>
                    <a:pt x="48505" y="17592"/>
                    <a:pt x="43962" y="6705"/>
                  </a:cubicBezTo>
                  <a:cubicBezTo>
                    <a:pt x="41929" y="2772"/>
                    <a:pt x="37403" y="0"/>
                    <a:pt x="329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33"/>
            <p:cNvSpPr/>
            <p:nvPr/>
          </p:nvSpPr>
          <p:spPr>
            <a:xfrm>
              <a:off x="2541290" y="1044620"/>
              <a:ext cx="545659" cy="545715"/>
            </a:xfrm>
            <a:custGeom>
              <a:rect b="b" l="l" r="r" t="t"/>
              <a:pathLst>
                <a:path extrusionOk="0" h="9846" w="9845">
                  <a:moveTo>
                    <a:pt x="4927" y="1"/>
                  </a:moveTo>
                  <a:cubicBezTo>
                    <a:pt x="2203" y="1"/>
                    <a:pt x="0" y="2204"/>
                    <a:pt x="0" y="4918"/>
                  </a:cubicBezTo>
                  <a:cubicBezTo>
                    <a:pt x="0" y="7643"/>
                    <a:pt x="2203" y="9845"/>
                    <a:pt x="4927" y="9845"/>
                  </a:cubicBezTo>
                  <a:cubicBezTo>
                    <a:pt x="7642" y="9845"/>
                    <a:pt x="9845" y="7643"/>
                    <a:pt x="9845" y="4918"/>
                  </a:cubicBezTo>
                  <a:cubicBezTo>
                    <a:pt x="9845" y="2204"/>
                    <a:pt x="7642" y="1"/>
                    <a:pt x="49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33"/>
            <p:cNvSpPr/>
            <p:nvPr/>
          </p:nvSpPr>
          <p:spPr>
            <a:xfrm>
              <a:off x="3018779" y="2614483"/>
              <a:ext cx="545659" cy="545715"/>
            </a:xfrm>
            <a:custGeom>
              <a:rect b="b" l="l" r="r" t="t"/>
              <a:pathLst>
                <a:path extrusionOk="0" h="9846" w="9845">
                  <a:moveTo>
                    <a:pt x="4928" y="1"/>
                  </a:moveTo>
                  <a:cubicBezTo>
                    <a:pt x="2203" y="1"/>
                    <a:pt x="0" y="2204"/>
                    <a:pt x="0" y="4928"/>
                  </a:cubicBezTo>
                  <a:cubicBezTo>
                    <a:pt x="0" y="7643"/>
                    <a:pt x="2203" y="9846"/>
                    <a:pt x="4928" y="9846"/>
                  </a:cubicBezTo>
                  <a:cubicBezTo>
                    <a:pt x="7642" y="9846"/>
                    <a:pt x="9845" y="7643"/>
                    <a:pt x="9845" y="4928"/>
                  </a:cubicBezTo>
                  <a:cubicBezTo>
                    <a:pt x="9845" y="2204"/>
                    <a:pt x="7642" y="1"/>
                    <a:pt x="49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33"/>
            <p:cNvSpPr/>
            <p:nvPr/>
          </p:nvSpPr>
          <p:spPr>
            <a:xfrm>
              <a:off x="1785232" y="2424264"/>
              <a:ext cx="1100020" cy="1484891"/>
            </a:xfrm>
            <a:custGeom>
              <a:rect b="b" l="l" r="r" t="t"/>
              <a:pathLst>
                <a:path extrusionOk="0" fill="none" h="26791" w="19847">
                  <a:moveTo>
                    <a:pt x="19847" y="1"/>
                  </a:moveTo>
                  <a:lnTo>
                    <a:pt x="0" y="26790"/>
                  </a:lnTo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accent1"/>
              </a:solidFill>
              <a:prstDash val="solid"/>
              <a:miter lim="983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33"/>
            <p:cNvSpPr/>
            <p:nvPr/>
          </p:nvSpPr>
          <p:spPr>
            <a:xfrm>
              <a:off x="2599043" y="1173816"/>
              <a:ext cx="820955" cy="1185097"/>
            </a:xfrm>
            <a:custGeom>
              <a:rect b="b" l="l" r="r" t="t"/>
              <a:pathLst>
                <a:path extrusionOk="0" h="21382" w="14812">
                  <a:moveTo>
                    <a:pt x="2371" y="1"/>
                  </a:moveTo>
                  <a:cubicBezTo>
                    <a:pt x="2105" y="1"/>
                    <a:pt x="1840" y="178"/>
                    <a:pt x="1840" y="532"/>
                  </a:cubicBezTo>
                  <a:lnTo>
                    <a:pt x="1840" y="13248"/>
                  </a:lnTo>
                  <a:lnTo>
                    <a:pt x="20" y="13120"/>
                  </a:lnTo>
                  <a:lnTo>
                    <a:pt x="1" y="14418"/>
                  </a:lnTo>
                  <a:lnTo>
                    <a:pt x="1840" y="14891"/>
                  </a:lnTo>
                  <a:lnTo>
                    <a:pt x="1840" y="21381"/>
                  </a:lnTo>
                  <a:lnTo>
                    <a:pt x="2902" y="21381"/>
                  </a:lnTo>
                  <a:lnTo>
                    <a:pt x="2902" y="15156"/>
                  </a:lnTo>
                  <a:lnTo>
                    <a:pt x="12363" y="17556"/>
                  </a:lnTo>
                  <a:lnTo>
                    <a:pt x="14812" y="17556"/>
                  </a:lnTo>
                  <a:lnTo>
                    <a:pt x="14812" y="16326"/>
                  </a:lnTo>
                  <a:lnTo>
                    <a:pt x="2902" y="13494"/>
                  </a:lnTo>
                  <a:lnTo>
                    <a:pt x="2902" y="532"/>
                  </a:lnTo>
                  <a:cubicBezTo>
                    <a:pt x="2902" y="178"/>
                    <a:pt x="2636" y="1"/>
                    <a:pt x="23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33"/>
            <p:cNvSpPr/>
            <p:nvPr/>
          </p:nvSpPr>
          <p:spPr>
            <a:xfrm>
              <a:off x="1483774" y="1173816"/>
              <a:ext cx="713043" cy="1185097"/>
            </a:xfrm>
            <a:custGeom>
              <a:rect b="b" l="l" r="r" t="t"/>
              <a:pathLst>
                <a:path extrusionOk="0" h="21382" w="12865">
                  <a:moveTo>
                    <a:pt x="3462" y="1"/>
                  </a:moveTo>
                  <a:cubicBezTo>
                    <a:pt x="3197" y="1"/>
                    <a:pt x="2931" y="178"/>
                    <a:pt x="2931" y="532"/>
                  </a:cubicBezTo>
                  <a:lnTo>
                    <a:pt x="2931" y="13248"/>
                  </a:lnTo>
                  <a:lnTo>
                    <a:pt x="1604" y="12933"/>
                  </a:lnTo>
                  <a:lnTo>
                    <a:pt x="1" y="12815"/>
                  </a:lnTo>
                  <a:lnTo>
                    <a:pt x="1" y="14064"/>
                  </a:lnTo>
                  <a:lnTo>
                    <a:pt x="2931" y="14851"/>
                  </a:lnTo>
                  <a:lnTo>
                    <a:pt x="2931" y="21381"/>
                  </a:lnTo>
                  <a:lnTo>
                    <a:pt x="3994" y="21381"/>
                  </a:lnTo>
                  <a:lnTo>
                    <a:pt x="3994" y="15146"/>
                  </a:lnTo>
                  <a:lnTo>
                    <a:pt x="10789" y="16985"/>
                  </a:lnTo>
                  <a:lnTo>
                    <a:pt x="12864" y="16680"/>
                  </a:lnTo>
                  <a:lnTo>
                    <a:pt x="12864" y="15618"/>
                  </a:lnTo>
                  <a:lnTo>
                    <a:pt x="3994" y="13504"/>
                  </a:lnTo>
                  <a:lnTo>
                    <a:pt x="3994" y="532"/>
                  </a:lnTo>
                  <a:cubicBezTo>
                    <a:pt x="3994" y="178"/>
                    <a:pt x="3728" y="1"/>
                    <a:pt x="34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33"/>
            <p:cNvSpPr/>
            <p:nvPr/>
          </p:nvSpPr>
          <p:spPr>
            <a:xfrm>
              <a:off x="1538313" y="1257786"/>
              <a:ext cx="80699" cy="538066"/>
            </a:xfrm>
            <a:custGeom>
              <a:rect b="b" l="l" r="r" t="t"/>
              <a:pathLst>
                <a:path extrusionOk="0" h="9708" w="1456">
                  <a:moveTo>
                    <a:pt x="777" y="0"/>
                  </a:moveTo>
                  <a:cubicBezTo>
                    <a:pt x="344" y="0"/>
                    <a:pt x="0" y="345"/>
                    <a:pt x="0" y="777"/>
                  </a:cubicBezTo>
                  <a:lnTo>
                    <a:pt x="0" y="8930"/>
                  </a:lnTo>
                  <a:cubicBezTo>
                    <a:pt x="0" y="9363"/>
                    <a:pt x="344" y="9707"/>
                    <a:pt x="777" y="9707"/>
                  </a:cubicBezTo>
                  <a:lnTo>
                    <a:pt x="1456" y="9707"/>
                  </a:lnTo>
                  <a:lnTo>
                    <a:pt x="14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33"/>
            <p:cNvSpPr/>
            <p:nvPr/>
          </p:nvSpPr>
          <p:spPr>
            <a:xfrm>
              <a:off x="1483774" y="1876996"/>
              <a:ext cx="714650" cy="175586"/>
            </a:xfrm>
            <a:custGeom>
              <a:rect b="b" l="l" r="r" t="t"/>
              <a:pathLst>
                <a:path extrusionOk="0" h="3168" w="12894">
                  <a:moveTo>
                    <a:pt x="1427" y="1"/>
                  </a:moveTo>
                  <a:lnTo>
                    <a:pt x="1" y="138"/>
                  </a:lnTo>
                  <a:lnTo>
                    <a:pt x="11025" y="3167"/>
                  </a:lnTo>
                  <a:lnTo>
                    <a:pt x="12894" y="2951"/>
                  </a:lnTo>
                  <a:lnTo>
                    <a:pt x="14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33"/>
            <p:cNvSpPr/>
            <p:nvPr/>
          </p:nvSpPr>
          <p:spPr>
            <a:xfrm>
              <a:off x="1618956" y="2356700"/>
              <a:ext cx="1726378" cy="1725768"/>
            </a:xfrm>
            <a:custGeom>
              <a:rect b="b" l="l" r="r" t="t"/>
              <a:pathLst>
                <a:path extrusionOk="0" h="31137" w="31148">
                  <a:moveTo>
                    <a:pt x="29210" y="3796"/>
                  </a:moveTo>
                  <a:lnTo>
                    <a:pt x="18913" y="20152"/>
                  </a:lnTo>
                  <a:lnTo>
                    <a:pt x="8055" y="4052"/>
                  </a:lnTo>
                  <a:lnTo>
                    <a:pt x="29210" y="3796"/>
                  </a:lnTo>
                  <a:close/>
                  <a:moveTo>
                    <a:pt x="1328" y="1711"/>
                  </a:moveTo>
                  <a:lnTo>
                    <a:pt x="6934" y="4052"/>
                  </a:lnTo>
                  <a:lnTo>
                    <a:pt x="7436" y="4052"/>
                  </a:lnTo>
                  <a:lnTo>
                    <a:pt x="18608" y="20643"/>
                  </a:lnTo>
                  <a:lnTo>
                    <a:pt x="16415" y="24105"/>
                  </a:lnTo>
                  <a:lnTo>
                    <a:pt x="1328" y="1711"/>
                  </a:lnTo>
                  <a:close/>
                  <a:moveTo>
                    <a:pt x="1" y="0"/>
                  </a:moveTo>
                  <a:lnTo>
                    <a:pt x="1" y="1161"/>
                  </a:lnTo>
                  <a:lnTo>
                    <a:pt x="443" y="1348"/>
                  </a:lnTo>
                  <a:lnTo>
                    <a:pt x="16110" y="24587"/>
                  </a:lnTo>
                  <a:lnTo>
                    <a:pt x="12156" y="30862"/>
                  </a:lnTo>
                  <a:lnTo>
                    <a:pt x="12599" y="31137"/>
                  </a:lnTo>
                  <a:lnTo>
                    <a:pt x="16435" y="25059"/>
                  </a:lnTo>
                  <a:lnTo>
                    <a:pt x="18618" y="28295"/>
                  </a:lnTo>
                  <a:lnTo>
                    <a:pt x="19051" y="28009"/>
                  </a:lnTo>
                  <a:lnTo>
                    <a:pt x="16739" y="24577"/>
                  </a:lnTo>
                  <a:lnTo>
                    <a:pt x="18923" y="21105"/>
                  </a:lnTo>
                  <a:lnTo>
                    <a:pt x="25394" y="30704"/>
                  </a:lnTo>
                  <a:lnTo>
                    <a:pt x="25827" y="30419"/>
                  </a:lnTo>
                  <a:lnTo>
                    <a:pt x="19228" y="20624"/>
                  </a:lnTo>
                  <a:lnTo>
                    <a:pt x="29830" y="3787"/>
                  </a:lnTo>
                  <a:lnTo>
                    <a:pt x="31147" y="3767"/>
                  </a:lnTo>
                  <a:lnTo>
                    <a:pt x="31059" y="266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33"/>
            <p:cNvSpPr/>
            <p:nvPr/>
          </p:nvSpPr>
          <p:spPr>
            <a:xfrm>
              <a:off x="1618956" y="2346890"/>
              <a:ext cx="1721445" cy="161952"/>
            </a:xfrm>
            <a:custGeom>
              <a:rect b="b" l="l" r="r" t="t"/>
              <a:pathLst>
                <a:path extrusionOk="0" h="2922" w="31059">
                  <a:moveTo>
                    <a:pt x="20988" y="0"/>
                  </a:moveTo>
                  <a:lnTo>
                    <a:pt x="1" y="177"/>
                  </a:lnTo>
                  <a:lnTo>
                    <a:pt x="6924" y="2921"/>
                  </a:lnTo>
                  <a:lnTo>
                    <a:pt x="31059" y="2833"/>
                  </a:lnTo>
                  <a:lnTo>
                    <a:pt x="20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33"/>
            <p:cNvSpPr/>
            <p:nvPr/>
          </p:nvSpPr>
          <p:spPr>
            <a:xfrm>
              <a:off x="2600151" y="1892237"/>
              <a:ext cx="820955" cy="188112"/>
            </a:xfrm>
            <a:custGeom>
              <a:rect b="b" l="l" r="r" t="t"/>
              <a:pathLst>
                <a:path extrusionOk="0" h="3394" w="14812">
                  <a:moveTo>
                    <a:pt x="1633" y="1"/>
                  </a:moveTo>
                  <a:lnTo>
                    <a:pt x="0" y="158"/>
                  </a:lnTo>
                  <a:lnTo>
                    <a:pt x="12717" y="3374"/>
                  </a:lnTo>
                  <a:lnTo>
                    <a:pt x="14811" y="3394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33"/>
            <p:cNvSpPr/>
            <p:nvPr/>
          </p:nvSpPr>
          <p:spPr>
            <a:xfrm>
              <a:off x="1568242" y="1257786"/>
              <a:ext cx="1289795" cy="538066"/>
            </a:xfrm>
            <a:custGeom>
              <a:rect b="b" l="l" r="r" t="t"/>
              <a:pathLst>
                <a:path extrusionOk="0" h="9708" w="23271">
                  <a:moveTo>
                    <a:pt x="1073" y="0"/>
                  </a:moveTo>
                  <a:cubicBezTo>
                    <a:pt x="965" y="0"/>
                    <a:pt x="866" y="30"/>
                    <a:pt x="778" y="79"/>
                  </a:cubicBezTo>
                  <a:cubicBezTo>
                    <a:pt x="296" y="354"/>
                    <a:pt x="1" y="876"/>
                    <a:pt x="1" y="1426"/>
                  </a:cubicBezTo>
                  <a:lnTo>
                    <a:pt x="30" y="8684"/>
                  </a:lnTo>
                  <a:cubicBezTo>
                    <a:pt x="30" y="8852"/>
                    <a:pt x="99" y="9009"/>
                    <a:pt x="227" y="9117"/>
                  </a:cubicBezTo>
                  <a:lnTo>
                    <a:pt x="719" y="9560"/>
                  </a:lnTo>
                  <a:cubicBezTo>
                    <a:pt x="827" y="9658"/>
                    <a:pt x="965" y="9707"/>
                    <a:pt x="1112" y="9707"/>
                  </a:cubicBezTo>
                  <a:lnTo>
                    <a:pt x="22680" y="9707"/>
                  </a:lnTo>
                  <a:cubicBezTo>
                    <a:pt x="23014" y="9707"/>
                    <a:pt x="23270" y="9442"/>
                    <a:pt x="23270" y="9117"/>
                  </a:cubicBezTo>
                  <a:lnTo>
                    <a:pt x="23270" y="590"/>
                  </a:lnTo>
                  <a:cubicBezTo>
                    <a:pt x="23270" y="266"/>
                    <a:pt x="23005" y="0"/>
                    <a:pt x="226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33"/>
            <p:cNvSpPr/>
            <p:nvPr/>
          </p:nvSpPr>
          <p:spPr>
            <a:xfrm>
              <a:off x="3040007" y="2722451"/>
              <a:ext cx="575699" cy="1311078"/>
            </a:xfrm>
            <a:custGeom>
              <a:rect b="b" l="l" r="r" t="t"/>
              <a:pathLst>
                <a:path extrusionOk="0" h="23655" w="10387">
                  <a:moveTo>
                    <a:pt x="4171" y="0"/>
                  </a:moveTo>
                  <a:lnTo>
                    <a:pt x="1" y="22010"/>
                  </a:lnTo>
                  <a:cubicBezTo>
                    <a:pt x="1978" y="23220"/>
                    <a:pt x="3856" y="23623"/>
                    <a:pt x="5479" y="23653"/>
                  </a:cubicBezTo>
                  <a:cubicBezTo>
                    <a:pt x="5550" y="23654"/>
                    <a:pt x="5621" y="23655"/>
                    <a:pt x="5691" y="23655"/>
                  </a:cubicBezTo>
                  <a:cubicBezTo>
                    <a:pt x="8468" y="23655"/>
                    <a:pt x="10386" y="22541"/>
                    <a:pt x="10386" y="22541"/>
                  </a:cubicBezTo>
                  <a:lnTo>
                    <a:pt x="64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33"/>
            <p:cNvSpPr/>
            <p:nvPr/>
          </p:nvSpPr>
          <p:spPr>
            <a:xfrm>
              <a:off x="3040007" y="2722451"/>
              <a:ext cx="303674" cy="1310968"/>
            </a:xfrm>
            <a:custGeom>
              <a:rect b="b" l="l" r="r" t="t"/>
              <a:pathLst>
                <a:path extrusionOk="0" h="23653" w="5479">
                  <a:moveTo>
                    <a:pt x="4171" y="0"/>
                  </a:moveTo>
                  <a:lnTo>
                    <a:pt x="1" y="22010"/>
                  </a:lnTo>
                  <a:cubicBezTo>
                    <a:pt x="1978" y="23210"/>
                    <a:pt x="3856" y="23623"/>
                    <a:pt x="5479" y="23653"/>
                  </a:cubicBezTo>
                  <a:lnTo>
                    <a:pt x="4967" y="69"/>
                  </a:lnTo>
                  <a:lnTo>
                    <a:pt x="4967" y="0"/>
                  </a:lnTo>
                  <a:close/>
                </a:path>
              </a:pathLst>
            </a:custGeom>
            <a:solidFill>
              <a:srgbClr val="000000">
                <a:alpha val="13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33"/>
            <p:cNvSpPr/>
            <p:nvPr/>
          </p:nvSpPr>
          <p:spPr>
            <a:xfrm>
              <a:off x="3036238" y="3180318"/>
              <a:ext cx="181018" cy="351616"/>
            </a:xfrm>
            <a:custGeom>
              <a:rect b="b" l="l" r="r" t="t"/>
              <a:pathLst>
                <a:path extrusionOk="0" fill="none" h="6344" w="3266">
                  <a:moveTo>
                    <a:pt x="3265" y="0"/>
                  </a:moveTo>
                  <a:lnTo>
                    <a:pt x="2370" y="10"/>
                  </a:lnTo>
                  <a:cubicBezTo>
                    <a:pt x="1308" y="30"/>
                    <a:pt x="433" y="836"/>
                    <a:pt x="325" y="1889"/>
                  </a:cubicBezTo>
                  <a:lnTo>
                    <a:pt x="108" y="3993"/>
                  </a:lnTo>
                  <a:cubicBezTo>
                    <a:pt x="0" y="5154"/>
                    <a:pt x="856" y="6186"/>
                    <a:pt x="2026" y="6285"/>
                  </a:cubicBezTo>
                  <a:lnTo>
                    <a:pt x="2734" y="6344"/>
                  </a:ln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33"/>
            <p:cNvSpPr/>
            <p:nvPr/>
          </p:nvSpPr>
          <p:spPr>
            <a:xfrm>
              <a:off x="3047655" y="3895469"/>
              <a:ext cx="555525" cy="84024"/>
            </a:xfrm>
            <a:custGeom>
              <a:rect b="b" l="l" r="r" t="t"/>
              <a:pathLst>
                <a:path extrusionOk="0" fill="none" h="1516" w="10023">
                  <a:moveTo>
                    <a:pt x="1" y="1"/>
                  </a:moveTo>
                  <a:cubicBezTo>
                    <a:pt x="1" y="1"/>
                    <a:pt x="2440" y="1515"/>
                    <a:pt x="5282" y="1515"/>
                  </a:cubicBezTo>
                  <a:cubicBezTo>
                    <a:pt x="8075" y="1515"/>
                    <a:pt x="10022" y="443"/>
                    <a:pt x="10022" y="443"/>
                  </a:cubicBez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33"/>
            <p:cNvSpPr/>
            <p:nvPr/>
          </p:nvSpPr>
          <p:spPr>
            <a:xfrm>
              <a:off x="3432030" y="3475180"/>
              <a:ext cx="95386" cy="226855"/>
            </a:xfrm>
            <a:custGeom>
              <a:rect b="b" l="l" r="r" t="t"/>
              <a:pathLst>
                <a:path extrusionOk="0" h="4093" w="1721">
                  <a:moveTo>
                    <a:pt x="694" y="0"/>
                  </a:moveTo>
                  <a:cubicBezTo>
                    <a:pt x="306" y="0"/>
                    <a:pt x="0" y="337"/>
                    <a:pt x="38" y="729"/>
                  </a:cubicBezTo>
                  <a:lnTo>
                    <a:pt x="304" y="3492"/>
                  </a:lnTo>
                  <a:cubicBezTo>
                    <a:pt x="334" y="3827"/>
                    <a:pt x="619" y="4092"/>
                    <a:pt x="963" y="4092"/>
                  </a:cubicBezTo>
                  <a:lnTo>
                    <a:pt x="1012" y="4092"/>
                  </a:lnTo>
                  <a:cubicBezTo>
                    <a:pt x="1406" y="4092"/>
                    <a:pt x="1720" y="3748"/>
                    <a:pt x="1671" y="3355"/>
                  </a:cubicBezTo>
                  <a:lnTo>
                    <a:pt x="1356" y="591"/>
                  </a:lnTo>
                  <a:cubicBezTo>
                    <a:pt x="1317" y="267"/>
                    <a:pt x="1051" y="21"/>
                    <a:pt x="727" y="1"/>
                  </a:cubicBezTo>
                  <a:cubicBezTo>
                    <a:pt x="716" y="0"/>
                    <a:pt x="705" y="0"/>
                    <a:pt x="694" y="0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33"/>
            <p:cNvSpPr/>
            <p:nvPr/>
          </p:nvSpPr>
          <p:spPr>
            <a:xfrm>
              <a:off x="3421056" y="3305413"/>
              <a:ext cx="72995" cy="125759"/>
            </a:xfrm>
            <a:custGeom>
              <a:rect b="b" l="l" r="r" t="t"/>
              <a:pathLst>
                <a:path extrusionOk="0" h="2269" w="1317">
                  <a:moveTo>
                    <a:pt x="574" y="1"/>
                  </a:moveTo>
                  <a:cubicBezTo>
                    <a:pt x="550" y="1"/>
                    <a:pt x="526" y="2"/>
                    <a:pt x="502" y="5"/>
                  </a:cubicBezTo>
                  <a:cubicBezTo>
                    <a:pt x="207" y="45"/>
                    <a:pt x="0" y="291"/>
                    <a:pt x="10" y="576"/>
                  </a:cubicBezTo>
                  <a:lnTo>
                    <a:pt x="20" y="1707"/>
                  </a:lnTo>
                  <a:cubicBezTo>
                    <a:pt x="30" y="2002"/>
                    <a:pt x="266" y="2248"/>
                    <a:pt x="561" y="2258"/>
                  </a:cubicBezTo>
                  <a:lnTo>
                    <a:pt x="679" y="2267"/>
                  </a:lnTo>
                  <a:cubicBezTo>
                    <a:pt x="690" y="2268"/>
                    <a:pt x="701" y="2268"/>
                    <a:pt x="711" y="2268"/>
                  </a:cubicBezTo>
                  <a:cubicBezTo>
                    <a:pt x="1050" y="2268"/>
                    <a:pt x="1317" y="1971"/>
                    <a:pt x="1269" y="1628"/>
                  </a:cubicBezTo>
                  <a:lnTo>
                    <a:pt x="1131" y="497"/>
                  </a:lnTo>
                  <a:cubicBezTo>
                    <a:pt x="1095" y="207"/>
                    <a:pt x="850" y="1"/>
                    <a:pt x="574" y="1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33"/>
            <p:cNvSpPr/>
            <p:nvPr/>
          </p:nvSpPr>
          <p:spPr>
            <a:xfrm>
              <a:off x="1542081" y="3202100"/>
              <a:ext cx="1055902" cy="902208"/>
            </a:xfrm>
            <a:custGeom>
              <a:rect b="b" l="l" r="r" t="t"/>
              <a:pathLst>
                <a:path extrusionOk="0" h="16278" w="19051">
                  <a:moveTo>
                    <a:pt x="1" y="1"/>
                  </a:moveTo>
                  <a:lnTo>
                    <a:pt x="1368" y="15195"/>
                  </a:lnTo>
                  <a:lnTo>
                    <a:pt x="5046" y="15835"/>
                  </a:lnTo>
                  <a:lnTo>
                    <a:pt x="18166" y="16277"/>
                  </a:lnTo>
                  <a:lnTo>
                    <a:pt x="19051" y="630"/>
                  </a:lnTo>
                  <a:lnTo>
                    <a:pt x="11763" y="2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33"/>
            <p:cNvSpPr/>
            <p:nvPr/>
          </p:nvSpPr>
          <p:spPr>
            <a:xfrm>
              <a:off x="1460329" y="2821108"/>
              <a:ext cx="1027025" cy="375061"/>
            </a:xfrm>
            <a:custGeom>
              <a:rect b="b" l="l" r="r" t="t"/>
              <a:pathLst>
                <a:path extrusionOk="0" h="6767" w="18530">
                  <a:moveTo>
                    <a:pt x="18156" y="0"/>
                  </a:moveTo>
                  <a:lnTo>
                    <a:pt x="1643" y="4446"/>
                  </a:lnTo>
                  <a:lnTo>
                    <a:pt x="1" y="5183"/>
                  </a:lnTo>
                  <a:lnTo>
                    <a:pt x="355" y="6767"/>
                  </a:lnTo>
                  <a:lnTo>
                    <a:pt x="18529" y="1702"/>
                  </a:lnTo>
                  <a:lnTo>
                    <a:pt x="181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33"/>
            <p:cNvSpPr/>
            <p:nvPr/>
          </p:nvSpPr>
          <p:spPr>
            <a:xfrm>
              <a:off x="1393043" y="2849468"/>
              <a:ext cx="1057010" cy="357048"/>
            </a:xfrm>
            <a:custGeom>
              <a:rect b="b" l="l" r="r" t="t"/>
              <a:pathLst>
                <a:path extrusionOk="0" h="6442" w="19071">
                  <a:moveTo>
                    <a:pt x="17162" y="0"/>
                  </a:moveTo>
                  <a:lnTo>
                    <a:pt x="15363" y="472"/>
                  </a:lnTo>
                  <a:lnTo>
                    <a:pt x="14133" y="1151"/>
                  </a:lnTo>
                  <a:lnTo>
                    <a:pt x="13278" y="1033"/>
                  </a:lnTo>
                  <a:lnTo>
                    <a:pt x="11399" y="1525"/>
                  </a:lnTo>
                  <a:lnTo>
                    <a:pt x="10091" y="2262"/>
                  </a:lnTo>
                  <a:lnTo>
                    <a:pt x="9304" y="2075"/>
                  </a:lnTo>
                  <a:lnTo>
                    <a:pt x="7613" y="2518"/>
                  </a:lnTo>
                  <a:lnTo>
                    <a:pt x="6216" y="3256"/>
                  </a:lnTo>
                  <a:lnTo>
                    <a:pt x="5518" y="3069"/>
                  </a:lnTo>
                  <a:lnTo>
                    <a:pt x="89" y="4505"/>
                  </a:lnTo>
                  <a:lnTo>
                    <a:pt x="1" y="6147"/>
                  </a:lnTo>
                  <a:lnTo>
                    <a:pt x="905" y="6442"/>
                  </a:lnTo>
                  <a:lnTo>
                    <a:pt x="4171" y="5518"/>
                  </a:lnTo>
                  <a:lnTo>
                    <a:pt x="5626" y="4839"/>
                  </a:lnTo>
                  <a:lnTo>
                    <a:pt x="6305" y="4918"/>
                  </a:lnTo>
                  <a:lnTo>
                    <a:pt x="7996" y="4446"/>
                  </a:lnTo>
                  <a:lnTo>
                    <a:pt x="9472" y="3816"/>
                  </a:lnTo>
                  <a:lnTo>
                    <a:pt x="10131" y="3846"/>
                  </a:lnTo>
                  <a:lnTo>
                    <a:pt x="12009" y="3315"/>
                  </a:lnTo>
                  <a:lnTo>
                    <a:pt x="13710" y="2272"/>
                  </a:lnTo>
                  <a:lnTo>
                    <a:pt x="14143" y="2715"/>
                  </a:lnTo>
                  <a:lnTo>
                    <a:pt x="15943" y="2213"/>
                  </a:lnTo>
                  <a:lnTo>
                    <a:pt x="17231" y="1426"/>
                  </a:lnTo>
                  <a:lnTo>
                    <a:pt x="18077" y="1603"/>
                  </a:lnTo>
                  <a:lnTo>
                    <a:pt x="19070" y="1328"/>
                  </a:lnTo>
                  <a:lnTo>
                    <a:pt x="18815" y="256"/>
                  </a:lnTo>
                  <a:lnTo>
                    <a:pt x="17792" y="590"/>
                  </a:lnTo>
                  <a:lnTo>
                    <a:pt x="171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33"/>
            <p:cNvSpPr/>
            <p:nvPr/>
          </p:nvSpPr>
          <p:spPr>
            <a:xfrm>
              <a:off x="1336343" y="3181963"/>
              <a:ext cx="1197623" cy="922327"/>
            </a:xfrm>
            <a:custGeom>
              <a:rect b="b" l="l" r="r" t="t"/>
              <a:pathLst>
                <a:path extrusionOk="0" h="16641" w="21608">
                  <a:moveTo>
                    <a:pt x="1034" y="0"/>
                  </a:moveTo>
                  <a:lnTo>
                    <a:pt x="1" y="15815"/>
                  </a:lnTo>
                  <a:lnTo>
                    <a:pt x="20841" y="16641"/>
                  </a:lnTo>
                  <a:lnTo>
                    <a:pt x="21460" y="5036"/>
                  </a:lnTo>
                  <a:lnTo>
                    <a:pt x="21510" y="4013"/>
                  </a:lnTo>
                  <a:lnTo>
                    <a:pt x="21608" y="2312"/>
                  </a:lnTo>
                  <a:lnTo>
                    <a:pt x="21401" y="1299"/>
                  </a:lnTo>
                  <a:lnTo>
                    <a:pt x="20251" y="817"/>
                  </a:lnTo>
                  <a:lnTo>
                    <a:pt x="18559" y="748"/>
                  </a:lnTo>
                  <a:lnTo>
                    <a:pt x="18195" y="1466"/>
                  </a:lnTo>
                  <a:lnTo>
                    <a:pt x="16533" y="659"/>
                  </a:lnTo>
                  <a:lnTo>
                    <a:pt x="14851" y="591"/>
                  </a:lnTo>
                  <a:lnTo>
                    <a:pt x="14517" y="1240"/>
                  </a:lnTo>
                  <a:lnTo>
                    <a:pt x="12835" y="502"/>
                  </a:lnTo>
                  <a:lnTo>
                    <a:pt x="10888" y="414"/>
                  </a:lnTo>
                  <a:lnTo>
                    <a:pt x="10711" y="1348"/>
                  </a:lnTo>
                  <a:lnTo>
                    <a:pt x="8872" y="335"/>
                  </a:lnTo>
                  <a:lnTo>
                    <a:pt x="7023" y="256"/>
                  </a:lnTo>
                  <a:lnTo>
                    <a:pt x="6393" y="777"/>
                  </a:lnTo>
                  <a:lnTo>
                    <a:pt x="4997" y="168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33"/>
            <p:cNvSpPr/>
            <p:nvPr/>
          </p:nvSpPr>
          <p:spPr>
            <a:xfrm>
              <a:off x="1587996" y="3693236"/>
              <a:ext cx="60469" cy="61189"/>
            </a:xfrm>
            <a:custGeom>
              <a:rect b="b" l="l" r="r" t="t"/>
              <a:pathLst>
                <a:path extrusionOk="0" h="1104" w="1091">
                  <a:moveTo>
                    <a:pt x="158" y="109"/>
                  </a:moveTo>
                  <a:lnTo>
                    <a:pt x="483" y="119"/>
                  </a:lnTo>
                  <a:cubicBezTo>
                    <a:pt x="489" y="118"/>
                    <a:pt x="495" y="118"/>
                    <a:pt x="501" y="118"/>
                  </a:cubicBezTo>
                  <a:cubicBezTo>
                    <a:pt x="1090" y="118"/>
                    <a:pt x="1069" y="1007"/>
                    <a:pt x="506" y="1007"/>
                  </a:cubicBezTo>
                  <a:cubicBezTo>
                    <a:pt x="486" y="1007"/>
                    <a:pt x="465" y="1006"/>
                    <a:pt x="443" y="1004"/>
                  </a:cubicBezTo>
                  <a:lnTo>
                    <a:pt x="119" y="994"/>
                  </a:lnTo>
                  <a:lnTo>
                    <a:pt x="158" y="109"/>
                  </a:lnTo>
                  <a:close/>
                  <a:moveTo>
                    <a:pt x="50" y="1"/>
                  </a:moveTo>
                  <a:lnTo>
                    <a:pt x="1" y="1082"/>
                  </a:lnTo>
                  <a:lnTo>
                    <a:pt x="443" y="1102"/>
                  </a:lnTo>
                  <a:cubicBezTo>
                    <a:pt x="458" y="1103"/>
                    <a:pt x="473" y="1103"/>
                    <a:pt x="487" y="1103"/>
                  </a:cubicBezTo>
                  <a:cubicBezTo>
                    <a:pt x="817" y="1103"/>
                    <a:pt x="1034" y="892"/>
                    <a:pt x="1053" y="591"/>
                  </a:cubicBezTo>
                  <a:cubicBezTo>
                    <a:pt x="1063" y="266"/>
                    <a:pt x="837" y="30"/>
                    <a:pt x="492" y="20"/>
                  </a:cubicBezTo>
                  <a:lnTo>
                    <a:pt x="50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33"/>
            <p:cNvSpPr/>
            <p:nvPr/>
          </p:nvSpPr>
          <p:spPr>
            <a:xfrm>
              <a:off x="1665425" y="3696506"/>
              <a:ext cx="9311" cy="60025"/>
            </a:xfrm>
            <a:custGeom>
              <a:rect b="b" l="l" r="r" t="t"/>
              <a:pathLst>
                <a:path extrusionOk="0" h="1083" w="168">
                  <a:moveTo>
                    <a:pt x="49" y="1"/>
                  </a:moveTo>
                  <a:lnTo>
                    <a:pt x="0" y="1082"/>
                  </a:lnTo>
                  <a:lnTo>
                    <a:pt x="118" y="1082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33"/>
            <p:cNvSpPr/>
            <p:nvPr/>
          </p:nvSpPr>
          <p:spPr>
            <a:xfrm>
              <a:off x="1698126" y="3698169"/>
              <a:ext cx="49661" cy="62187"/>
            </a:xfrm>
            <a:custGeom>
              <a:rect b="b" l="l" r="r" t="t"/>
              <a:pathLst>
                <a:path extrusionOk="0" h="1122" w="896">
                  <a:moveTo>
                    <a:pt x="158" y="98"/>
                  </a:moveTo>
                  <a:lnTo>
                    <a:pt x="443" y="108"/>
                  </a:lnTo>
                  <a:cubicBezTo>
                    <a:pt x="659" y="118"/>
                    <a:pt x="777" y="226"/>
                    <a:pt x="767" y="393"/>
                  </a:cubicBezTo>
                  <a:cubicBezTo>
                    <a:pt x="758" y="556"/>
                    <a:pt x="659" y="652"/>
                    <a:pt x="476" y="652"/>
                  </a:cubicBezTo>
                  <a:cubicBezTo>
                    <a:pt x="459" y="652"/>
                    <a:pt x="442" y="651"/>
                    <a:pt x="423" y="649"/>
                  </a:cubicBezTo>
                  <a:lnTo>
                    <a:pt x="138" y="639"/>
                  </a:lnTo>
                  <a:lnTo>
                    <a:pt x="158" y="98"/>
                  </a:lnTo>
                  <a:close/>
                  <a:moveTo>
                    <a:pt x="49" y="0"/>
                  </a:moveTo>
                  <a:lnTo>
                    <a:pt x="0" y="1082"/>
                  </a:lnTo>
                  <a:lnTo>
                    <a:pt x="118" y="1082"/>
                  </a:lnTo>
                  <a:lnTo>
                    <a:pt x="128" y="738"/>
                  </a:lnTo>
                  <a:lnTo>
                    <a:pt x="423" y="747"/>
                  </a:lnTo>
                  <a:lnTo>
                    <a:pt x="512" y="747"/>
                  </a:lnTo>
                  <a:lnTo>
                    <a:pt x="748" y="1111"/>
                  </a:lnTo>
                  <a:lnTo>
                    <a:pt x="866" y="1121"/>
                  </a:lnTo>
                  <a:lnTo>
                    <a:pt x="620" y="738"/>
                  </a:lnTo>
                  <a:cubicBezTo>
                    <a:pt x="777" y="698"/>
                    <a:pt x="885" y="561"/>
                    <a:pt x="885" y="403"/>
                  </a:cubicBezTo>
                  <a:cubicBezTo>
                    <a:pt x="895" y="167"/>
                    <a:pt x="728" y="30"/>
                    <a:pt x="453" y="10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33"/>
            <p:cNvSpPr/>
            <p:nvPr/>
          </p:nvSpPr>
          <p:spPr>
            <a:xfrm>
              <a:off x="1766798" y="3700330"/>
              <a:ext cx="43675" cy="62187"/>
            </a:xfrm>
            <a:custGeom>
              <a:rect b="b" l="l" r="r" t="t"/>
              <a:pathLst>
                <a:path extrusionOk="0" h="1122" w="788">
                  <a:moveTo>
                    <a:pt x="50" y="0"/>
                  </a:moveTo>
                  <a:lnTo>
                    <a:pt x="1" y="1092"/>
                  </a:lnTo>
                  <a:lnTo>
                    <a:pt x="768" y="1122"/>
                  </a:lnTo>
                  <a:lnTo>
                    <a:pt x="768" y="1023"/>
                  </a:lnTo>
                  <a:lnTo>
                    <a:pt x="119" y="994"/>
                  </a:lnTo>
                  <a:lnTo>
                    <a:pt x="138" y="590"/>
                  </a:lnTo>
                  <a:lnTo>
                    <a:pt x="699" y="610"/>
                  </a:lnTo>
                  <a:lnTo>
                    <a:pt x="699" y="522"/>
                  </a:lnTo>
                  <a:lnTo>
                    <a:pt x="138" y="492"/>
                  </a:lnTo>
                  <a:lnTo>
                    <a:pt x="158" y="109"/>
                  </a:lnTo>
                  <a:lnTo>
                    <a:pt x="787" y="138"/>
                  </a:lnTo>
                  <a:lnTo>
                    <a:pt x="787" y="4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33"/>
            <p:cNvSpPr/>
            <p:nvPr/>
          </p:nvSpPr>
          <p:spPr>
            <a:xfrm>
              <a:off x="1823997" y="3703545"/>
              <a:ext cx="56755" cy="61245"/>
            </a:xfrm>
            <a:custGeom>
              <a:rect b="b" l="l" r="r" t="t"/>
              <a:pathLst>
                <a:path extrusionOk="0" h="1105" w="1024">
                  <a:moveTo>
                    <a:pt x="594" y="0"/>
                  </a:moveTo>
                  <a:cubicBezTo>
                    <a:pt x="296" y="0"/>
                    <a:pt x="50" y="230"/>
                    <a:pt x="41" y="532"/>
                  </a:cubicBezTo>
                  <a:cubicBezTo>
                    <a:pt x="21" y="847"/>
                    <a:pt x="277" y="1103"/>
                    <a:pt x="581" y="1103"/>
                  </a:cubicBezTo>
                  <a:cubicBezTo>
                    <a:pt x="595" y="1104"/>
                    <a:pt x="608" y="1104"/>
                    <a:pt x="620" y="1104"/>
                  </a:cubicBezTo>
                  <a:cubicBezTo>
                    <a:pt x="762" y="1104"/>
                    <a:pt x="885" y="1055"/>
                    <a:pt x="985" y="955"/>
                  </a:cubicBezTo>
                  <a:lnTo>
                    <a:pt x="916" y="887"/>
                  </a:lnTo>
                  <a:cubicBezTo>
                    <a:pt x="844" y="959"/>
                    <a:pt x="739" y="1006"/>
                    <a:pt x="624" y="1006"/>
                  </a:cubicBezTo>
                  <a:cubicBezTo>
                    <a:pt x="613" y="1006"/>
                    <a:pt x="602" y="1005"/>
                    <a:pt x="591" y="1005"/>
                  </a:cubicBezTo>
                  <a:cubicBezTo>
                    <a:pt x="1" y="985"/>
                    <a:pt x="30" y="109"/>
                    <a:pt x="602" y="109"/>
                  </a:cubicBezTo>
                  <a:cubicBezTo>
                    <a:pt x="611" y="109"/>
                    <a:pt x="621" y="109"/>
                    <a:pt x="631" y="110"/>
                  </a:cubicBezTo>
                  <a:cubicBezTo>
                    <a:pt x="749" y="110"/>
                    <a:pt x="867" y="159"/>
                    <a:pt x="945" y="247"/>
                  </a:cubicBezTo>
                  <a:lnTo>
                    <a:pt x="1024" y="178"/>
                  </a:lnTo>
                  <a:cubicBezTo>
                    <a:pt x="926" y="70"/>
                    <a:pt x="778" y="1"/>
                    <a:pt x="631" y="1"/>
                  </a:cubicBezTo>
                  <a:cubicBezTo>
                    <a:pt x="618" y="1"/>
                    <a:pt x="606" y="0"/>
                    <a:pt x="594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33"/>
            <p:cNvSpPr/>
            <p:nvPr/>
          </p:nvSpPr>
          <p:spPr>
            <a:xfrm>
              <a:off x="1890563" y="3705762"/>
              <a:ext cx="48552" cy="61134"/>
            </a:xfrm>
            <a:custGeom>
              <a:rect b="b" l="l" r="r" t="t"/>
              <a:pathLst>
                <a:path extrusionOk="0" h="1103" w="876">
                  <a:moveTo>
                    <a:pt x="0" y="1"/>
                  </a:moveTo>
                  <a:lnTo>
                    <a:pt x="0" y="99"/>
                  </a:lnTo>
                  <a:lnTo>
                    <a:pt x="384" y="109"/>
                  </a:lnTo>
                  <a:lnTo>
                    <a:pt x="344" y="1102"/>
                  </a:lnTo>
                  <a:lnTo>
                    <a:pt x="452" y="1102"/>
                  </a:lnTo>
                  <a:lnTo>
                    <a:pt x="492" y="119"/>
                  </a:lnTo>
                  <a:lnTo>
                    <a:pt x="875" y="129"/>
                  </a:lnTo>
                  <a:lnTo>
                    <a:pt x="875" y="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33"/>
            <p:cNvSpPr/>
            <p:nvPr/>
          </p:nvSpPr>
          <p:spPr>
            <a:xfrm>
              <a:off x="1946654" y="3706704"/>
              <a:ext cx="75544" cy="63462"/>
            </a:xfrm>
            <a:custGeom>
              <a:rect b="b" l="l" r="r" t="t"/>
              <a:pathLst>
                <a:path extrusionOk="0" h="1145" w="1363">
                  <a:moveTo>
                    <a:pt x="605" y="128"/>
                  </a:moveTo>
                  <a:cubicBezTo>
                    <a:pt x="848" y="128"/>
                    <a:pt x="1077" y="323"/>
                    <a:pt x="1063" y="603"/>
                  </a:cubicBezTo>
                  <a:cubicBezTo>
                    <a:pt x="1054" y="847"/>
                    <a:pt x="857" y="1037"/>
                    <a:pt x="625" y="1037"/>
                  </a:cubicBezTo>
                  <a:cubicBezTo>
                    <a:pt x="614" y="1037"/>
                    <a:pt x="602" y="1037"/>
                    <a:pt x="591" y="1036"/>
                  </a:cubicBezTo>
                  <a:cubicBezTo>
                    <a:pt x="178" y="1026"/>
                    <a:pt x="1" y="525"/>
                    <a:pt x="296" y="249"/>
                  </a:cubicBezTo>
                  <a:cubicBezTo>
                    <a:pt x="389" y="165"/>
                    <a:pt x="498" y="128"/>
                    <a:pt x="605" y="128"/>
                  </a:cubicBezTo>
                  <a:close/>
                  <a:moveTo>
                    <a:pt x="611" y="0"/>
                  </a:moveTo>
                  <a:cubicBezTo>
                    <a:pt x="320" y="0"/>
                    <a:pt x="40" y="223"/>
                    <a:pt x="40" y="564"/>
                  </a:cubicBezTo>
                  <a:cubicBezTo>
                    <a:pt x="21" y="879"/>
                    <a:pt x="267" y="1144"/>
                    <a:pt x="581" y="1144"/>
                  </a:cubicBezTo>
                  <a:cubicBezTo>
                    <a:pt x="589" y="1145"/>
                    <a:pt x="597" y="1145"/>
                    <a:pt x="605" y="1145"/>
                  </a:cubicBezTo>
                  <a:cubicBezTo>
                    <a:pt x="1101" y="1145"/>
                    <a:pt x="1363" y="539"/>
                    <a:pt x="1024" y="180"/>
                  </a:cubicBezTo>
                  <a:cubicBezTo>
                    <a:pt x="906" y="56"/>
                    <a:pt x="757" y="0"/>
                    <a:pt x="611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33"/>
            <p:cNvSpPr/>
            <p:nvPr/>
          </p:nvSpPr>
          <p:spPr>
            <a:xfrm>
              <a:off x="2031177" y="3711748"/>
              <a:ext cx="49661" cy="62242"/>
            </a:xfrm>
            <a:custGeom>
              <a:rect b="b" l="l" r="r" t="t"/>
              <a:pathLst>
                <a:path extrusionOk="0" h="1123" w="896">
                  <a:moveTo>
                    <a:pt x="158" y="99"/>
                  </a:moveTo>
                  <a:lnTo>
                    <a:pt x="443" y="109"/>
                  </a:lnTo>
                  <a:cubicBezTo>
                    <a:pt x="659" y="119"/>
                    <a:pt x="767" y="227"/>
                    <a:pt x="767" y="394"/>
                  </a:cubicBezTo>
                  <a:cubicBezTo>
                    <a:pt x="758" y="556"/>
                    <a:pt x="659" y="652"/>
                    <a:pt x="476" y="652"/>
                  </a:cubicBezTo>
                  <a:cubicBezTo>
                    <a:pt x="459" y="652"/>
                    <a:pt x="442" y="652"/>
                    <a:pt x="423" y="650"/>
                  </a:cubicBezTo>
                  <a:lnTo>
                    <a:pt x="138" y="640"/>
                  </a:lnTo>
                  <a:lnTo>
                    <a:pt x="158" y="99"/>
                  </a:lnTo>
                  <a:close/>
                  <a:moveTo>
                    <a:pt x="50" y="1"/>
                  </a:moveTo>
                  <a:lnTo>
                    <a:pt x="0" y="1083"/>
                  </a:lnTo>
                  <a:lnTo>
                    <a:pt x="118" y="1083"/>
                  </a:lnTo>
                  <a:lnTo>
                    <a:pt x="138" y="739"/>
                  </a:lnTo>
                  <a:lnTo>
                    <a:pt x="423" y="748"/>
                  </a:lnTo>
                  <a:lnTo>
                    <a:pt x="512" y="748"/>
                  </a:lnTo>
                  <a:lnTo>
                    <a:pt x="748" y="1112"/>
                  </a:lnTo>
                  <a:lnTo>
                    <a:pt x="866" y="1122"/>
                  </a:lnTo>
                  <a:lnTo>
                    <a:pt x="866" y="1122"/>
                  </a:lnTo>
                  <a:lnTo>
                    <a:pt x="620" y="739"/>
                  </a:lnTo>
                  <a:cubicBezTo>
                    <a:pt x="777" y="699"/>
                    <a:pt x="886" y="562"/>
                    <a:pt x="886" y="404"/>
                  </a:cubicBezTo>
                  <a:cubicBezTo>
                    <a:pt x="895" y="168"/>
                    <a:pt x="728" y="30"/>
                    <a:pt x="453" y="11"/>
                  </a:cubicBezTo>
                  <a:lnTo>
                    <a:pt x="50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33"/>
            <p:cNvSpPr/>
            <p:nvPr/>
          </p:nvSpPr>
          <p:spPr>
            <a:xfrm>
              <a:off x="1477788" y="3435939"/>
              <a:ext cx="933800" cy="32756"/>
            </a:xfrm>
            <a:custGeom>
              <a:rect b="b" l="l" r="r" t="t"/>
              <a:pathLst>
                <a:path extrusionOk="0" fill="none" h="591" w="16848">
                  <a:moveTo>
                    <a:pt x="0" y="1"/>
                  </a:moveTo>
                  <a:lnTo>
                    <a:pt x="16847" y="591"/>
                  </a:lnTo>
                </a:path>
              </a:pathLst>
            </a:custGeom>
            <a:noFill/>
            <a:ln cap="rnd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33"/>
            <p:cNvSpPr/>
            <p:nvPr/>
          </p:nvSpPr>
          <p:spPr>
            <a:xfrm>
              <a:off x="1475072" y="3614187"/>
              <a:ext cx="957245" cy="34973"/>
            </a:xfrm>
            <a:custGeom>
              <a:rect b="b" l="l" r="r" t="t"/>
              <a:pathLst>
                <a:path extrusionOk="0" fill="none" h="631" w="17271">
                  <a:moveTo>
                    <a:pt x="0" y="1"/>
                  </a:moveTo>
                  <a:lnTo>
                    <a:pt x="17270" y="630"/>
                  </a:lnTo>
                </a:path>
              </a:pathLst>
            </a:custGeom>
            <a:noFill/>
            <a:ln cap="rnd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33"/>
            <p:cNvSpPr/>
            <p:nvPr/>
          </p:nvSpPr>
          <p:spPr>
            <a:xfrm>
              <a:off x="1803744" y="3449574"/>
              <a:ext cx="9866" cy="178302"/>
            </a:xfrm>
            <a:custGeom>
              <a:rect b="b" l="l" r="r" t="t"/>
              <a:pathLst>
                <a:path extrusionOk="0" fill="none" h="3217" w="178">
                  <a:moveTo>
                    <a:pt x="178" y="1"/>
                  </a:moveTo>
                  <a:lnTo>
                    <a:pt x="1" y="3217"/>
                  </a:lnTo>
                </a:path>
              </a:pathLst>
            </a:custGeom>
            <a:noFill/>
            <a:ln cap="rnd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33"/>
            <p:cNvSpPr/>
            <p:nvPr/>
          </p:nvSpPr>
          <p:spPr>
            <a:xfrm>
              <a:off x="2174429" y="3463208"/>
              <a:ext cx="8757" cy="177194"/>
            </a:xfrm>
            <a:custGeom>
              <a:rect b="b" l="l" r="r" t="t"/>
              <a:pathLst>
                <a:path extrusionOk="0" fill="none" h="3197" w="158">
                  <a:moveTo>
                    <a:pt x="158" y="1"/>
                  </a:moveTo>
                  <a:lnTo>
                    <a:pt x="0" y="3197"/>
                  </a:lnTo>
                </a:path>
              </a:pathLst>
            </a:custGeom>
            <a:noFill/>
            <a:ln cap="rnd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33"/>
            <p:cNvSpPr/>
            <p:nvPr/>
          </p:nvSpPr>
          <p:spPr>
            <a:xfrm>
              <a:off x="1461992" y="3816433"/>
              <a:ext cx="949042" cy="35472"/>
            </a:xfrm>
            <a:custGeom>
              <a:rect b="b" l="l" r="r" t="t"/>
              <a:pathLst>
                <a:path extrusionOk="0" fill="none" h="640" w="17123">
                  <a:moveTo>
                    <a:pt x="0" y="1"/>
                  </a:moveTo>
                  <a:lnTo>
                    <a:pt x="17123" y="640"/>
                  </a:lnTo>
                </a:path>
              </a:pathLst>
            </a:custGeom>
            <a:noFill/>
            <a:ln cap="rnd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33"/>
            <p:cNvSpPr/>
            <p:nvPr/>
          </p:nvSpPr>
          <p:spPr>
            <a:xfrm>
              <a:off x="1471802" y="3328581"/>
              <a:ext cx="1061333" cy="42566"/>
            </a:xfrm>
            <a:custGeom>
              <a:rect b="b" l="l" r="r" t="t"/>
              <a:pathLst>
                <a:path extrusionOk="0" fill="none" h="768" w="19149">
                  <a:moveTo>
                    <a:pt x="0" y="0"/>
                  </a:moveTo>
                  <a:lnTo>
                    <a:pt x="5036" y="197"/>
                  </a:lnTo>
                  <a:lnTo>
                    <a:pt x="7052" y="276"/>
                  </a:lnTo>
                  <a:lnTo>
                    <a:pt x="8901" y="355"/>
                  </a:lnTo>
                  <a:lnTo>
                    <a:pt x="10907" y="433"/>
                  </a:lnTo>
                  <a:lnTo>
                    <a:pt x="10907" y="433"/>
                  </a:lnTo>
                  <a:lnTo>
                    <a:pt x="12854" y="512"/>
                  </a:lnTo>
                  <a:lnTo>
                    <a:pt x="14861" y="591"/>
                  </a:lnTo>
                  <a:lnTo>
                    <a:pt x="16542" y="659"/>
                  </a:lnTo>
                  <a:lnTo>
                    <a:pt x="18558" y="738"/>
                  </a:lnTo>
                  <a:lnTo>
                    <a:pt x="19149" y="768"/>
                  </a:lnTo>
                </a:path>
              </a:pathLst>
            </a:custGeom>
            <a:noFill/>
            <a:ln cap="rnd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33"/>
            <p:cNvSpPr/>
            <p:nvPr/>
          </p:nvSpPr>
          <p:spPr>
            <a:xfrm>
              <a:off x="1617848" y="3192844"/>
              <a:ext cx="244812" cy="151033"/>
            </a:xfrm>
            <a:custGeom>
              <a:rect b="b" l="l" r="r" t="t"/>
              <a:pathLst>
                <a:path extrusionOk="0" h="2725" w="4417">
                  <a:moveTo>
                    <a:pt x="1" y="1"/>
                  </a:moveTo>
                  <a:lnTo>
                    <a:pt x="2401" y="2646"/>
                  </a:lnTo>
                  <a:lnTo>
                    <a:pt x="4417" y="2725"/>
                  </a:lnTo>
                  <a:lnTo>
                    <a:pt x="2027" y="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33"/>
            <p:cNvSpPr/>
            <p:nvPr/>
          </p:nvSpPr>
          <p:spPr>
            <a:xfrm>
              <a:off x="1832621" y="3202100"/>
              <a:ext cx="243704" cy="150534"/>
            </a:xfrm>
            <a:custGeom>
              <a:rect b="b" l="l" r="r" t="t"/>
              <a:pathLst>
                <a:path extrusionOk="0" h="2716" w="4397">
                  <a:moveTo>
                    <a:pt x="1" y="1"/>
                  </a:moveTo>
                  <a:lnTo>
                    <a:pt x="2391" y="2637"/>
                  </a:lnTo>
                  <a:lnTo>
                    <a:pt x="4397" y="2715"/>
                  </a:lnTo>
                  <a:lnTo>
                    <a:pt x="4397" y="2715"/>
                  </a:lnTo>
                  <a:lnTo>
                    <a:pt x="2017" y="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33"/>
            <p:cNvSpPr/>
            <p:nvPr/>
          </p:nvSpPr>
          <p:spPr>
            <a:xfrm>
              <a:off x="2052327" y="3211412"/>
              <a:ext cx="243149" cy="149925"/>
            </a:xfrm>
            <a:custGeom>
              <a:rect b="b" l="l" r="r" t="t"/>
              <a:pathLst>
                <a:path extrusionOk="0" h="2705" w="4387">
                  <a:moveTo>
                    <a:pt x="0" y="0"/>
                  </a:moveTo>
                  <a:lnTo>
                    <a:pt x="2380" y="2626"/>
                  </a:lnTo>
                  <a:lnTo>
                    <a:pt x="4387" y="2705"/>
                  </a:lnTo>
                  <a:lnTo>
                    <a:pt x="2016" y="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33"/>
            <p:cNvSpPr/>
            <p:nvPr/>
          </p:nvSpPr>
          <p:spPr>
            <a:xfrm>
              <a:off x="2257290" y="3220114"/>
              <a:ext cx="243149" cy="149426"/>
            </a:xfrm>
            <a:custGeom>
              <a:rect b="b" l="l" r="r" t="t"/>
              <a:pathLst>
                <a:path extrusionOk="0" h="2696" w="4387">
                  <a:moveTo>
                    <a:pt x="0" y="0"/>
                  </a:moveTo>
                  <a:lnTo>
                    <a:pt x="2370" y="2616"/>
                  </a:lnTo>
                  <a:lnTo>
                    <a:pt x="4386" y="2695"/>
                  </a:lnTo>
                  <a:lnTo>
                    <a:pt x="4386" y="2695"/>
                  </a:lnTo>
                  <a:lnTo>
                    <a:pt x="2026" y="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33"/>
            <p:cNvSpPr/>
            <p:nvPr/>
          </p:nvSpPr>
          <p:spPr>
            <a:xfrm>
              <a:off x="2463306" y="3228815"/>
              <a:ext cx="79091" cy="82916"/>
            </a:xfrm>
            <a:custGeom>
              <a:rect b="b" l="l" r="r" t="t"/>
              <a:pathLst>
                <a:path extrusionOk="0" h="1496" w="1427">
                  <a:moveTo>
                    <a:pt x="1" y="1"/>
                  </a:moveTo>
                  <a:lnTo>
                    <a:pt x="1358" y="1496"/>
                  </a:lnTo>
                  <a:lnTo>
                    <a:pt x="1427" y="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33"/>
            <p:cNvSpPr/>
            <p:nvPr/>
          </p:nvSpPr>
          <p:spPr>
            <a:xfrm>
              <a:off x="1628767" y="2990598"/>
              <a:ext cx="190828" cy="166330"/>
            </a:xfrm>
            <a:custGeom>
              <a:rect b="b" l="l" r="r" t="t"/>
              <a:pathLst>
                <a:path extrusionOk="0" h="3001" w="3443">
                  <a:moveTo>
                    <a:pt x="3443" y="1"/>
                  </a:moveTo>
                  <a:lnTo>
                    <a:pt x="1348" y="552"/>
                  </a:lnTo>
                  <a:lnTo>
                    <a:pt x="1" y="3001"/>
                  </a:lnTo>
                  <a:lnTo>
                    <a:pt x="2135" y="2401"/>
                  </a:lnTo>
                  <a:lnTo>
                    <a:pt x="344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33"/>
            <p:cNvSpPr/>
            <p:nvPr/>
          </p:nvSpPr>
          <p:spPr>
            <a:xfrm>
              <a:off x="1840824" y="2935561"/>
              <a:ext cx="188667" cy="161952"/>
            </a:xfrm>
            <a:custGeom>
              <a:rect b="b" l="l" r="r" t="t"/>
              <a:pathLst>
                <a:path extrusionOk="0" h="2922" w="3404">
                  <a:moveTo>
                    <a:pt x="3403" y="1"/>
                  </a:moveTo>
                  <a:lnTo>
                    <a:pt x="1308" y="551"/>
                  </a:lnTo>
                  <a:lnTo>
                    <a:pt x="0" y="2922"/>
                  </a:lnTo>
                  <a:lnTo>
                    <a:pt x="0" y="2922"/>
                  </a:lnTo>
                  <a:lnTo>
                    <a:pt x="2135" y="2322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33"/>
            <p:cNvSpPr/>
            <p:nvPr/>
          </p:nvSpPr>
          <p:spPr>
            <a:xfrm>
              <a:off x="2063191" y="2877254"/>
              <a:ext cx="185951" cy="157573"/>
            </a:xfrm>
            <a:custGeom>
              <a:rect b="b" l="l" r="r" t="t"/>
              <a:pathLst>
                <a:path extrusionOk="0" h="2843" w="3355">
                  <a:moveTo>
                    <a:pt x="3355" y="0"/>
                  </a:moveTo>
                  <a:lnTo>
                    <a:pt x="1270" y="561"/>
                  </a:lnTo>
                  <a:lnTo>
                    <a:pt x="1" y="2843"/>
                  </a:lnTo>
                  <a:lnTo>
                    <a:pt x="1" y="2843"/>
                  </a:lnTo>
                  <a:lnTo>
                    <a:pt x="2135" y="2243"/>
                  </a:lnTo>
                  <a:lnTo>
                    <a:pt x="33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33"/>
            <p:cNvSpPr/>
            <p:nvPr/>
          </p:nvSpPr>
          <p:spPr>
            <a:xfrm>
              <a:off x="2281234" y="2829255"/>
              <a:ext cx="159236" cy="144548"/>
            </a:xfrm>
            <a:custGeom>
              <a:rect b="b" l="l" r="r" t="t"/>
              <a:pathLst>
                <a:path extrusionOk="0" h="2608" w="2873">
                  <a:moveTo>
                    <a:pt x="2715" y="1"/>
                  </a:moveTo>
                  <a:lnTo>
                    <a:pt x="1220" y="394"/>
                  </a:lnTo>
                  <a:lnTo>
                    <a:pt x="1" y="2607"/>
                  </a:lnTo>
                  <a:lnTo>
                    <a:pt x="2135" y="1997"/>
                  </a:lnTo>
                  <a:lnTo>
                    <a:pt x="2873" y="650"/>
                  </a:lnTo>
                  <a:lnTo>
                    <a:pt x="2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33"/>
            <p:cNvSpPr/>
            <p:nvPr/>
          </p:nvSpPr>
          <p:spPr>
            <a:xfrm>
              <a:off x="1563498" y="3493206"/>
              <a:ext cx="40349" cy="51268"/>
            </a:xfrm>
            <a:custGeom>
              <a:rect b="b" l="l" r="r" t="t"/>
              <a:pathLst>
                <a:path extrusionOk="0" h="925" w="728">
                  <a:moveTo>
                    <a:pt x="128" y="89"/>
                  </a:moveTo>
                  <a:lnTo>
                    <a:pt x="364" y="99"/>
                  </a:lnTo>
                  <a:cubicBezTo>
                    <a:pt x="541" y="99"/>
                    <a:pt x="630" y="187"/>
                    <a:pt x="630" y="335"/>
                  </a:cubicBezTo>
                  <a:cubicBezTo>
                    <a:pt x="620" y="465"/>
                    <a:pt x="532" y="542"/>
                    <a:pt x="373" y="542"/>
                  </a:cubicBezTo>
                  <a:cubicBezTo>
                    <a:pt x="364" y="542"/>
                    <a:pt x="354" y="542"/>
                    <a:pt x="344" y="541"/>
                  </a:cubicBezTo>
                  <a:lnTo>
                    <a:pt x="108" y="531"/>
                  </a:lnTo>
                  <a:lnTo>
                    <a:pt x="128" y="89"/>
                  </a:lnTo>
                  <a:close/>
                  <a:moveTo>
                    <a:pt x="39" y="0"/>
                  </a:moveTo>
                  <a:lnTo>
                    <a:pt x="0" y="895"/>
                  </a:lnTo>
                  <a:lnTo>
                    <a:pt x="89" y="895"/>
                  </a:lnTo>
                  <a:lnTo>
                    <a:pt x="108" y="610"/>
                  </a:lnTo>
                  <a:lnTo>
                    <a:pt x="344" y="620"/>
                  </a:lnTo>
                  <a:lnTo>
                    <a:pt x="413" y="620"/>
                  </a:lnTo>
                  <a:lnTo>
                    <a:pt x="610" y="915"/>
                  </a:lnTo>
                  <a:lnTo>
                    <a:pt x="718" y="925"/>
                  </a:lnTo>
                  <a:lnTo>
                    <a:pt x="502" y="610"/>
                  </a:lnTo>
                  <a:cubicBezTo>
                    <a:pt x="630" y="580"/>
                    <a:pt x="718" y="462"/>
                    <a:pt x="718" y="335"/>
                  </a:cubicBezTo>
                  <a:cubicBezTo>
                    <a:pt x="728" y="138"/>
                    <a:pt x="590" y="30"/>
                    <a:pt x="364" y="2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33"/>
            <p:cNvSpPr/>
            <p:nvPr/>
          </p:nvSpPr>
          <p:spPr>
            <a:xfrm>
              <a:off x="1614711" y="3494259"/>
              <a:ext cx="61522" cy="51878"/>
            </a:xfrm>
            <a:custGeom>
              <a:rect b="b" l="l" r="r" t="t"/>
              <a:pathLst>
                <a:path extrusionOk="0" h="936" w="1110">
                  <a:moveTo>
                    <a:pt x="493" y="113"/>
                  </a:moveTo>
                  <a:cubicBezTo>
                    <a:pt x="688" y="113"/>
                    <a:pt x="873" y="269"/>
                    <a:pt x="866" y="502"/>
                  </a:cubicBezTo>
                  <a:cubicBezTo>
                    <a:pt x="857" y="697"/>
                    <a:pt x="699" y="848"/>
                    <a:pt x="516" y="848"/>
                  </a:cubicBezTo>
                  <a:cubicBezTo>
                    <a:pt x="505" y="848"/>
                    <a:pt x="494" y="848"/>
                    <a:pt x="483" y="847"/>
                  </a:cubicBezTo>
                  <a:cubicBezTo>
                    <a:pt x="148" y="837"/>
                    <a:pt x="1" y="434"/>
                    <a:pt x="246" y="207"/>
                  </a:cubicBezTo>
                  <a:cubicBezTo>
                    <a:pt x="321" y="142"/>
                    <a:pt x="408" y="113"/>
                    <a:pt x="493" y="113"/>
                  </a:cubicBezTo>
                  <a:close/>
                  <a:moveTo>
                    <a:pt x="492" y="0"/>
                  </a:moveTo>
                  <a:cubicBezTo>
                    <a:pt x="256" y="0"/>
                    <a:pt x="30" y="182"/>
                    <a:pt x="30" y="463"/>
                  </a:cubicBezTo>
                  <a:cubicBezTo>
                    <a:pt x="10" y="719"/>
                    <a:pt x="217" y="935"/>
                    <a:pt x="473" y="935"/>
                  </a:cubicBezTo>
                  <a:cubicBezTo>
                    <a:pt x="477" y="935"/>
                    <a:pt x="481" y="935"/>
                    <a:pt x="485" y="935"/>
                  </a:cubicBezTo>
                  <a:cubicBezTo>
                    <a:pt x="900" y="935"/>
                    <a:pt x="1109" y="450"/>
                    <a:pt x="827" y="148"/>
                  </a:cubicBezTo>
                  <a:cubicBezTo>
                    <a:pt x="731" y="46"/>
                    <a:pt x="610" y="0"/>
                    <a:pt x="492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33"/>
            <p:cNvSpPr/>
            <p:nvPr/>
          </p:nvSpPr>
          <p:spPr>
            <a:xfrm>
              <a:off x="1683383" y="3498084"/>
              <a:ext cx="32756" cy="50215"/>
            </a:xfrm>
            <a:custGeom>
              <a:rect b="b" l="l" r="r" t="t"/>
              <a:pathLst>
                <a:path extrusionOk="0" h="906" w="591">
                  <a:moveTo>
                    <a:pt x="40" y="1"/>
                  </a:moveTo>
                  <a:lnTo>
                    <a:pt x="1" y="886"/>
                  </a:lnTo>
                  <a:lnTo>
                    <a:pt x="591" y="906"/>
                  </a:lnTo>
                  <a:lnTo>
                    <a:pt x="591" y="827"/>
                  </a:lnTo>
                  <a:lnTo>
                    <a:pt x="99" y="807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33"/>
            <p:cNvSpPr/>
            <p:nvPr/>
          </p:nvSpPr>
          <p:spPr>
            <a:xfrm>
              <a:off x="1730273" y="3500301"/>
              <a:ext cx="32756" cy="50160"/>
            </a:xfrm>
            <a:custGeom>
              <a:rect b="b" l="l" r="r" t="t"/>
              <a:pathLst>
                <a:path extrusionOk="0" h="905" w="591">
                  <a:moveTo>
                    <a:pt x="40" y="0"/>
                  </a:moveTo>
                  <a:lnTo>
                    <a:pt x="1" y="875"/>
                  </a:lnTo>
                  <a:lnTo>
                    <a:pt x="591" y="905"/>
                  </a:lnTo>
                  <a:lnTo>
                    <a:pt x="591" y="826"/>
                  </a:lnTo>
                  <a:lnTo>
                    <a:pt x="99" y="806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33"/>
            <p:cNvSpPr/>
            <p:nvPr/>
          </p:nvSpPr>
          <p:spPr>
            <a:xfrm>
              <a:off x="1844228" y="3507229"/>
              <a:ext cx="37079" cy="49827"/>
            </a:xfrm>
            <a:custGeom>
              <a:rect b="b" l="l" r="r" t="t"/>
              <a:pathLst>
                <a:path extrusionOk="0" h="899" w="669">
                  <a:moveTo>
                    <a:pt x="335" y="1"/>
                  </a:moveTo>
                  <a:cubicBezTo>
                    <a:pt x="141" y="1"/>
                    <a:pt x="39" y="111"/>
                    <a:pt x="39" y="229"/>
                  </a:cubicBezTo>
                  <a:cubicBezTo>
                    <a:pt x="30" y="554"/>
                    <a:pt x="580" y="426"/>
                    <a:pt x="570" y="672"/>
                  </a:cubicBezTo>
                  <a:cubicBezTo>
                    <a:pt x="570" y="760"/>
                    <a:pt x="492" y="819"/>
                    <a:pt x="325" y="819"/>
                  </a:cubicBezTo>
                  <a:cubicBezTo>
                    <a:pt x="216" y="819"/>
                    <a:pt x="118" y="770"/>
                    <a:pt x="39" y="701"/>
                  </a:cubicBezTo>
                  <a:lnTo>
                    <a:pt x="0" y="770"/>
                  </a:lnTo>
                  <a:cubicBezTo>
                    <a:pt x="79" y="849"/>
                    <a:pt x="197" y="898"/>
                    <a:pt x="315" y="898"/>
                  </a:cubicBezTo>
                  <a:cubicBezTo>
                    <a:pt x="324" y="898"/>
                    <a:pt x="334" y="898"/>
                    <a:pt x="343" y="898"/>
                  </a:cubicBezTo>
                  <a:cubicBezTo>
                    <a:pt x="551" y="898"/>
                    <a:pt x="659" y="794"/>
                    <a:pt x="659" y="672"/>
                  </a:cubicBezTo>
                  <a:cubicBezTo>
                    <a:pt x="669" y="357"/>
                    <a:pt x="118" y="475"/>
                    <a:pt x="128" y="229"/>
                  </a:cubicBezTo>
                  <a:cubicBezTo>
                    <a:pt x="137" y="146"/>
                    <a:pt x="198" y="81"/>
                    <a:pt x="343" y="81"/>
                  </a:cubicBezTo>
                  <a:cubicBezTo>
                    <a:pt x="353" y="81"/>
                    <a:pt x="363" y="81"/>
                    <a:pt x="374" y="82"/>
                  </a:cubicBezTo>
                  <a:cubicBezTo>
                    <a:pt x="462" y="82"/>
                    <a:pt x="541" y="111"/>
                    <a:pt x="620" y="160"/>
                  </a:cubicBezTo>
                  <a:lnTo>
                    <a:pt x="649" y="91"/>
                  </a:lnTo>
                  <a:cubicBezTo>
                    <a:pt x="570" y="32"/>
                    <a:pt x="482" y="3"/>
                    <a:pt x="384" y="3"/>
                  </a:cubicBezTo>
                  <a:cubicBezTo>
                    <a:pt x="367" y="1"/>
                    <a:pt x="351" y="1"/>
                    <a:pt x="335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33"/>
            <p:cNvSpPr/>
            <p:nvPr/>
          </p:nvSpPr>
          <p:spPr>
            <a:xfrm>
              <a:off x="1892004" y="3508947"/>
              <a:ext cx="46003" cy="50326"/>
            </a:xfrm>
            <a:custGeom>
              <a:rect b="b" l="l" r="r" t="t"/>
              <a:pathLst>
                <a:path extrusionOk="0" h="908" w="830">
                  <a:moveTo>
                    <a:pt x="480" y="0"/>
                  </a:moveTo>
                  <a:cubicBezTo>
                    <a:pt x="239" y="0"/>
                    <a:pt x="33" y="190"/>
                    <a:pt x="33" y="434"/>
                  </a:cubicBezTo>
                  <a:cubicBezTo>
                    <a:pt x="13" y="690"/>
                    <a:pt x="220" y="906"/>
                    <a:pt x="476" y="906"/>
                  </a:cubicBezTo>
                  <a:cubicBezTo>
                    <a:pt x="487" y="907"/>
                    <a:pt x="499" y="908"/>
                    <a:pt x="511" y="908"/>
                  </a:cubicBezTo>
                  <a:cubicBezTo>
                    <a:pt x="619" y="908"/>
                    <a:pt x="730" y="868"/>
                    <a:pt x="810" y="788"/>
                  </a:cubicBezTo>
                  <a:lnTo>
                    <a:pt x="751" y="729"/>
                  </a:lnTo>
                  <a:cubicBezTo>
                    <a:pt x="689" y="782"/>
                    <a:pt x="604" y="819"/>
                    <a:pt x="516" y="819"/>
                  </a:cubicBezTo>
                  <a:cubicBezTo>
                    <a:pt x="506" y="819"/>
                    <a:pt x="496" y="819"/>
                    <a:pt x="485" y="818"/>
                  </a:cubicBezTo>
                  <a:cubicBezTo>
                    <a:pt x="0" y="798"/>
                    <a:pt x="22" y="80"/>
                    <a:pt x="496" y="80"/>
                  </a:cubicBezTo>
                  <a:cubicBezTo>
                    <a:pt x="502" y="80"/>
                    <a:pt x="508" y="80"/>
                    <a:pt x="515" y="80"/>
                  </a:cubicBezTo>
                  <a:cubicBezTo>
                    <a:pt x="613" y="80"/>
                    <a:pt x="702" y="129"/>
                    <a:pt x="771" y="208"/>
                  </a:cubicBezTo>
                  <a:lnTo>
                    <a:pt x="830" y="149"/>
                  </a:lnTo>
                  <a:cubicBezTo>
                    <a:pt x="751" y="60"/>
                    <a:pt x="633" y="1"/>
                    <a:pt x="515" y="1"/>
                  </a:cubicBezTo>
                  <a:cubicBezTo>
                    <a:pt x="503" y="0"/>
                    <a:pt x="491" y="0"/>
                    <a:pt x="480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33"/>
            <p:cNvSpPr/>
            <p:nvPr/>
          </p:nvSpPr>
          <p:spPr>
            <a:xfrm>
              <a:off x="1953249" y="3511164"/>
              <a:ext cx="36026" cy="50769"/>
            </a:xfrm>
            <a:custGeom>
              <a:rect b="b" l="l" r="r" t="t"/>
              <a:pathLst>
                <a:path extrusionOk="0" h="916" w="650">
                  <a:moveTo>
                    <a:pt x="30" y="1"/>
                  </a:moveTo>
                  <a:lnTo>
                    <a:pt x="0" y="886"/>
                  </a:lnTo>
                  <a:lnTo>
                    <a:pt x="620" y="915"/>
                  </a:lnTo>
                  <a:lnTo>
                    <a:pt x="620" y="827"/>
                  </a:lnTo>
                  <a:lnTo>
                    <a:pt x="108" y="807"/>
                  </a:lnTo>
                  <a:lnTo>
                    <a:pt x="118" y="483"/>
                  </a:lnTo>
                  <a:lnTo>
                    <a:pt x="580" y="502"/>
                  </a:lnTo>
                  <a:lnTo>
                    <a:pt x="580" y="414"/>
                  </a:lnTo>
                  <a:lnTo>
                    <a:pt x="118" y="404"/>
                  </a:lnTo>
                  <a:lnTo>
                    <a:pt x="128" y="79"/>
                  </a:lnTo>
                  <a:lnTo>
                    <a:pt x="649" y="99"/>
                  </a:lnTo>
                  <a:lnTo>
                    <a:pt x="649" y="20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33"/>
            <p:cNvSpPr/>
            <p:nvPr/>
          </p:nvSpPr>
          <p:spPr>
            <a:xfrm>
              <a:off x="2005017" y="3513880"/>
              <a:ext cx="43121" cy="50215"/>
            </a:xfrm>
            <a:custGeom>
              <a:rect b="b" l="l" r="r" t="t"/>
              <a:pathLst>
                <a:path extrusionOk="0" h="906" w="778">
                  <a:moveTo>
                    <a:pt x="40" y="1"/>
                  </a:moveTo>
                  <a:lnTo>
                    <a:pt x="0" y="886"/>
                  </a:lnTo>
                  <a:lnTo>
                    <a:pt x="99" y="886"/>
                  </a:lnTo>
                  <a:lnTo>
                    <a:pt x="128" y="168"/>
                  </a:lnTo>
                  <a:lnTo>
                    <a:pt x="669" y="906"/>
                  </a:lnTo>
                  <a:lnTo>
                    <a:pt x="738" y="906"/>
                  </a:lnTo>
                  <a:lnTo>
                    <a:pt x="777" y="21"/>
                  </a:lnTo>
                  <a:lnTo>
                    <a:pt x="689" y="21"/>
                  </a:lnTo>
                  <a:lnTo>
                    <a:pt x="659" y="739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33"/>
            <p:cNvSpPr/>
            <p:nvPr/>
          </p:nvSpPr>
          <p:spPr>
            <a:xfrm>
              <a:off x="2067703" y="3515543"/>
              <a:ext cx="35472" cy="50769"/>
            </a:xfrm>
            <a:custGeom>
              <a:rect b="b" l="l" r="r" t="t"/>
              <a:pathLst>
                <a:path extrusionOk="0" h="916" w="640">
                  <a:moveTo>
                    <a:pt x="30" y="0"/>
                  </a:moveTo>
                  <a:lnTo>
                    <a:pt x="0" y="895"/>
                  </a:lnTo>
                  <a:lnTo>
                    <a:pt x="630" y="915"/>
                  </a:lnTo>
                  <a:lnTo>
                    <a:pt x="630" y="836"/>
                  </a:lnTo>
                  <a:lnTo>
                    <a:pt x="99" y="817"/>
                  </a:lnTo>
                  <a:lnTo>
                    <a:pt x="118" y="482"/>
                  </a:lnTo>
                  <a:lnTo>
                    <a:pt x="571" y="502"/>
                  </a:lnTo>
                  <a:lnTo>
                    <a:pt x="571" y="423"/>
                  </a:lnTo>
                  <a:lnTo>
                    <a:pt x="118" y="404"/>
                  </a:lnTo>
                  <a:lnTo>
                    <a:pt x="128" y="89"/>
                  </a:lnTo>
                  <a:lnTo>
                    <a:pt x="640" y="109"/>
                  </a:lnTo>
                  <a:lnTo>
                    <a:pt x="640" y="3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33"/>
            <p:cNvSpPr/>
            <p:nvPr/>
          </p:nvSpPr>
          <p:spPr>
            <a:xfrm>
              <a:off x="2210478" y="3513270"/>
              <a:ext cx="46391" cy="50381"/>
            </a:xfrm>
            <a:custGeom>
              <a:rect b="b" l="l" r="r" t="t"/>
              <a:pathLst>
                <a:path extrusionOk="0" h="909" w="837">
                  <a:moveTo>
                    <a:pt x="478" y="1"/>
                  </a:moveTo>
                  <a:cubicBezTo>
                    <a:pt x="246" y="1"/>
                    <a:pt x="40" y="191"/>
                    <a:pt x="31" y="435"/>
                  </a:cubicBezTo>
                  <a:cubicBezTo>
                    <a:pt x="21" y="691"/>
                    <a:pt x="227" y="907"/>
                    <a:pt x="483" y="907"/>
                  </a:cubicBezTo>
                  <a:cubicBezTo>
                    <a:pt x="495" y="908"/>
                    <a:pt x="507" y="908"/>
                    <a:pt x="518" y="908"/>
                  </a:cubicBezTo>
                  <a:cubicBezTo>
                    <a:pt x="624" y="908"/>
                    <a:pt x="728" y="869"/>
                    <a:pt x="807" y="789"/>
                  </a:cubicBezTo>
                  <a:lnTo>
                    <a:pt x="748" y="730"/>
                  </a:lnTo>
                  <a:cubicBezTo>
                    <a:pt x="680" y="799"/>
                    <a:pt x="581" y="828"/>
                    <a:pt x="483" y="828"/>
                  </a:cubicBezTo>
                  <a:cubicBezTo>
                    <a:pt x="1" y="799"/>
                    <a:pt x="29" y="90"/>
                    <a:pt x="485" y="90"/>
                  </a:cubicBezTo>
                  <a:cubicBezTo>
                    <a:pt x="494" y="90"/>
                    <a:pt x="503" y="90"/>
                    <a:pt x="512" y="91"/>
                  </a:cubicBezTo>
                  <a:cubicBezTo>
                    <a:pt x="611" y="91"/>
                    <a:pt x="709" y="130"/>
                    <a:pt x="778" y="199"/>
                  </a:cubicBezTo>
                  <a:lnTo>
                    <a:pt x="837" y="150"/>
                  </a:lnTo>
                  <a:cubicBezTo>
                    <a:pt x="758" y="51"/>
                    <a:pt x="640" y="2"/>
                    <a:pt x="512" y="2"/>
                  </a:cubicBezTo>
                  <a:cubicBezTo>
                    <a:pt x="501" y="1"/>
                    <a:pt x="490" y="1"/>
                    <a:pt x="478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33"/>
            <p:cNvSpPr/>
            <p:nvPr/>
          </p:nvSpPr>
          <p:spPr>
            <a:xfrm>
              <a:off x="2271003" y="3514988"/>
              <a:ext cx="42566" cy="49716"/>
            </a:xfrm>
            <a:custGeom>
              <a:rect b="b" l="l" r="r" t="t"/>
              <a:pathLst>
                <a:path extrusionOk="0" h="897" w="768">
                  <a:moveTo>
                    <a:pt x="40" y="1"/>
                  </a:moveTo>
                  <a:lnTo>
                    <a:pt x="11" y="502"/>
                  </a:lnTo>
                  <a:cubicBezTo>
                    <a:pt x="1" y="758"/>
                    <a:pt x="138" y="886"/>
                    <a:pt x="365" y="896"/>
                  </a:cubicBezTo>
                  <a:cubicBezTo>
                    <a:pt x="373" y="896"/>
                    <a:pt x="382" y="896"/>
                    <a:pt x="390" y="896"/>
                  </a:cubicBezTo>
                  <a:cubicBezTo>
                    <a:pt x="601" y="896"/>
                    <a:pt x="729" y="778"/>
                    <a:pt x="748" y="532"/>
                  </a:cubicBezTo>
                  <a:lnTo>
                    <a:pt x="768" y="20"/>
                  </a:lnTo>
                  <a:lnTo>
                    <a:pt x="669" y="20"/>
                  </a:lnTo>
                  <a:lnTo>
                    <a:pt x="650" y="522"/>
                  </a:lnTo>
                  <a:cubicBezTo>
                    <a:pt x="640" y="727"/>
                    <a:pt x="551" y="818"/>
                    <a:pt x="390" y="818"/>
                  </a:cubicBezTo>
                  <a:cubicBezTo>
                    <a:pt x="382" y="818"/>
                    <a:pt x="373" y="817"/>
                    <a:pt x="365" y="817"/>
                  </a:cubicBezTo>
                  <a:cubicBezTo>
                    <a:pt x="197" y="817"/>
                    <a:pt x="99" y="709"/>
                    <a:pt x="109" y="502"/>
                  </a:cubicBezTo>
                  <a:lnTo>
                    <a:pt x="129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33"/>
            <p:cNvSpPr/>
            <p:nvPr/>
          </p:nvSpPr>
          <p:spPr>
            <a:xfrm>
              <a:off x="2325541" y="3517150"/>
              <a:ext cx="39851" cy="50215"/>
            </a:xfrm>
            <a:custGeom>
              <a:rect b="b" l="l" r="r" t="t"/>
              <a:pathLst>
                <a:path extrusionOk="0" h="906" w="719">
                  <a:moveTo>
                    <a:pt x="0" y="1"/>
                  </a:moveTo>
                  <a:lnTo>
                    <a:pt x="0" y="80"/>
                  </a:lnTo>
                  <a:lnTo>
                    <a:pt x="305" y="89"/>
                  </a:lnTo>
                  <a:lnTo>
                    <a:pt x="276" y="906"/>
                  </a:lnTo>
                  <a:lnTo>
                    <a:pt x="374" y="906"/>
                  </a:lnTo>
                  <a:lnTo>
                    <a:pt x="403" y="99"/>
                  </a:lnTo>
                  <a:lnTo>
                    <a:pt x="718" y="109"/>
                  </a:lnTo>
                  <a:lnTo>
                    <a:pt x="718" y="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33"/>
            <p:cNvSpPr/>
            <p:nvPr/>
          </p:nvSpPr>
          <p:spPr>
            <a:xfrm>
              <a:off x="2748968" y="1467847"/>
              <a:ext cx="63240" cy="181406"/>
            </a:xfrm>
            <a:custGeom>
              <a:rect b="b" l="l" r="r" t="t"/>
              <a:pathLst>
                <a:path extrusionOk="0" h="3273" w="1141">
                  <a:moveTo>
                    <a:pt x="527" y="0"/>
                  </a:moveTo>
                  <a:cubicBezTo>
                    <a:pt x="238" y="0"/>
                    <a:pt x="0" y="232"/>
                    <a:pt x="0" y="538"/>
                  </a:cubicBezTo>
                  <a:lnTo>
                    <a:pt x="30" y="2750"/>
                  </a:lnTo>
                  <a:cubicBezTo>
                    <a:pt x="30" y="3026"/>
                    <a:pt x="246" y="3252"/>
                    <a:pt x="521" y="3272"/>
                  </a:cubicBezTo>
                  <a:lnTo>
                    <a:pt x="561" y="3272"/>
                  </a:lnTo>
                  <a:cubicBezTo>
                    <a:pt x="573" y="3272"/>
                    <a:pt x="584" y="3273"/>
                    <a:pt x="596" y="3273"/>
                  </a:cubicBezTo>
                  <a:cubicBezTo>
                    <a:pt x="895" y="3273"/>
                    <a:pt x="1141" y="3033"/>
                    <a:pt x="1131" y="2721"/>
                  </a:cubicBezTo>
                  <a:lnTo>
                    <a:pt x="1072" y="508"/>
                  </a:lnTo>
                  <a:cubicBezTo>
                    <a:pt x="1062" y="252"/>
                    <a:pt x="866" y="36"/>
                    <a:pt x="610" y="7"/>
                  </a:cubicBezTo>
                  <a:cubicBezTo>
                    <a:pt x="582" y="2"/>
                    <a:pt x="554" y="0"/>
                    <a:pt x="527" y="0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33"/>
            <p:cNvSpPr/>
            <p:nvPr/>
          </p:nvSpPr>
          <p:spPr>
            <a:xfrm>
              <a:off x="2752737" y="1343307"/>
              <a:ext cx="56755" cy="100541"/>
            </a:xfrm>
            <a:custGeom>
              <a:rect b="b" l="l" r="r" t="t"/>
              <a:pathLst>
                <a:path extrusionOk="0" h="1814" w="1024">
                  <a:moveTo>
                    <a:pt x="531" y="1"/>
                  </a:moveTo>
                  <a:cubicBezTo>
                    <a:pt x="525" y="1"/>
                    <a:pt x="519" y="1"/>
                    <a:pt x="512" y="1"/>
                  </a:cubicBezTo>
                  <a:cubicBezTo>
                    <a:pt x="276" y="11"/>
                    <a:pt x="89" y="188"/>
                    <a:pt x="80" y="414"/>
                  </a:cubicBezTo>
                  <a:lnTo>
                    <a:pt x="11" y="1319"/>
                  </a:lnTo>
                  <a:cubicBezTo>
                    <a:pt x="1" y="1555"/>
                    <a:pt x="168" y="1762"/>
                    <a:pt x="404" y="1791"/>
                  </a:cubicBezTo>
                  <a:lnTo>
                    <a:pt x="503" y="1811"/>
                  </a:lnTo>
                  <a:cubicBezTo>
                    <a:pt x="519" y="1813"/>
                    <a:pt x="536" y="1814"/>
                    <a:pt x="553" y="1814"/>
                  </a:cubicBezTo>
                  <a:cubicBezTo>
                    <a:pt x="807" y="1814"/>
                    <a:pt x="1023" y="1607"/>
                    <a:pt x="1014" y="1339"/>
                  </a:cubicBezTo>
                  <a:lnTo>
                    <a:pt x="984" y="434"/>
                  </a:lnTo>
                  <a:cubicBezTo>
                    <a:pt x="975" y="185"/>
                    <a:pt x="769" y="1"/>
                    <a:pt x="531" y="1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33"/>
            <p:cNvSpPr/>
            <p:nvPr/>
          </p:nvSpPr>
          <p:spPr>
            <a:xfrm>
              <a:off x="3238429" y="1509471"/>
              <a:ext cx="467233" cy="694642"/>
            </a:xfrm>
            <a:custGeom>
              <a:rect b="b" l="l" r="r" t="t"/>
              <a:pathLst>
                <a:path extrusionOk="0" h="12533" w="8430">
                  <a:moveTo>
                    <a:pt x="3035" y="3504"/>
                  </a:moveTo>
                  <a:cubicBezTo>
                    <a:pt x="3407" y="3505"/>
                    <a:pt x="3769" y="3593"/>
                    <a:pt x="4102" y="3750"/>
                  </a:cubicBezTo>
                  <a:cubicBezTo>
                    <a:pt x="4063" y="3907"/>
                    <a:pt x="4013" y="4055"/>
                    <a:pt x="3954" y="4202"/>
                  </a:cubicBezTo>
                  <a:cubicBezTo>
                    <a:pt x="3650" y="4901"/>
                    <a:pt x="2951" y="5392"/>
                    <a:pt x="2253" y="5392"/>
                  </a:cubicBezTo>
                  <a:lnTo>
                    <a:pt x="2243" y="5392"/>
                  </a:lnTo>
                  <a:cubicBezTo>
                    <a:pt x="2228" y="5393"/>
                    <a:pt x="2213" y="5394"/>
                    <a:pt x="2198" y="5394"/>
                  </a:cubicBezTo>
                  <a:cubicBezTo>
                    <a:pt x="2036" y="5394"/>
                    <a:pt x="1876" y="5346"/>
                    <a:pt x="1732" y="5265"/>
                  </a:cubicBezTo>
                  <a:cubicBezTo>
                    <a:pt x="1456" y="5078"/>
                    <a:pt x="1358" y="4635"/>
                    <a:pt x="1525" y="4291"/>
                  </a:cubicBezTo>
                  <a:cubicBezTo>
                    <a:pt x="1673" y="3966"/>
                    <a:pt x="2007" y="3711"/>
                    <a:pt x="2440" y="3593"/>
                  </a:cubicBezTo>
                  <a:cubicBezTo>
                    <a:pt x="2625" y="3534"/>
                    <a:pt x="2830" y="3505"/>
                    <a:pt x="3035" y="3504"/>
                  </a:cubicBezTo>
                  <a:close/>
                  <a:moveTo>
                    <a:pt x="4959" y="7260"/>
                  </a:moveTo>
                  <a:cubicBezTo>
                    <a:pt x="4981" y="7260"/>
                    <a:pt x="5004" y="7260"/>
                    <a:pt x="5026" y="7261"/>
                  </a:cubicBezTo>
                  <a:lnTo>
                    <a:pt x="5017" y="7261"/>
                  </a:lnTo>
                  <a:cubicBezTo>
                    <a:pt x="5312" y="7261"/>
                    <a:pt x="5607" y="7300"/>
                    <a:pt x="5882" y="7399"/>
                  </a:cubicBezTo>
                  <a:cubicBezTo>
                    <a:pt x="5872" y="7487"/>
                    <a:pt x="5862" y="7586"/>
                    <a:pt x="5843" y="7684"/>
                  </a:cubicBezTo>
                  <a:cubicBezTo>
                    <a:pt x="5764" y="8244"/>
                    <a:pt x="5538" y="9012"/>
                    <a:pt x="4948" y="9444"/>
                  </a:cubicBezTo>
                  <a:cubicBezTo>
                    <a:pt x="4711" y="9604"/>
                    <a:pt x="4428" y="9694"/>
                    <a:pt x="4143" y="9694"/>
                  </a:cubicBezTo>
                  <a:cubicBezTo>
                    <a:pt x="4060" y="9694"/>
                    <a:pt x="3977" y="9686"/>
                    <a:pt x="3895" y="9671"/>
                  </a:cubicBezTo>
                  <a:cubicBezTo>
                    <a:pt x="3640" y="9631"/>
                    <a:pt x="3404" y="9484"/>
                    <a:pt x="3256" y="9267"/>
                  </a:cubicBezTo>
                  <a:cubicBezTo>
                    <a:pt x="3109" y="9021"/>
                    <a:pt x="3079" y="8717"/>
                    <a:pt x="3187" y="8441"/>
                  </a:cubicBezTo>
                  <a:cubicBezTo>
                    <a:pt x="3364" y="7949"/>
                    <a:pt x="3748" y="7576"/>
                    <a:pt x="4240" y="7389"/>
                  </a:cubicBezTo>
                  <a:cubicBezTo>
                    <a:pt x="4465" y="7308"/>
                    <a:pt x="4714" y="7260"/>
                    <a:pt x="4959" y="7260"/>
                  </a:cubicBezTo>
                  <a:close/>
                  <a:moveTo>
                    <a:pt x="1551" y="1"/>
                  </a:moveTo>
                  <a:cubicBezTo>
                    <a:pt x="1043" y="1"/>
                    <a:pt x="548" y="152"/>
                    <a:pt x="158" y="446"/>
                  </a:cubicBezTo>
                  <a:cubicBezTo>
                    <a:pt x="0" y="548"/>
                    <a:pt x="109" y="752"/>
                    <a:pt x="249" y="752"/>
                  </a:cubicBezTo>
                  <a:cubicBezTo>
                    <a:pt x="284" y="752"/>
                    <a:pt x="320" y="740"/>
                    <a:pt x="355" y="711"/>
                  </a:cubicBezTo>
                  <a:cubicBezTo>
                    <a:pt x="690" y="460"/>
                    <a:pt x="1116" y="329"/>
                    <a:pt x="1553" y="329"/>
                  </a:cubicBezTo>
                  <a:cubicBezTo>
                    <a:pt x="1835" y="329"/>
                    <a:pt x="2121" y="383"/>
                    <a:pt x="2391" y="495"/>
                  </a:cubicBezTo>
                  <a:cubicBezTo>
                    <a:pt x="3059" y="790"/>
                    <a:pt x="3590" y="1340"/>
                    <a:pt x="3876" y="2019"/>
                  </a:cubicBezTo>
                  <a:cubicBezTo>
                    <a:pt x="4072" y="2452"/>
                    <a:pt x="4161" y="2934"/>
                    <a:pt x="4141" y="3416"/>
                  </a:cubicBezTo>
                  <a:cubicBezTo>
                    <a:pt x="3795" y="3260"/>
                    <a:pt x="3423" y="3185"/>
                    <a:pt x="3052" y="3185"/>
                  </a:cubicBezTo>
                  <a:cubicBezTo>
                    <a:pt x="2812" y="3185"/>
                    <a:pt x="2573" y="3216"/>
                    <a:pt x="2341" y="3278"/>
                  </a:cubicBezTo>
                  <a:cubicBezTo>
                    <a:pt x="1820" y="3425"/>
                    <a:pt x="1407" y="3750"/>
                    <a:pt x="1220" y="4153"/>
                  </a:cubicBezTo>
                  <a:cubicBezTo>
                    <a:pt x="984" y="4655"/>
                    <a:pt x="1132" y="5265"/>
                    <a:pt x="1545" y="5540"/>
                  </a:cubicBezTo>
                  <a:cubicBezTo>
                    <a:pt x="1738" y="5660"/>
                    <a:pt x="1966" y="5728"/>
                    <a:pt x="2189" y="5728"/>
                  </a:cubicBezTo>
                  <a:cubicBezTo>
                    <a:pt x="2204" y="5728"/>
                    <a:pt x="2218" y="5727"/>
                    <a:pt x="2233" y="5727"/>
                  </a:cubicBezTo>
                  <a:lnTo>
                    <a:pt x="2243" y="5727"/>
                  </a:lnTo>
                  <a:cubicBezTo>
                    <a:pt x="3069" y="5727"/>
                    <a:pt x="3895" y="5156"/>
                    <a:pt x="4249" y="4340"/>
                  </a:cubicBezTo>
                  <a:cubicBezTo>
                    <a:pt x="4308" y="4202"/>
                    <a:pt x="4358" y="4055"/>
                    <a:pt x="4397" y="3907"/>
                  </a:cubicBezTo>
                  <a:cubicBezTo>
                    <a:pt x="4702" y="4094"/>
                    <a:pt x="4967" y="4340"/>
                    <a:pt x="5184" y="4635"/>
                  </a:cubicBezTo>
                  <a:cubicBezTo>
                    <a:pt x="5675" y="5274"/>
                    <a:pt x="5921" y="6140"/>
                    <a:pt x="5892" y="7064"/>
                  </a:cubicBezTo>
                  <a:cubicBezTo>
                    <a:pt x="5609" y="6978"/>
                    <a:pt x="5318" y="6934"/>
                    <a:pt x="5027" y="6934"/>
                  </a:cubicBezTo>
                  <a:cubicBezTo>
                    <a:pt x="4720" y="6934"/>
                    <a:pt x="4414" y="6983"/>
                    <a:pt x="4122" y="7084"/>
                  </a:cubicBezTo>
                  <a:cubicBezTo>
                    <a:pt x="3541" y="7300"/>
                    <a:pt x="3079" y="7763"/>
                    <a:pt x="2863" y="8343"/>
                  </a:cubicBezTo>
                  <a:cubicBezTo>
                    <a:pt x="2725" y="8707"/>
                    <a:pt x="2774" y="9110"/>
                    <a:pt x="2971" y="9444"/>
                  </a:cubicBezTo>
                  <a:cubicBezTo>
                    <a:pt x="3177" y="9739"/>
                    <a:pt x="3482" y="9936"/>
                    <a:pt x="3836" y="9995"/>
                  </a:cubicBezTo>
                  <a:cubicBezTo>
                    <a:pt x="3938" y="10013"/>
                    <a:pt x="4040" y="10021"/>
                    <a:pt x="4141" y="10021"/>
                  </a:cubicBezTo>
                  <a:cubicBezTo>
                    <a:pt x="4495" y="10021"/>
                    <a:pt x="4844" y="9916"/>
                    <a:pt x="5135" y="9710"/>
                  </a:cubicBezTo>
                  <a:cubicBezTo>
                    <a:pt x="5823" y="9218"/>
                    <a:pt x="6079" y="8362"/>
                    <a:pt x="6167" y="7733"/>
                  </a:cubicBezTo>
                  <a:cubicBezTo>
                    <a:pt x="6177" y="7654"/>
                    <a:pt x="6187" y="7586"/>
                    <a:pt x="6197" y="7517"/>
                  </a:cubicBezTo>
                  <a:cubicBezTo>
                    <a:pt x="6738" y="7763"/>
                    <a:pt x="7180" y="8166"/>
                    <a:pt x="7475" y="8677"/>
                  </a:cubicBezTo>
                  <a:cubicBezTo>
                    <a:pt x="8085" y="9749"/>
                    <a:pt x="7947" y="11224"/>
                    <a:pt x="7141" y="12267"/>
                  </a:cubicBezTo>
                  <a:cubicBezTo>
                    <a:pt x="7082" y="12336"/>
                    <a:pt x="7092" y="12434"/>
                    <a:pt x="7170" y="12493"/>
                  </a:cubicBezTo>
                  <a:cubicBezTo>
                    <a:pt x="7200" y="12513"/>
                    <a:pt x="7229" y="12532"/>
                    <a:pt x="7269" y="12532"/>
                  </a:cubicBezTo>
                  <a:cubicBezTo>
                    <a:pt x="7318" y="12523"/>
                    <a:pt x="7357" y="12503"/>
                    <a:pt x="7387" y="12473"/>
                  </a:cubicBezTo>
                  <a:cubicBezTo>
                    <a:pt x="8282" y="11333"/>
                    <a:pt x="8429" y="9700"/>
                    <a:pt x="7751" y="8510"/>
                  </a:cubicBezTo>
                  <a:cubicBezTo>
                    <a:pt x="7406" y="7910"/>
                    <a:pt x="6865" y="7438"/>
                    <a:pt x="6216" y="7182"/>
                  </a:cubicBezTo>
                  <a:cubicBezTo>
                    <a:pt x="6266" y="6140"/>
                    <a:pt x="6000" y="5166"/>
                    <a:pt x="5449" y="4438"/>
                  </a:cubicBezTo>
                  <a:cubicBezTo>
                    <a:pt x="5184" y="4075"/>
                    <a:pt x="4840" y="3779"/>
                    <a:pt x="4456" y="3563"/>
                  </a:cubicBezTo>
                  <a:cubicBezTo>
                    <a:pt x="4515" y="2993"/>
                    <a:pt x="4417" y="2412"/>
                    <a:pt x="4181" y="1881"/>
                  </a:cubicBezTo>
                  <a:cubicBezTo>
                    <a:pt x="3856" y="1124"/>
                    <a:pt x="3266" y="524"/>
                    <a:pt x="2518" y="190"/>
                  </a:cubicBezTo>
                  <a:cubicBezTo>
                    <a:pt x="2207" y="63"/>
                    <a:pt x="1876" y="1"/>
                    <a:pt x="15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33"/>
            <p:cNvSpPr/>
            <p:nvPr/>
          </p:nvSpPr>
          <p:spPr>
            <a:xfrm>
              <a:off x="1309905" y="2164486"/>
              <a:ext cx="247528" cy="448998"/>
            </a:xfrm>
            <a:custGeom>
              <a:rect b="b" l="l" r="r" t="t"/>
              <a:pathLst>
                <a:path extrusionOk="0" h="8101" w="4466">
                  <a:moveTo>
                    <a:pt x="2502" y="3105"/>
                  </a:moveTo>
                  <a:cubicBezTo>
                    <a:pt x="2559" y="3105"/>
                    <a:pt x="2614" y="3117"/>
                    <a:pt x="2666" y="3144"/>
                  </a:cubicBezTo>
                  <a:cubicBezTo>
                    <a:pt x="2852" y="3252"/>
                    <a:pt x="2931" y="3478"/>
                    <a:pt x="2862" y="3685"/>
                  </a:cubicBezTo>
                  <a:cubicBezTo>
                    <a:pt x="2784" y="3911"/>
                    <a:pt x="2597" y="4088"/>
                    <a:pt x="2370" y="4166"/>
                  </a:cubicBezTo>
                  <a:cubicBezTo>
                    <a:pt x="2243" y="4216"/>
                    <a:pt x="2105" y="4240"/>
                    <a:pt x="1967" y="4240"/>
                  </a:cubicBezTo>
                  <a:cubicBezTo>
                    <a:pt x="1830" y="4240"/>
                    <a:pt x="1692" y="4216"/>
                    <a:pt x="1564" y="4166"/>
                  </a:cubicBezTo>
                  <a:cubicBezTo>
                    <a:pt x="1633" y="3921"/>
                    <a:pt x="1741" y="3694"/>
                    <a:pt x="1889" y="3498"/>
                  </a:cubicBezTo>
                  <a:cubicBezTo>
                    <a:pt x="2044" y="3280"/>
                    <a:pt x="2286" y="3105"/>
                    <a:pt x="2502" y="3105"/>
                  </a:cubicBezTo>
                  <a:close/>
                  <a:moveTo>
                    <a:pt x="2419" y="1"/>
                  </a:moveTo>
                  <a:cubicBezTo>
                    <a:pt x="1959" y="1"/>
                    <a:pt x="1464" y="234"/>
                    <a:pt x="1033" y="665"/>
                  </a:cubicBezTo>
                  <a:cubicBezTo>
                    <a:pt x="315" y="1373"/>
                    <a:pt x="0" y="2376"/>
                    <a:pt x="236" y="3212"/>
                  </a:cubicBezTo>
                  <a:cubicBezTo>
                    <a:pt x="384" y="3694"/>
                    <a:pt x="718" y="4107"/>
                    <a:pt x="1171" y="4343"/>
                  </a:cubicBezTo>
                  <a:cubicBezTo>
                    <a:pt x="1141" y="4511"/>
                    <a:pt x="1112" y="4668"/>
                    <a:pt x="1102" y="4835"/>
                  </a:cubicBezTo>
                  <a:cubicBezTo>
                    <a:pt x="1033" y="5789"/>
                    <a:pt x="1318" y="6684"/>
                    <a:pt x="1879" y="7294"/>
                  </a:cubicBezTo>
                  <a:cubicBezTo>
                    <a:pt x="2341" y="7795"/>
                    <a:pt x="2980" y="8090"/>
                    <a:pt x="3669" y="8100"/>
                  </a:cubicBezTo>
                  <a:cubicBezTo>
                    <a:pt x="3895" y="8100"/>
                    <a:pt x="4121" y="8061"/>
                    <a:pt x="4337" y="7982"/>
                  </a:cubicBezTo>
                  <a:cubicBezTo>
                    <a:pt x="4426" y="7953"/>
                    <a:pt x="4465" y="7854"/>
                    <a:pt x="4436" y="7776"/>
                  </a:cubicBezTo>
                  <a:cubicBezTo>
                    <a:pt x="4412" y="7705"/>
                    <a:pt x="4350" y="7659"/>
                    <a:pt x="4281" y="7659"/>
                  </a:cubicBezTo>
                  <a:cubicBezTo>
                    <a:pt x="4264" y="7659"/>
                    <a:pt x="4247" y="7662"/>
                    <a:pt x="4229" y="7668"/>
                  </a:cubicBezTo>
                  <a:cubicBezTo>
                    <a:pt x="4051" y="7731"/>
                    <a:pt x="3860" y="7762"/>
                    <a:pt x="3666" y="7762"/>
                  </a:cubicBezTo>
                  <a:cubicBezTo>
                    <a:pt x="3113" y="7762"/>
                    <a:pt x="2532" y="7512"/>
                    <a:pt x="2125" y="7068"/>
                  </a:cubicBezTo>
                  <a:cubicBezTo>
                    <a:pt x="1623" y="6517"/>
                    <a:pt x="1377" y="5720"/>
                    <a:pt x="1436" y="4855"/>
                  </a:cubicBezTo>
                  <a:cubicBezTo>
                    <a:pt x="1446" y="4727"/>
                    <a:pt x="1456" y="4599"/>
                    <a:pt x="1485" y="4481"/>
                  </a:cubicBezTo>
                  <a:cubicBezTo>
                    <a:pt x="1641" y="4533"/>
                    <a:pt x="1805" y="4560"/>
                    <a:pt x="1970" y="4560"/>
                  </a:cubicBezTo>
                  <a:cubicBezTo>
                    <a:pt x="2150" y="4560"/>
                    <a:pt x="2329" y="4528"/>
                    <a:pt x="2498" y="4461"/>
                  </a:cubicBezTo>
                  <a:cubicBezTo>
                    <a:pt x="2823" y="4343"/>
                    <a:pt x="3069" y="4098"/>
                    <a:pt x="3187" y="3773"/>
                  </a:cubicBezTo>
                  <a:cubicBezTo>
                    <a:pt x="3305" y="3409"/>
                    <a:pt x="3147" y="3016"/>
                    <a:pt x="2813" y="2839"/>
                  </a:cubicBezTo>
                  <a:cubicBezTo>
                    <a:pt x="2713" y="2789"/>
                    <a:pt x="2610" y="2767"/>
                    <a:pt x="2508" y="2767"/>
                  </a:cubicBezTo>
                  <a:cubicBezTo>
                    <a:pt x="2169" y="2767"/>
                    <a:pt x="1837" y="3011"/>
                    <a:pt x="1633" y="3291"/>
                  </a:cubicBezTo>
                  <a:cubicBezTo>
                    <a:pt x="1466" y="3507"/>
                    <a:pt x="1348" y="3753"/>
                    <a:pt x="1259" y="4019"/>
                  </a:cubicBezTo>
                  <a:cubicBezTo>
                    <a:pt x="925" y="3812"/>
                    <a:pt x="669" y="3498"/>
                    <a:pt x="561" y="3124"/>
                  </a:cubicBezTo>
                  <a:cubicBezTo>
                    <a:pt x="354" y="2406"/>
                    <a:pt x="630" y="1531"/>
                    <a:pt x="1269" y="891"/>
                  </a:cubicBezTo>
                  <a:cubicBezTo>
                    <a:pt x="1568" y="600"/>
                    <a:pt x="2007" y="329"/>
                    <a:pt x="2443" y="329"/>
                  </a:cubicBezTo>
                  <a:cubicBezTo>
                    <a:pt x="2537" y="329"/>
                    <a:pt x="2632" y="342"/>
                    <a:pt x="2725" y="370"/>
                  </a:cubicBezTo>
                  <a:cubicBezTo>
                    <a:pt x="2745" y="377"/>
                    <a:pt x="2764" y="380"/>
                    <a:pt x="2782" y="380"/>
                  </a:cubicBezTo>
                  <a:cubicBezTo>
                    <a:pt x="2947" y="380"/>
                    <a:pt x="3009" y="119"/>
                    <a:pt x="2823" y="65"/>
                  </a:cubicBezTo>
                  <a:cubicBezTo>
                    <a:pt x="2693" y="22"/>
                    <a:pt x="2558" y="1"/>
                    <a:pt x="24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33"/>
            <p:cNvSpPr/>
            <p:nvPr/>
          </p:nvSpPr>
          <p:spPr>
            <a:xfrm>
              <a:off x="2665609" y="2704549"/>
              <a:ext cx="318306" cy="302454"/>
            </a:xfrm>
            <a:custGeom>
              <a:rect b="b" l="l" r="r" t="t"/>
              <a:pathLst>
                <a:path extrusionOk="0" h="5457" w="5743">
                  <a:moveTo>
                    <a:pt x="2429" y="1612"/>
                  </a:moveTo>
                  <a:cubicBezTo>
                    <a:pt x="2743" y="1621"/>
                    <a:pt x="3038" y="1769"/>
                    <a:pt x="3225" y="2015"/>
                  </a:cubicBezTo>
                  <a:cubicBezTo>
                    <a:pt x="3451" y="2339"/>
                    <a:pt x="3540" y="2733"/>
                    <a:pt x="3471" y="3126"/>
                  </a:cubicBezTo>
                  <a:cubicBezTo>
                    <a:pt x="3309" y="3164"/>
                    <a:pt x="3142" y="3184"/>
                    <a:pt x="2975" y="3184"/>
                  </a:cubicBezTo>
                  <a:cubicBezTo>
                    <a:pt x="2798" y="3184"/>
                    <a:pt x="2620" y="3162"/>
                    <a:pt x="2448" y="3116"/>
                  </a:cubicBezTo>
                  <a:cubicBezTo>
                    <a:pt x="2134" y="3028"/>
                    <a:pt x="1770" y="2802"/>
                    <a:pt x="1681" y="2467"/>
                  </a:cubicBezTo>
                  <a:cubicBezTo>
                    <a:pt x="1602" y="2133"/>
                    <a:pt x="1858" y="1739"/>
                    <a:pt x="2212" y="1641"/>
                  </a:cubicBezTo>
                  <a:cubicBezTo>
                    <a:pt x="2281" y="1621"/>
                    <a:pt x="2360" y="1612"/>
                    <a:pt x="2429" y="1612"/>
                  </a:cubicBezTo>
                  <a:close/>
                  <a:moveTo>
                    <a:pt x="5417" y="1"/>
                  </a:moveTo>
                  <a:cubicBezTo>
                    <a:pt x="5324" y="1"/>
                    <a:pt x="5229" y="73"/>
                    <a:pt x="5251" y="195"/>
                  </a:cubicBezTo>
                  <a:cubicBezTo>
                    <a:pt x="5399" y="1002"/>
                    <a:pt x="5173" y="1838"/>
                    <a:pt x="4632" y="2448"/>
                  </a:cubicBezTo>
                  <a:cubicBezTo>
                    <a:pt x="4396" y="2693"/>
                    <a:pt x="4120" y="2890"/>
                    <a:pt x="3815" y="3008"/>
                  </a:cubicBezTo>
                  <a:cubicBezTo>
                    <a:pt x="3845" y="2585"/>
                    <a:pt x="3727" y="2162"/>
                    <a:pt x="3481" y="1818"/>
                  </a:cubicBezTo>
                  <a:cubicBezTo>
                    <a:pt x="3227" y="1485"/>
                    <a:pt x="2832" y="1293"/>
                    <a:pt x="2421" y="1293"/>
                  </a:cubicBezTo>
                  <a:cubicBezTo>
                    <a:pt x="2322" y="1293"/>
                    <a:pt x="2223" y="1304"/>
                    <a:pt x="2124" y="1326"/>
                  </a:cubicBezTo>
                  <a:cubicBezTo>
                    <a:pt x="1602" y="1474"/>
                    <a:pt x="1248" y="2044"/>
                    <a:pt x="1366" y="2546"/>
                  </a:cubicBezTo>
                  <a:cubicBezTo>
                    <a:pt x="1465" y="2959"/>
                    <a:pt x="1839" y="3284"/>
                    <a:pt x="2370" y="3431"/>
                  </a:cubicBezTo>
                  <a:cubicBezTo>
                    <a:pt x="2559" y="3483"/>
                    <a:pt x="2759" y="3508"/>
                    <a:pt x="2958" y="3508"/>
                  </a:cubicBezTo>
                  <a:cubicBezTo>
                    <a:pt x="3101" y="3508"/>
                    <a:pt x="3243" y="3495"/>
                    <a:pt x="3383" y="3470"/>
                  </a:cubicBezTo>
                  <a:lnTo>
                    <a:pt x="3383" y="3470"/>
                  </a:lnTo>
                  <a:cubicBezTo>
                    <a:pt x="3284" y="3765"/>
                    <a:pt x="3127" y="4041"/>
                    <a:pt x="2940" y="4296"/>
                  </a:cubicBezTo>
                  <a:cubicBezTo>
                    <a:pt x="2745" y="4547"/>
                    <a:pt x="2246" y="5120"/>
                    <a:pt x="1629" y="5120"/>
                  </a:cubicBezTo>
                  <a:cubicBezTo>
                    <a:pt x="1591" y="5120"/>
                    <a:pt x="1553" y="5117"/>
                    <a:pt x="1514" y="5113"/>
                  </a:cubicBezTo>
                  <a:cubicBezTo>
                    <a:pt x="944" y="5054"/>
                    <a:pt x="540" y="4493"/>
                    <a:pt x="353" y="4159"/>
                  </a:cubicBezTo>
                  <a:cubicBezTo>
                    <a:pt x="320" y="4104"/>
                    <a:pt x="271" y="4081"/>
                    <a:pt x="222" y="4081"/>
                  </a:cubicBezTo>
                  <a:cubicBezTo>
                    <a:pt x="111" y="4081"/>
                    <a:pt x="0" y="4197"/>
                    <a:pt x="68" y="4326"/>
                  </a:cubicBezTo>
                  <a:cubicBezTo>
                    <a:pt x="442" y="4985"/>
                    <a:pt x="944" y="5388"/>
                    <a:pt x="1475" y="5447"/>
                  </a:cubicBezTo>
                  <a:cubicBezTo>
                    <a:pt x="1524" y="5447"/>
                    <a:pt x="1573" y="5457"/>
                    <a:pt x="1622" y="5457"/>
                  </a:cubicBezTo>
                  <a:cubicBezTo>
                    <a:pt x="2173" y="5457"/>
                    <a:pt x="2733" y="5103"/>
                    <a:pt x="3196" y="4483"/>
                  </a:cubicBezTo>
                  <a:cubicBezTo>
                    <a:pt x="3451" y="4159"/>
                    <a:pt x="3638" y="3785"/>
                    <a:pt x="3756" y="3382"/>
                  </a:cubicBezTo>
                  <a:cubicBezTo>
                    <a:pt x="4179" y="3244"/>
                    <a:pt x="4563" y="2998"/>
                    <a:pt x="4868" y="2674"/>
                  </a:cubicBezTo>
                  <a:cubicBezTo>
                    <a:pt x="5477" y="1975"/>
                    <a:pt x="5743" y="1041"/>
                    <a:pt x="5576" y="136"/>
                  </a:cubicBezTo>
                  <a:cubicBezTo>
                    <a:pt x="5559" y="43"/>
                    <a:pt x="5488" y="1"/>
                    <a:pt x="5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9" name="Google Shape;1309;p33"/>
          <p:cNvGrpSpPr/>
          <p:nvPr/>
        </p:nvGrpSpPr>
        <p:grpSpPr>
          <a:xfrm rot="-2168336">
            <a:off x="340929" y="483154"/>
            <a:ext cx="825790" cy="701108"/>
            <a:chOff x="3502275" y="3218775"/>
            <a:chExt cx="1175775" cy="998250"/>
          </a:xfrm>
        </p:grpSpPr>
        <p:sp>
          <p:nvSpPr>
            <p:cNvPr id="1310" name="Google Shape;1310;p33"/>
            <p:cNvSpPr/>
            <p:nvPr/>
          </p:nvSpPr>
          <p:spPr>
            <a:xfrm>
              <a:off x="3503750" y="3218775"/>
              <a:ext cx="1174300" cy="997175"/>
            </a:xfrm>
            <a:custGeom>
              <a:rect b="b" l="l" r="r" t="t"/>
              <a:pathLst>
                <a:path extrusionOk="0" h="39887" w="46972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122925">
              <a:solidFill>
                <a:schemeClr val="accent6"/>
              </a:solidFill>
              <a:prstDash val="solid"/>
              <a:miter lim="9834"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33"/>
            <p:cNvSpPr/>
            <p:nvPr/>
          </p:nvSpPr>
          <p:spPr>
            <a:xfrm>
              <a:off x="3502275" y="3292450"/>
              <a:ext cx="1155375" cy="924575"/>
            </a:xfrm>
            <a:custGeom>
              <a:rect b="b" l="l" r="r" t="t"/>
              <a:pathLst>
                <a:path extrusionOk="0" h="36983" w="46215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33"/>
            <p:cNvSpPr/>
            <p:nvPr/>
          </p:nvSpPr>
          <p:spPr>
            <a:xfrm>
              <a:off x="3520975" y="3219525"/>
              <a:ext cx="1155350" cy="924475"/>
            </a:xfrm>
            <a:custGeom>
              <a:rect b="b" l="l" r="r" t="t"/>
              <a:pathLst>
                <a:path extrusionOk="0" h="36979" w="46214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33"/>
            <p:cNvSpPr/>
            <p:nvPr/>
          </p:nvSpPr>
          <p:spPr>
            <a:xfrm>
              <a:off x="3520975" y="3219525"/>
              <a:ext cx="1155350" cy="924475"/>
            </a:xfrm>
            <a:custGeom>
              <a:rect b="b" l="l" r="r" t="t"/>
              <a:pathLst>
                <a:path extrusionOk="0" h="36979" w="46214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33"/>
            <p:cNvSpPr/>
            <p:nvPr/>
          </p:nvSpPr>
          <p:spPr>
            <a:xfrm>
              <a:off x="3937225" y="3272500"/>
              <a:ext cx="241475" cy="223800"/>
            </a:xfrm>
            <a:custGeom>
              <a:rect b="b" l="l" r="r" t="t"/>
              <a:pathLst>
                <a:path extrusionOk="0" h="8952" w="9659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33"/>
            <p:cNvSpPr/>
            <p:nvPr/>
          </p:nvSpPr>
          <p:spPr>
            <a:xfrm>
              <a:off x="3672925" y="3396275"/>
              <a:ext cx="267525" cy="219150"/>
            </a:xfrm>
            <a:custGeom>
              <a:rect b="b" l="l" r="r" t="t"/>
              <a:pathLst>
                <a:path extrusionOk="0" h="8766" w="10701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33"/>
            <p:cNvSpPr/>
            <p:nvPr/>
          </p:nvSpPr>
          <p:spPr>
            <a:xfrm>
              <a:off x="3693700" y="3683175"/>
              <a:ext cx="296650" cy="243675"/>
            </a:xfrm>
            <a:custGeom>
              <a:rect b="b" l="l" r="r" t="t"/>
              <a:pathLst>
                <a:path extrusionOk="0" h="9747" w="11866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33"/>
            <p:cNvSpPr/>
            <p:nvPr/>
          </p:nvSpPr>
          <p:spPr>
            <a:xfrm>
              <a:off x="4051550" y="3806075"/>
              <a:ext cx="278725" cy="279350"/>
            </a:xfrm>
            <a:custGeom>
              <a:rect b="b" l="l" r="r" t="t"/>
              <a:pathLst>
                <a:path extrusionOk="0" h="11174" w="11149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33"/>
            <p:cNvSpPr/>
            <p:nvPr/>
          </p:nvSpPr>
          <p:spPr>
            <a:xfrm>
              <a:off x="4311675" y="3673800"/>
              <a:ext cx="296825" cy="258700"/>
            </a:xfrm>
            <a:custGeom>
              <a:rect b="b" l="l" r="r" t="t"/>
              <a:pathLst>
                <a:path extrusionOk="0" h="10348" w="11873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33"/>
            <p:cNvSpPr/>
            <p:nvPr/>
          </p:nvSpPr>
          <p:spPr>
            <a:xfrm>
              <a:off x="4234725" y="3403275"/>
              <a:ext cx="267050" cy="221800"/>
            </a:xfrm>
            <a:custGeom>
              <a:rect b="b" l="l" r="r" t="t"/>
              <a:pathLst>
                <a:path extrusionOk="0" h="8872" w="10682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33"/>
            <p:cNvSpPr/>
            <p:nvPr/>
          </p:nvSpPr>
          <p:spPr>
            <a:xfrm>
              <a:off x="4027700" y="3566800"/>
              <a:ext cx="189350" cy="161850"/>
            </a:xfrm>
            <a:custGeom>
              <a:rect b="b" l="l" r="r" t="t"/>
              <a:pathLst>
                <a:path extrusionOk="0" h="6474" w="7574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33"/>
            <p:cNvSpPr/>
            <p:nvPr/>
          </p:nvSpPr>
          <p:spPr>
            <a:xfrm>
              <a:off x="3796600" y="3346750"/>
              <a:ext cx="638775" cy="639525"/>
            </a:xfrm>
            <a:custGeom>
              <a:rect b="b" l="l" r="r" t="t"/>
              <a:pathLst>
                <a:path extrusionOk="0" h="25581" w="25551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2" name="Google Shape;1322;p33"/>
          <p:cNvSpPr/>
          <p:nvPr/>
        </p:nvSpPr>
        <p:spPr>
          <a:xfrm rot="3391622">
            <a:off x="8780552" y="4920052"/>
            <a:ext cx="246675" cy="155422"/>
          </a:xfrm>
          <a:custGeom>
            <a:rect b="b" l="l" r="r" t="t"/>
            <a:pathLst>
              <a:path extrusionOk="0" h="4103" w="6512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23" name="Google Shape;1323;p33"/>
          <p:cNvGrpSpPr/>
          <p:nvPr/>
        </p:nvGrpSpPr>
        <p:grpSpPr>
          <a:xfrm>
            <a:off x="7339468" y="308176"/>
            <a:ext cx="1431589" cy="840949"/>
            <a:chOff x="3285175" y="1554625"/>
            <a:chExt cx="1458275" cy="856625"/>
          </a:xfrm>
        </p:grpSpPr>
        <p:sp>
          <p:nvSpPr>
            <p:cNvPr id="1324" name="Google Shape;1324;p33"/>
            <p:cNvSpPr/>
            <p:nvPr/>
          </p:nvSpPr>
          <p:spPr>
            <a:xfrm>
              <a:off x="3285175" y="1554625"/>
              <a:ext cx="1458275" cy="856625"/>
            </a:xfrm>
            <a:custGeom>
              <a:rect b="b" l="l" r="r" t="t"/>
              <a:pathLst>
                <a:path extrusionOk="0" h="34265" w="58331">
                  <a:moveTo>
                    <a:pt x="49735" y="0"/>
                  </a:moveTo>
                  <a:cubicBezTo>
                    <a:pt x="49686" y="0"/>
                    <a:pt x="49637" y="10"/>
                    <a:pt x="49578" y="20"/>
                  </a:cubicBezTo>
                  <a:lnTo>
                    <a:pt x="12766" y="5331"/>
                  </a:lnTo>
                  <a:cubicBezTo>
                    <a:pt x="12166" y="5419"/>
                    <a:pt x="11743" y="5980"/>
                    <a:pt x="11832" y="6589"/>
                  </a:cubicBezTo>
                  <a:lnTo>
                    <a:pt x="12432" y="10691"/>
                  </a:lnTo>
                  <a:lnTo>
                    <a:pt x="4102" y="11645"/>
                  </a:lnTo>
                  <a:cubicBezTo>
                    <a:pt x="3512" y="11704"/>
                    <a:pt x="3079" y="12215"/>
                    <a:pt x="3118" y="12805"/>
                  </a:cubicBezTo>
                  <a:cubicBezTo>
                    <a:pt x="3118" y="12844"/>
                    <a:pt x="3315" y="16621"/>
                    <a:pt x="925" y="17300"/>
                  </a:cubicBezTo>
                  <a:cubicBezTo>
                    <a:pt x="345" y="17457"/>
                    <a:pt x="1" y="18047"/>
                    <a:pt x="148" y="18627"/>
                  </a:cubicBezTo>
                  <a:lnTo>
                    <a:pt x="3069" y="30331"/>
                  </a:lnTo>
                  <a:cubicBezTo>
                    <a:pt x="3196" y="30836"/>
                    <a:pt x="3647" y="31176"/>
                    <a:pt x="4145" y="31176"/>
                  </a:cubicBezTo>
                  <a:cubicBezTo>
                    <a:pt x="4228" y="31176"/>
                    <a:pt x="4312" y="31167"/>
                    <a:pt x="4397" y="31147"/>
                  </a:cubicBezTo>
                  <a:cubicBezTo>
                    <a:pt x="4646" y="31095"/>
                    <a:pt x="4895" y="31066"/>
                    <a:pt x="5144" y="31066"/>
                  </a:cubicBezTo>
                  <a:cubicBezTo>
                    <a:pt x="5180" y="31066"/>
                    <a:pt x="5216" y="31067"/>
                    <a:pt x="5252" y="31068"/>
                  </a:cubicBezTo>
                  <a:cubicBezTo>
                    <a:pt x="6954" y="31068"/>
                    <a:pt x="8095" y="31894"/>
                    <a:pt x="8645" y="33507"/>
                  </a:cubicBezTo>
                  <a:cubicBezTo>
                    <a:pt x="8793" y="33960"/>
                    <a:pt x="9216" y="34255"/>
                    <a:pt x="9688" y="34264"/>
                  </a:cubicBezTo>
                  <a:cubicBezTo>
                    <a:pt x="9747" y="34255"/>
                    <a:pt x="9796" y="34255"/>
                    <a:pt x="9855" y="34245"/>
                  </a:cubicBezTo>
                  <a:lnTo>
                    <a:pt x="46893" y="28619"/>
                  </a:lnTo>
                  <a:cubicBezTo>
                    <a:pt x="47473" y="28531"/>
                    <a:pt x="47886" y="28010"/>
                    <a:pt x="47827" y="27419"/>
                  </a:cubicBezTo>
                  <a:cubicBezTo>
                    <a:pt x="47817" y="27311"/>
                    <a:pt x="47601" y="24715"/>
                    <a:pt x="50158" y="23830"/>
                  </a:cubicBezTo>
                  <a:cubicBezTo>
                    <a:pt x="50247" y="23849"/>
                    <a:pt x="50335" y="23859"/>
                    <a:pt x="50424" y="23859"/>
                  </a:cubicBezTo>
                  <a:cubicBezTo>
                    <a:pt x="50522" y="23859"/>
                    <a:pt x="50620" y="23849"/>
                    <a:pt x="50719" y="23820"/>
                  </a:cubicBezTo>
                  <a:cubicBezTo>
                    <a:pt x="51397" y="23663"/>
                    <a:pt x="51810" y="22984"/>
                    <a:pt x="51653" y="22305"/>
                  </a:cubicBezTo>
                  <a:lnTo>
                    <a:pt x="51407" y="21312"/>
                  </a:lnTo>
                  <a:lnTo>
                    <a:pt x="54574" y="20437"/>
                  </a:lnTo>
                  <a:cubicBezTo>
                    <a:pt x="55125" y="20279"/>
                    <a:pt x="55459" y="19739"/>
                    <a:pt x="55371" y="19178"/>
                  </a:cubicBezTo>
                  <a:cubicBezTo>
                    <a:pt x="55282" y="18539"/>
                    <a:pt x="55302" y="17899"/>
                    <a:pt x="55439" y="17280"/>
                  </a:cubicBezTo>
                  <a:cubicBezTo>
                    <a:pt x="55705" y="16149"/>
                    <a:pt x="56344" y="15470"/>
                    <a:pt x="57406" y="15205"/>
                  </a:cubicBezTo>
                  <a:cubicBezTo>
                    <a:pt x="57967" y="15057"/>
                    <a:pt x="58331" y="14497"/>
                    <a:pt x="58223" y="13926"/>
                  </a:cubicBezTo>
                  <a:lnTo>
                    <a:pt x="56216" y="3364"/>
                  </a:lnTo>
                  <a:cubicBezTo>
                    <a:pt x="56113" y="2839"/>
                    <a:pt x="55656" y="2465"/>
                    <a:pt x="55142" y="2465"/>
                  </a:cubicBezTo>
                  <a:cubicBezTo>
                    <a:pt x="55068" y="2465"/>
                    <a:pt x="54993" y="2472"/>
                    <a:pt x="54918" y="2488"/>
                  </a:cubicBezTo>
                  <a:cubicBezTo>
                    <a:pt x="54603" y="2538"/>
                    <a:pt x="54279" y="2557"/>
                    <a:pt x="53954" y="2557"/>
                  </a:cubicBezTo>
                  <a:cubicBezTo>
                    <a:pt x="52273" y="2557"/>
                    <a:pt x="51201" y="1947"/>
                    <a:pt x="50788" y="738"/>
                  </a:cubicBezTo>
                  <a:cubicBezTo>
                    <a:pt x="50630" y="295"/>
                    <a:pt x="50207" y="0"/>
                    <a:pt x="49735" y="0"/>
                  </a:cubicBezTo>
                  <a:close/>
                </a:path>
              </a:pathLst>
            </a:custGeom>
            <a:solidFill>
              <a:schemeClr val="accent6"/>
            </a:solidFill>
            <a:ln cap="flat" cmpd="sng" w="762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2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33"/>
            <p:cNvSpPr/>
            <p:nvPr/>
          </p:nvSpPr>
          <p:spPr>
            <a:xfrm>
              <a:off x="3306325" y="1580675"/>
              <a:ext cx="1397800" cy="800825"/>
            </a:xfrm>
            <a:custGeom>
              <a:rect b="b" l="l" r="r" t="t"/>
              <a:pathLst>
                <a:path extrusionOk="0" h="32033" w="55912">
                  <a:moveTo>
                    <a:pt x="48515" y="1"/>
                  </a:moveTo>
                  <a:lnTo>
                    <a:pt x="11704" y="5311"/>
                  </a:lnTo>
                  <a:lnTo>
                    <a:pt x="12481" y="10553"/>
                  </a:lnTo>
                  <a:lnTo>
                    <a:pt x="3000" y="11625"/>
                  </a:lnTo>
                  <a:cubicBezTo>
                    <a:pt x="3000" y="11625"/>
                    <a:pt x="3315" y="16326"/>
                    <a:pt x="0" y="17251"/>
                  </a:cubicBezTo>
                  <a:lnTo>
                    <a:pt x="2931" y="28954"/>
                  </a:lnTo>
                  <a:cubicBezTo>
                    <a:pt x="2931" y="28954"/>
                    <a:pt x="3382" y="28845"/>
                    <a:pt x="4036" y="28845"/>
                  </a:cubicBezTo>
                  <a:cubicBezTo>
                    <a:pt x="5367" y="28845"/>
                    <a:pt x="7538" y="29296"/>
                    <a:pt x="8468" y="32032"/>
                  </a:cubicBezTo>
                  <a:lnTo>
                    <a:pt x="45516" y="26417"/>
                  </a:lnTo>
                  <a:cubicBezTo>
                    <a:pt x="45516" y="26417"/>
                    <a:pt x="45132" y="22414"/>
                    <a:pt x="49214" y="21490"/>
                  </a:cubicBezTo>
                  <a:lnTo>
                    <a:pt x="48899" y="19405"/>
                  </a:lnTo>
                  <a:lnTo>
                    <a:pt x="53059" y="18254"/>
                  </a:lnTo>
                  <a:cubicBezTo>
                    <a:pt x="53059" y="18254"/>
                    <a:pt x="52292" y="13937"/>
                    <a:pt x="55911" y="13012"/>
                  </a:cubicBezTo>
                  <a:lnTo>
                    <a:pt x="53905" y="2459"/>
                  </a:lnTo>
                  <a:cubicBezTo>
                    <a:pt x="53905" y="2459"/>
                    <a:pt x="53415" y="2559"/>
                    <a:pt x="52722" y="2559"/>
                  </a:cubicBezTo>
                  <a:cubicBezTo>
                    <a:pt x="51381" y="2559"/>
                    <a:pt x="49281" y="2186"/>
                    <a:pt x="485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33"/>
            <p:cNvSpPr/>
            <p:nvPr/>
          </p:nvSpPr>
          <p:spPr>
            <a:xfrm>
              <a:off x="3598900" y="1713450"/>
              <a:ext cx="730500" cy="131075"/>
            </a:xfrm>
            <a:custGeom>
              <a:rect b="b" l="l" r="r" t="t"/>
              <a:pathLst>
                <a:path extrusionOk="0" h="5243" w="29220">
                  <a:moveTo>
                    <a:pt x="1" y="0"/>
                  </a:moveTo>
                  <a:lnTo>
                    <a:pt x="778" y="5242"/>
                  </a:lnTo>
                  <a:lnTo>
                    <a:pt x="29220" y="1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33"/>
            <p:cNvSpPr/>
            <p:nvPr/>
          </p:nvSpPr>
          <p:spPr>
            <a:xfrm>
              <a:off x="4326650" y="1740200"/>
              <a:ext cx="213975" cy="381425"/>
            </a:xfrm>
            <a:custGeom>
              <a:rect b="b" l="l" r="r" t="t"/>
              <a:pathLst>
                <a:path extrusionOk="0" h="15257" w="8559">
                  <a:moveTo>
                    <a:pt x="164" y="1"/>
                  </a:moveTo>
                  <a:cubicBezTo>
                    <a:pt x="83" y="1"/>
                    <a:pt x="0" y="63"/>
                    <a:pt x="12" y="170"/>
                  </a:cubicBezTo>
                  <a:cubicBezTo>
                    <a:pt x="228" y="1084"/>
                    <a:pt x="779" y="1891"/>
                    <a:pt x="1556" y="2432"/>
                  </a:cubicBezTo>
                  <a:cubicBezTo>
                    <a:pt x="2232" y="2887"/>
                    <a:pt x="3059" y="3115"/>
                    <a:pt x="4027" y="3115"/>
                  </a:cubicBezTo>
                  <a:cubicBezTo>
                    <a:pt x="4437" y="3115"/>
                    <a:pt x="4872" y="3074"/>
                    <a:pt x="5332" y="2992"/>
                  </a:cubicBezTo>
                  <a:lnTo>
                    <a:pt x="8253" y="15138"/>
                  </a:lnTo>
                  <a:cubicBezTo>
                    <a:pt x="8263" y="15207"/>
                    <a:pt x="8332" y="15256"/>
                    <a:pt x="8401" y="15256"/>
                  </a:cubicBezTo>
                  <a:lnTo>
                    <a:pt x="8430" y="15256"/>
                  </a:lnTo>
                  <a:cubicBezTo>
                    <a:pt x="8509" y="15227"/>
                    <a:pt x="8558" y="15148"/>
                    <a:pt x="8538" y="15069"/>
                  </a:cubicBezTo>
                  <a:lnTo>
                    <a:pt x="5588" y="2776"/>
                  </a:lnTo>
                  <a:cubicBezTo>
                    <a:pt x="5571" y="2709"/>
                    <a:pt x="5512" y="2663"/>
                    <a:pt x="5446" y="2663"/>
                  </a:cubicBezTo>
                  <a:cubicBezTo>
                    <a:pt x="5434" y="2663"/>
                    <a:pt x="5423" y="2665"/>
                    <a:pt x="5411" y="2668"/>
                  </a:cubicBezTo>
                  <a:cubicBezTo>
                    <a:pt x="4919" y="2767"/>
                    <a:pt x="4454" y="2816"/>
                    <a:pt x="4020" y="2816"/>
                  </a:cubicBezTo>
                  <a:cubicBezTo>
                    <a:pt x="3119" y="2816"/>
                    <a:pt x="2347" y="2604"/>
                    <a:pt x="1723" y="2186"/>
                  </a:cubicBezTo>
                  <a:cubicBezTo>
                    <a:pt x="1015" y="1684"/>
                    <a:pt x="513" y="956"/>
                    <a:pt x="307" y="111"/>
                  </a:cubicBezTo>
                  <a:cubicBezTo>
                    <a:pt x="286" y="35"/>
                    <a:pt x="225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33"/>
            <p:cNvSpPr/>
            <p:nvPr/>
          </p:nvSpPr>
          <p:spPr>
            <a:xfrm>
              <a:off x="4491900" y="1673375"/>
              <a:ext cx="108700" cy="259900"/>
            </a:xfrm>
            <a:custGeom>
              <a:rect b="b" l="l" r="r" t="t"/>
              <a:pathLst>
                <a:path extrusionOk="0" h="10396" w="4348">
                  <a:moveTo>
                    <a:pt x="2273" y="0"/>
                  </a:moveTo>
                  <a:lnTo>
                    <a:pt x="1" y="305"/>
                  </a:lnTo>
                  <a:lnTo>
                    <a:pt x="2155" y="10396"/>
                  </a:lnTo>
                  <a:lnTo>
                    <a:pt x="4348" y="10091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33"/>
            <p:cNvSpPr/>
            <p:nvPr/>
          </p:nvSpPr>
          <p:spPr>
            <a:xfrm>
              <a:off x="3392875" y="1985875"/>
              <a:ext cx="108950" cy="259900"/>
            </a:xfrm>
            <a:custGeom>
              <a:rect b="b" l="l" r="r" t="t"/>
              <a:pathLst>
                <a:path extrusionOk="0" h="10396" w="4358">
                  <a:moveTo>
                    <a:pt x="2272" y="0"/>
                  </a:moveTo>
                  <a:lnTo>
                    <a:pt x="0" y="315"/>
                  </a:lnTo>
                  <a:lnTo>
                    <a:pt x="2164" y="10396"/>
                  </a:lnTo>
                  <a:lnTo>
                    <a:pt x="4357" y="10091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33"/>
            <p:cNvSpPr/>
            <p:nvPr/>
          </p:nvSpPr>
          <p:spPr>
            <a:xfrm>
              <a:off x="4281450" y="1864650"/>
              <a:ext cx="108950" cy="259925"/>
            </a:xfrm>
            <a:custGeom>
              <a:rect b="b" l="l" r="r" t="t"/>
              <a:pathLst>
                <a:path extrusionOk="0" h="10397" w="4358">
                  <a:moveTo>
                    <a:pt x="2272" y="1"/>
                  </a:moveTo>
                  <a:lnTo>
                    <a:pt x="0" y="306"/>
                  </a:lnTo>
                  <a:lnTo>
                    <a:pt x="2154" y="10396"/>
                  </a:lnTo>
                  <a:lnTo>
                    <a:pt x="4357" y="10091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33"/>
            <p:cNvSpPr/>
            <p:nvPr/>
          </p:nvSpPr>
          <p:spPr>
            <a:xfrm>
              <a:off x="3574825" y="2023375"/>
              <a:ext cx="98125" cy="122575"/>
            </a:xfrm>
            <a:custGeom>
              <a:rect b="b" l="l" r="r" t="t"/>
              <a:pathLst>
                <a:path extrusionOk="0" h="4903" w="3925">
                  <a:moveTo>
                    <a:pt x="2173" y="1"/>
                  </a:moveTo>
                  <a:cubicBezTo>
                    <a:pt x="2102" y="1"/>
                    <a:pt x="2029" y="5"/>
                    <a:pt x="1957" y="15"/>
                  </a:cubicBezTo>
                  <a:cubicBezTo>
                    <a:pt x="462" y="221"/>
                    <a:pt x="0" y="1638"/>
                    <a:pt x="157" y="2818"/>
                  </a:cubicBezTo>
                  <a:cubicBezTo>
                    <a:pt x="301" y="3885"/>
                    <a:pt x="779" y="4903"/>
                    <a:pt x="2115" y="4903"/>
                  </a:cubicBezTo>
                  <a:cubicBezTo>
                    <a:pt x="2244" y="4903"/>
                    <a:pt x="2382" y="4893"/>
                    <a:pt x="2528" y="4873"/>
                  </a:cubicBezTo>
                  <a:cubicBezTo>
                    <a:pt x="3305" y="4765"/>
                    <a:pt x="3727" y="4273"/>
                    <a:pt x="3924" y="3526"/>
                  </a:cubicBezTo>
                  <a:lnTo>
                    <a:pt x="3767" y="3467"/>
                  </a:lnTo>
                  <a:cubicBezTo>
                    <a:pt x="3609" y="4027"/>
                    <a:pt x="3216" y="4539"/>
                    <a:pt x="2567" y="4627"/>
                  </a:cubicBezTo>
                  <a:cubicBezTo>
                    <a:pt x="2520" y="4634"/>
                    <a:pt x="2474" y="4637"/>
                    <a:pt x="2429" y="4637"/>
                  </a:cubicBezTo>
                  <a:cubicBezTo>
                    <a:pt x="1618" y="4637"/>
                    <a:pt x="1143" y="3654"/>
                    <a:pt x="1003" y="2601"/>
                  </a:cubicBezTo>
                  <a:cubicBezTo>
                    <a:pt x="816" y="1244"/>
                    <a:pt x="1269" y="290"/>
                    <a:pt x="2046" y="192"/>
                  </a:cubicBezTo>
                  <a:cubicBezTo>
                    <a:pt x="2102" y="185"/>
                    <a:pt x="2157" y="181"/>
                    <a:pt x="2208" y="181"/>
                  </a:cubicBezTo>
                  <a:cubicBezTo>
                    <a:pt x="2579" y="181"/>
                    <a:pt x="2820" y="348"/>
                    <a:pt x="2872" y="408"/>
                  </a:cubicBezTo>
                  <a:lnTo>
                    <a:pt x="2872" y="418"/>
                  </a:lnTo>
                  <a:lnTo>
                    <a:pt x="2813" y="418"/>
                  </a:lnTo>
                  <a:cubicBezTo>
                    <a:pt x="2577" y="457"/>
                    <a:pt x="2419" y="684"/>
                    <a:pt x="2459" y="920"/>
                  </a:cubicBezTo>
                  <a:cubicBezTo>
                    <a:pt x="2485" y="1145"/>
                    <a:pt x="2672" y="1302"/>
                    <a:pt x="2884" y="1302"/>
                  </a:cubicBezTo>
                  <a:cubicBezTo>
                    <a:pt x="2912" y="1302"/>
                    <a:pt x="2941" y="1299"/>
                    <a:pt x="2970" y="1293"/>
                  </a:cubicBezTo>
                  <a:cubicBezTo>
                    <a:pt x="3226" y="1274"/>
                    <a:pt x="3413" y="1028"/>
                    <a:pt x="3364" y="772"/>
                  </a:cubicBezTo>
                  <a:cubicBezTo>
                    <a:pt x="3302" y="316"/>
                    <a:pt x="2763" y="1"/>
                    <a:pt x="2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33"/>
            <p:cNvSpPr/>
            <p:nvPr/>
          </p:nvSpPr>
          <p:spPr>
            <a:xfrm>
              <a:off x="3676850" y="2013175"/>
              <a:ext cx="61500" cy="121475"/>
            </a:xfrm>
            <a:custGeom>
              <a:rect b="b" l="l" r="r" t="t"/>
              <a:pathLst>
                <a:path extrusionOk="0" h="4859" w="2460">
                  <a:moveTo>
                    <a:pt x="1830" y="0"/>
                  </a:moveTo>
                  <a:lnTo>
                    <a:pt x="0" y="246"/>
                  </a:lnTo>
                  <a:lnTo>
                    <a:pt x="20" y="384"/>
                  </a:lnTo>
                  <a:lnTo>
                    <a:pt x="522" y="354"/>
                  </a:lnTo>
                  <a:lnTo>
                    <a:pt x="1102" y="4613"/>
                  </a:lnTo>
                  <a:lnTo>
                    <a:pt x="610" y="4711"/>
                  </a:lnTo>
                  <a:lnTo>
                    <a:pt x="630" y="4858"/>
                  </a:lnTo>
                  <a:lnTo>
                    <a:pt x="2459" y="4613"/>
                  </a:lnTo>
                  <a:lnTo>
                    <a:pt x="2439" y="4465"/>
                  </a:lnTo>
                  <a:lnTo>
                    <a:pt x="1938" y="4504"/>
                  </a:lnTo>
                  <a:lnTo>
                    <a:pt x="1358" y="236"/>
                  </a:lnTo>
                  <a:lnTo>
                    <a:pt x="1849" y="13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33"/>
            <p:cNvSpPr/>
            <p:nvPr/>
          </p:nvSpPr>
          <p:spPr>
            <a:xfrm>
              <a:off x="3742250" y="1996200"/>
              <a:ext cx="107950" cy="129350"/>
            </a:xfrm>
            <a:custGeom>
              <a:rect b="b" l="l" r="r" t="t"/>
              <a:pathLst>
                <a:path extrusionOk="0" h="5174" w="4318">
                  <a:moveTo>
                    <a:pt x="4131" y="0"/>
                  </a:moveTo>
                  <a:lnTo>
                    <a:pt x="2941" y="168"/>
                  </a:lnTo>
                  <a:lnTo>
                    <a:pt x="2961" y="305"/>
                  </a:lnTo>
                  <a:lnTo>
                    <a:pt x="3453" y="276"/>
                  </a:lnTo>
                  <a:lnTo>
                    <a:pt x="3934" y="3452"/>
                  </a:lnTo>
                  <a:lnTo>
                    <a:pt x="699" y="472"/>
                  </a:lnTo>
                  <a:lnTo>
                    <a:pt x="1" y="561"/>
                  </a:lnTo>
                  <a:lnTo>
                    <a:pt x="20" y="709"/>
                  </a:lnTo>
                  <a:lnTo>
                    <a:pt x="522" y="679"/>
                  </a:lnTo>
                  <a:lnTo>
                    <a:pt x="1132" y="4928"/>
                  </a:lnTo>
                  <a:lnTo>
                    <a:pt x="640" y="5036"/>
                  </a:lnTo>
                  <a:lnTo>
                    <a:pt x="669" y="5173"/>
                  </a:lnTo>
                  <a:lnTo>
                    <a:pt x="1859" y="5016"/>
                  </a:lnTo>
                  <a:lnTo>
                    <a:pt x="1840" y="4869"/>
                  </a:lnTo>
                  <a:lnTo>
                    <a:pt x="1348" y="4908"/>
                  </a:lnTo>
                  <a:lnTo>
                    <a:pt x="876" y="1780"/>
                  </a:lnTo>
                  <a:lnTo>
                    <a:pt x="876" y="1780"/>
                  </a:lnTo>
                  <a:lnTo>
                    <a:pt x="4111" y="4770"/>
                  </a:lnTo>
                  <a:lnTo>
                    <a:pt x="4318" y="4751"/>
                  </a:lnTo>
                  <a:lnTo>
                    <a:pt x="3659" y="246"/>
                  </a:lnTo>
                  <a:lnTo>
                    <a:pt x="4151" y="148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33"/>
            <p:cNvSpPr/>
            <p:nvPr/>
          </p:nvSpPr>
          <p:spPr>
            <a:xfrm>
              <a:off x="3865425" y="1982675"/>
              <a:ext cx="98875" cy="126400"/>
            </a:xfrm>
            <a:custGeom>
              <a:rect b="b" l="l" r="r" t="t"/>
              <a:pathLst>
                <a:path extrusionOk="0" h="5056" w="3955">
                  <a:moveTo>
                    <a:pt x="3187" y="0"/>
                  </a:moveTo>
                  <a:lnTo>
                    <a:pt x="1" y="433"/>
                  </a:lnTo>
                  <a:lnTo>
                    <a:pt x="20" y="581"/>
                  </a:lnTo>
                  <a:lnTo>
                    <a:pt x="522" y="541"/>
                  </a:lnTo>
                  <a:lnTo>
                    <a:pt x="1102" y="4810"/>
                  </a:lnTo>
                  <a:lnTo>
                    <a:pt x="611" y="4908"/>
                  </a:lnTo>
                  <a:lnTo>
                    <a:pt x="630" y="5056"/>
                  </a:lnTo>
                  <a:lnTo>
                    <a:pt x="3954" y="4603"/>
                  </a:lnTo>
                  <a:lnTo>
                    <a:pt x="3807" y="3275"/>
                  </a:lnTo>
                  <a:lnTo>
                    <a:pt x="3669" y="3295"/>
                  </a:lnTo>
                  <a:cubicBezTo>
                    <a:pt x="3630" y="4052"/>
                    <a:pt x="3522" y="4475"/>
                    <a:pt x="2754" y="4583"/>
                  </a:cubicBezTo>
                  <a:cubicBezTo>
                    <a:pt x="2518" y="4613"/>
                    <a:pt x="2174" y="4642"/>
                    <a:pt x="1928" y="4662"/>
                  </a:cubicBezTo>
                  <a:lnTo>
                    <a:pt x="1643" y="2587"/>
                  </a:lnTo>
                  <a:cubicBezTo>
                    <a:pt x="1751" y="2558"/>
                    <a:pt x="1938" y="2528"/>
                    <a:pt x="1997" y="2528"/>
                  </a:cubicBezTo>
                  <a:cubicBezTo>
                    <a:pt x="2053" y="2520"/>
                    <a:pt x="2104" y="2516"/>
                    <a:pt x="2153" y="2516"/>
                  </a:cubicBezTo>
                  <a:cubicBezTo>
                    <a:pt x="2485" y="2516"/>
                    <a:pt x="2666" y="2703"/>
                    <a:pt x="2735" y="3226"/>
                  </a:cubicBezTo>
                  <a:lnTo>
                    <a:pt x="2912" y="3197"/>
                  </a:lnTo>
                  <a:lnTo>
                    <a:pt x="2676" y="1466"/>
                  </a:lnTo>
                  <a:lnTo>
                    <a:pt x="2499" y="1486"/>
                  </a:lnTo>
                  <a:cubicBezTo>
                    <a:pt x="2587" y="2095"/>
                    <a:pt x="2410" y="2292"/>
                    <a:pt x="1968" y="2351"/>
                  </a:cubicBezTo>
                  <a:cubicBezTo>
                    <a:pt x="1879" y="2361"/>
                    <a:pt x="1712" y="2390"/>
                    <a:pt x="1614" y="2390"/>
                  </a:cubicBezTo>
                  <a:lnTo>
                    <a:pt x="1348" y="463"/>
                  </a:lnTo>
                  <a:cubicBezTo>
                    <a:pt x="1594" y="404"/>
                    <a:pt x="1830" y="364"/>
                    <a:pt x="2037" y="335"/>
                  </a:cubicBezTo>
                  <a:cubicBezTo>
                    <a:pt x="2113" y="324"/>
                    <a:pt x="2184" y="319"/>
                    <a:pt x="2251" y="319"/>
                  </a:cubicBezTo>
                  <a:cubicBezTo>
                    <a:pt x="2852" y="319"/>
                    <a:pt x="3071" y="744"/>
                    <a:pt x="3266" y="1328"/>
                  </a:cubicBezTo>
                  <a:lnTo>
                    <a:pt x="3394" y="1309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33"/>
            <p:cNvSpPr/>
            <p:nvPr/>
          </p:nvSpPr>
          <p:spPr>
            <a:xfrm>
              <a:off x="3971400" y="1960800"/>
              <a:ext cx="149525" cy="133525"/>
            </a:xfrm>
            <a:custGeom>
              <a:rect b="b" l="l" r="r" t="t"/>
              <a:pathLst>
                <a:path extrusionOk="0" h="5341" w="5981">
                  <a:moveTo>
                    <a:pt x="5341" y="0"/>
                  </a:moveTo>
                  <a:lnTo>
                    <a:pt x="4013" y="177"/>
                  </a:lnTo>
                  <a:lnTo>
                    <a:pt x="3217" y="3796"/>
                  </a:lnTo>
                  <a:lnTo>
                    <a:pt x="3207" y="3796"/>
                  </a:lnTo>
                  <a:lnTo>
                    <a:pt x="1387" y="541"/>
                  </a:lnTo>
                  <a:lnTo>
                    <a:pt x="1" y="728"/>
                  </a:lnTo>
                  <a:lnTo>
                    <a:pt x="20" y="875"/>
                  </a:lnTo>
                  <a:lnTo>
                    <a:pt x="532" y="836"/>
                  </a:lnTo>
                  <a:lnTo>
                    <a:pt x="1122" y="5095"/>
                  </a:lnTo>
                  <a:lnTo>
                    <a:pt x="630" y="5193"/>
                  </a:lnTo>
                  <a:lnTo>
                    <a:pt x="650" y="5340"/>
                  </a:lnTo>
                  <a:lnTo>
                    <a:pt x="1820" y="5183"/>
                  </a:lnTo>
                  <a:lnTo>
                    <a:pt x="1800" y="5036"/>
                  </a:lnTo>
                  <a:lnTo>
                    <a:pt x="1309" y="5075"/>
                  </a:lnTo>
                  <a:lnTo>
                    <a:pt x="699" y="964"/>
                  </a:lnTo>
                  <a:lnTo>
                    <a:pt x="3000" y="5085"/>
                  </a:lnTo>
                  <a:lnTo>
                    <a:pt x="3128" y="5065"/>
                  </a:lnTo>
                  <a:lnTo>
                    <a:pt x="4092" y="659"/>
                  </a:lnTo>
                  <a:lnTo>
                    <a:pt x="4623" y="4613"/>
                  </a:lnTo>
                  <a:lnTo>
                    <a:pt x="4131" y="4711"/>
                  </a:lnTo>
                  <a:lnTo>
                    <a:pt x="4151" y="4859"/>
                  </a:lnTo>
                  <a:lnTo>
                    <a:pt x="5980" y="4613"/>
                  </a:lnTo>
                  <a:lnTo>
                    <a:pt x="5960" y="4475"/>
                  </a:lnTo>
                  <a:lnTo>
                    <a:pt x="5459" y="4505"/>
                  </a:lnTo>
                  <a:lnTo>
                    <a:pt x="4869" y="246"/>
                  </a:lnTo>
                  <a:lnTo>
                    <a:pt x="5361" y="148"/>
                  </a:lnTo>
                  <a:lnTo>
                    <a:pt x="5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33"/>
            <p:cNvSpPr/>
            <p:nvPr/>
          </p:nvSpPr>
          <p:spPr>
            <a:xfrm>
              <a:off x="4134175" y="1948500"/>
              <a:ext cx="102550" cy="125900"/>
            </a:xfrm>
            <a:custGeom>
              <a:rect b="b" l="l" r="r" t="t"/>
              <a:pathLst>
                <a:path extrusionOk="0" h="5036" w="4102">
                  <a:moveTo>
                    <a:pt x="1220" y="1259"/>
                  </a:moveTo>
                  <a:lnTo>
                    <a:pt x="2134" y="3157"/>
                  </a:lnTo>
                  <a:lnTo>
                    <a:pt x="816" y="3364"/>
                  </a:lnTo>
                  <a:lnTo>
                    <a:pt x="1200" y="1259"/>
                  </a:lnTo>
                  <a:close/>
                  <a:moveTo>
                    <a:pt x="1436" y="0"/>
                  </a:moveTo>
                  <a:lnTo>
                    <a:pt x="1289" y="20"/>
                  </a:lnTo>
                  <a:lnTo>
                    <a:pt x="384" y="4800"/>
                  </a:lnTo>
                  <a:lnTo>
                    <a:pt x="0" y="4888"/>
                  </a:lnTo>
                  <a:lnTo>
                    <a:pt x="20" y="5036"/>
                  </a:lnTo>
                  <a:lnTo>
                    <a:pt x="1033" y="4898"/>
                  </a:lnTo>
                  <a:lnTo>
                    <a:pt x="1013" y="4751"/>
                  </a:lnTo>
                  <a:lnTo>
                    <a:pt x="571" y="4780"/>
                  </a:lnTo>
                  <a:lnTo>
                    <a:pt x="787" y="3561"/>
                  </a:lnTo>
                  <a:lnTo>
                    <a:pt x="2233" y="3364"/>
                  </a:lnTo>
                  <a:lnTo>
                    <a:pt x="2783" y="4475"/>
                  </a:lnTo>
                  <a:lnTo>
                    <a:pt x="2351" y="4564"/>
                  </a:lnTo>
                  <a:lnTo>
                    <a:pt x="2370" y="4711"/>
                  </a:lnTo>
                  <a:lnTo>
                    <a:pt x="4101" y="4475"/>
                  </a:lnTo>
                  <a:lnTo>
                    <a:pt x="4082" y="4328"/>
                  </a:lnTo>
                  <a:lnTo>
                    <a:pt x="3649" y="4357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33"/>
            <p:cNvSpPr/>
            <p:nvPr/>
          </p:nvSpPr>
          <p:spPr>
            <a:xfrm>
              <a:off x="3581700" y="2119825"/>
              <a:ext cx="697075" cy="167500"/>
            </a:xfrm>
            <a:custGeom>
              <a:rect b="b" l="l" r="r" t="t"/>
              <a:pathLst>
                <a:path extrusionOk="0" h="6700" w="27883">
                  <a:moveTo>
                    <a:pt x="27203" y="160"/>
                  </a:moveTo>
                  <a:lnTo>
                    <a:pt x="27705" y="2323"/>
                  </a:lnTo>
                  <a:lnTo>
                    <a:pt x="522" y="6533"/>
                  </a:lnTo>
                  <a:lnTo>
                    <a:pt x="158" y="4369"/>
                  </a:lnTo>
                  <a:lnTo>
                    <a:pt x="27203" y="160"/>
                  </a:lnTo>
                  <a:close/>
                  <a:moveTo>
                    <a:pt x="27265" y="0"/>
                  </a:moveTo>
                  <a:cubicBezTo>
                    <a:pt x="27261" y="0"/>
                    <a:pt x="27256" y="1"/>
                    <a:pt x="27253" y="2"/>
                  </a:cubicBezTo>
                  <a:lnTo>
                    <a:pt x="59" y="4231"/>
                  </a:lnTo>
                  <a:cubicBezTo>
                    <a:pt x="40" y="4241"/>
                    <a:pt x="30" y="4251"/>
                    <a:pt x="10" y="4261"/>
                  </a:cubicBezTo>
                  <a:cubicBezTo>
                    <a:pt x="0" y="4280"/>
                    <a:pt x="0" y="4300"/>
                    <a:pt x="0" y="4320"/>
                  </a:cubicBezTo>
                  <a:lnTo>
                    <a:pt x="384" y="6631"/>
                  </a:lnTo>
                  <a:cubicBezTo>
                    <a:pt x="394" y="6670"/>
                    <a:pt x="423" y="6690"/>
                    <a:pt x="463" y="6700"/>
                  </a:cubicBezTo>
                  <a:lnTo>
                    <a:pt x="472" y="6690"/>
                  </a:lnTo>
                  <a:lnTo>
                    <a:pt x="27813" y="2461"/>
                  </a:lnTo>
                  <a:cubicBezTo>
                    <a:pt x="27833" y="2451"/>
                    <a:pt x="27853" y="2441"/>
                    <a:pt x="27862" y="2422"/>
                  </a:cubicBezTo>
                  <a:cubicBezTo>
                    <a:pt x="27872" y="2412"/>
                    <a:pt x="27882" y="2382"/>
                    <a:pt x="27872" y="2363"/>
                  </a:cubicBezTo>
                  <a:lnTo>
                    <a:pt x="27331" y="61"/>
                  </a:lnTo>
                  <a:cubicBezTo>
                    <a:pt x="27323" y="27"/>
                    <a:pt x="27292" y="0"/>
                    <a:pt x="27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33"/>
            <p:cNvSpPr/>
            <p:nvPr/>
          </p:nvSpPr>
          <p:spPr>
            <a:xfrm>
              <a:off x="3523925" y="1815475"/>
              <a:ext cx="696825" cy="167475"/>
            </a:xfrm>
            <a:custGeom>
              <a:rect b="b" l="l" r="r" t="t"/>
              <a:pathLst>
                <a:path extrusionOk="0" h="6699" w="27873">
                  <a:moveTo>
                    <a:pt x="27203" y="168"/>
                  </a:moveTo>
                  <a:lnTo>
                    <a:pt x="27705" y="2332"/>
                  </a:lnTo>
                  <a:lnTo>
                    <a:pt x="521" y="6541"/>
                  </a:lnTo>
                  <a:lnTo>
                    <a:pt x="158" y="4377"/>
                  </a:lnTo>
                  <a:lnTo>
                    <a:pt x="27203" y="168"/>
                  </a:lnTo>
                  <a:close/>
                  <a:moveTo>
                    <a:pt x="27252" y="1"/>
                  </a:moveTo>
                  <a:lnTo>
                    <a:pt x="59" y="4240"/>
                  </a:lnTo>
                  <a:cubicBezTo>
                    <a:pt x="40" y="4240"/>
                    <a:pt x="30" y="4249"/>
                    <a:pt x="10" y="4269"/>
                  </a:cubicBezTo>
                  <a:cubicBezTo>
                    <a:pt x="0" y="4289"/>
                    <a:pt x="0" y="4308"/>
                    <a:pt x="0" y="4328"/>
                  </a:cubicBezTo>
                  <a:lnTo>
                    <a:pt x="384" y="6639"/>
                  </a:lnTo>
                  <a:cubicBezTo>
                    <a:pt x="394" y="6679"/>
                    <a:pt x="423" y="6698"/>
                    <a:pt x="462" y="6698"/>
                  </a:cubicBezTo>
                  <a:lnTo>
                    <a:pt x="482" y="6698"/>
                  </a:lnTo>
                  <a:lnTo>
                    <a:pt x="27813" y="2469"/>
                  </a:lnTo>
                  <a:cubicBezTo>
                    <a:pt x="27833" y="2460"/>
                    <a:pt x="27852" y="2450"/>
                    <a:pt x="27862" y="2430"/>
                  </a:cubicBezTo>
                  <a:cubicBezTo>
                    <a:pt x="27872" y="2410"/>
                    <a:pt x="27872" y="2391"/>
                    <a:pt x="27872" y="2371"/>
                  </a:cubicBezTo>
                  <a:lnTo>
                    <a:pt x="27331" y="60"/>
                  </a:lnTo>
                  <a:cubicBezTo>
                    <a:pt x="27321" y="21"/>
                    <a:pt x="27292" y="1"/>
                    <a:pt x="27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ilm Script Project Proposal by Slidesgo">
  <a:themeElements>
    <a:clrScheme name="Simple Light">
      <a:dk1>
        <a:srgbClr val="9E855C"/>
      </a:dk1>
      <a:lt1>
        <a:srgbClr val="385963"/>
      </a:lt1>
      <a:dk2>
        <a:srgbClr val="F7F9F5"/>
      </a:dk2>
      <a:lt2>
        <a:srgbClr val="17262A"/>
      </a:lt2>
      <a:accent1>
        <a:srgbClr val="46656F"/>
      </a:accent1>
      <a:accent2>
        <a:srgbClr val="6A8A95"/>
      </a:accent2>
      <a:accent3>
        <a:srgbClr val="A5B7BD"/>
      </a:accent3>
      <a:accent4>
        <a:srgbClr val="C5CFD3"/>
      </a:accent4>
      <a:accent5>
        <a:srgbClr val="C6B9A3"/>
      </a:accent5>
      <a:accent6>
        <a:srgbClr val="FFFFFF"/>
      </a:accent6>
      <a:hlink>
        <a:srgbClr val="17262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