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AEA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82" y="12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8.jpeg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3" imgW="1739880" imgH="215640" progId="Equation.3">
                  <p:embed/>
                </p:oleObj>
              </mc:Choice>
              <mc:Fallback>
                <p:oleObj name="Equation" r:id="rId3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5" imgW="2971800" imgH="215640" progId="Equation.3">
                  <p:embed/>
                </p:oleObj>
              </mc:Choice>
              <mc:Fallback>
                <p:oleObj name="Equation" r:id="rId5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32750" y="1316736"/>
            <a:ext cx="1671734" cy="165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12" imgW="520560" imgH="215640" progId="Equation.3">
                  <p:embed/>
                </p:oleObj>
              </mc:Choice>
              <mc:Fallback>
                <p:oleObj name="Equation" r:id="rId12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4" imgW="533160" imgH="215640" progId="Equation.3">
                  <p:embed/>
                </p:oleObj>
              </mc:Choice>
              <mc:Fallback>
                <p:oleObj name="Equation" r:id="rId14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due to Image Registration Errors</a:t>
            </a:r>
            <a:br>
              <a:rPr lang="en-US" sz="2400" dirty="0" smtClean="0"/>
            </a:br>
            <a:r>
              <a:rPr lang="en-US" sz="1600" dirty="0" smtClean="0"/>
              <a:t>(Entering Room 2 from Room 1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22834" y="1395185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5947231"/>
            <a:ext cx="1424264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669268"/>
            <a:ext cx="1424265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612876" y="1273190"/>
            <a:ext cx="992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798771" y="1982419"/>
            <a:ext cx="1170432" cy="190195"/>
          </a:xfrm>
          <a:custGeom>
            <a:avLst/>
            <a:gdLst>
              <a:gd name="connsiteX0" fmla="*/ 0 w 1170432"/>
              <a:gd name="connsiteY0" fmla="*/ 190195 h 190195"/>
              <a:gd name="connsiteX1" fmla="*/ 424282 w 1170432"/>
              <a:gd name="connsiteY1" fmla="*/ 73152 h 190195"/>
              <a:gd name="connsiteX2" fmla="*/ 1170432 w 1170432"/>
              <a:gd name="connsiteY2" fmla="*/ 0 h 1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90195">
                <a:moveTo>
                  <a:pt x="0" y="190195"/>
                </a:moveTo>
                <a:cubicBezTo>
                  <a:pt x="114605" y="147523"/>
                  <a:pt x="229210" y="104851"/>
                  <a:pt x="424282" y="73152"/>
                </a:cubicBezTo>
                <a:cubicBezTo>
                  <a:pt x="619354" y="41453"/>
                  <a:pt x="894893" y="20726"/>
                  <a:pt x="1170432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0911" y="1797753"/>
            <a:ext cx="22365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Helo</a:t>
            </a:r>
            <a:r>
              <a:rPr lang="en-US" dirty="0" smtClean="0"/>
              <a:t> enters Room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1200</TotalTime>
  <Words>992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Navigation Errors due to Image Registration Errors (Entering Room 2 from Room 1 through wall openings)</vt:lpstr>
      <vt:lpstr>Minimum Variance, Unbiased Estimator:  Cramer-Rao Lower Bound (CRLB)</vt:lpstr>
      <vt:lpstr>Modeling Registration Errors</vt:lpstr>
      <vt:lpstr>Registration, ML Estimation, and Objective Function</vt:lpstr>
      <vt:lpstr>Deriving J(Φ) = FIM (Fisher Information)</vt:lpstr>
      <vt:lpstr>The FIM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Rod Pickens</cp:lastModifiedBy>
  <cp:revision>53</cp:revision>
  <dcterms:created xsi:type="dcterms:W3CDTF">2015-03-31T22:55:07Z</dcterms:created>
  <dcterms:modified xsi:type="dcterms:W3CDTF">2015-04-11T17:09:34Z</dcterms:modified>
</cp:coreProperties>
</file>