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EAEA"/>
    <a:srgbClr val="FFFF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image" Target="../media/image18.jpeg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3" imgW="1739880" imgH="215640" progId="Equation.3">
                  <p:embed/>
                </p:oleObj>
              </mc:Choice>
              <mc:Fallback>
                <p:oleObj name="Equation" r:id="rId3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271"/>
              </p:ext>
            </p:extLst>
          </p:nvPr>
        </p:nvGraphicFramePr>
        <p:xfrm>
          <a:off x="3687763" y="3541713"/>
          <a:ext cx="47513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5" imgW="2971800" imgH="215640" progId="Equation.3">
                  <p:embed/>
                </p:oleObj>
              </mc:Choice>
              <mc:Fallback>
                <p:oleObj name="Equation" r:id="rId5" imgW="2971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7763" y="3541713"/>
                        <a:ext cx="4751387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7" imgW="4673520" imgH="431640" progId="Equation.3">
                  <p:embed/>
                </p:oleObj>
              </mc:Choice>
              <mc:Fallback>
                <p:oleObj name="Equation" r:id="rId7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32750" y="1316736"/>
            <a:ext cx="1671734" cy="1658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12" imgW="520560" imgH="215640" progId="Equation.3">
                  <p:embed/>
                </p:oleObj>
              </mc:Choice>
              <mc:Fallback>
                <p:oleObj name="Equation" r:id="rId12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14" imgW="533160" imgH="215640" progId="Equation.3">
                  <p:embed/>
                </p:oleObj>
              </mc:Choice>
              <mc:Fallback>
                <p:oleObj name="Equation" r:id="rId14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</a:t>
            </a:r>
            <a:r>
              <a:rPr lang="en-US" dirty="0" smtClean="0"/>
              <a:t>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</a:t>
            </a:r>
            <a:r>
              <a:rPr lang="en-US" dirty="0" smtClean="0"/>
              <a:t>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51" t="-8197" r="-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dirty="0" smtClean="0"/>
              <a:t>FIM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40" y="140240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819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187" y="6419620"/>
            <a:ext cx="3083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6" y="41466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 Errors due to Image Registration Errors</a:t>
            </a:r>
            <a:br>
              <a:rPr lang="en-US" sz="2400" dirty="0" smtClean="0"/>
            </a:br>
            <a:r>
              <a:rPr lang="en-US" sz="1600" dirty="0" smtClean="0"/>
              <a:t>(Entering Room 2 from Room 1 through 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5548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5548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91" y="21860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6114" y="20756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5876" y="34560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22834" y="1395185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3039" y="29873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6133" y="48468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1" y="44837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04207" y="41696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3888" y="59639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20618" y="38776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554855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0100" y="2554855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29873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9021" y="3156592"/>
            <a:ext cx="902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12850" y="5947231"/>
            <a:ext cx="1424264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849" y="5669268"/>
            <a:ext cx="1424265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>
            <a:off x="5800581" y="2660926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6672" y="2457822"/>
            <a:ext cx="728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Damaged</a:t>
            </a:r>
          </a:p>
          <a:p>
            <a:pPr algn="ctr"/>
            <a:r>
              <a:rPr lang="en-US" sz="1100" dirty="0" smtClean="0"/>
              <a:t>Wall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6609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16114" y="1811492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612876" y="1273190"/>
            <a:ext cx="992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798771" y="1982419"/>
            <a:ext cx="1170432" cy="190195"/>
          </a:xfrm>
          <a:custGeom>
            <a:avLst/>
            <a:gdLst>
              <a:gd name="connsiteX0" fmla="*/ 0 w 1170432"/>
              <a:gd name="connsiteY0" fmla="*/ 190195 h 190195"/>
              <a:gd name="connsiteX1" fmla="*/ 424282 w 1170432"/>
              <a:gd name="connsiteY1" fmla="*/ 73152 h 190195"/>
              <a:gd name="connsiteX2" fmla="*/ 1170432 w 1170432"/>
              <a:gd name="connsiteY2" fmla="*/ 0 h 1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" h="190195">
                <a:moveTo>
                  <a:pt x="0" y="190195"/>
                </a:moveTo>
                <a:cubicBezTo>
                  <a:pt x="114605" y="147523"/>
                  <a:pt x="229210" y="104851"/>
                  <a:pt x="424282" y="73152"/>
                </a:cubicBezTo>
                <a:cubicBezTo>
                  <a:pt x="619354" y="41453"/>
                  <a:pt x="894893" y="20726"/>
                  <a:pt x="1170432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0911" y="1797753"/>
            <a:ext cx="22365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Helo</a:t>
            </a:r>
            <a:r>
              <a:rPr lang="en-US" dirty="0" smtClean="0"/>
              <a:t> enters Room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643918" y="525033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1309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Error: Measure of Registration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1200</TotalTime>
  <Words>992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Origin</vt:lpstr>
      <vt:lpstr>Equation</vt:lpstr>
      <vt:lpstr>Microsoft Equation 3.0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Navigation Errors due to Image Registration Errors (Entering Room 2 from Room 1 through wall openings)</vt:lpstr>
      <vt:lpstr>Minimum Variance, Unbiased Estimator:  Cramer-Rao Lower Bound (CRLB)</vt:lpstr>
      <vt:lpstr>Modeling Registration Errors</vt:lpstr>
      <vt:lpstr>Registration, ML Estimation, and Objective Function</vt:lpstr>
      <vt:lpstr>Deriving J(Φ) = FIM (Fisher Information)</vt:lpstr>
      <vt:lpstr>The FIM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rp7588</cp:lastModifiedBy>
  <cp:revision>52</cp:revision>
  <dcterms:created xsi:type="dcterms:W3CDTF">2015-03-31T22:55:07Z</dcterms:created>
  <dcterms:modified xsi:type="dcterms:W3CDTF">2015-04-11T14:24:21Z</dcterms:modified>
</cp:coreProperties>
</file>