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13ED-7947-42E7-81EE-CC1A9508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6D7E-4B0A-4DD4-9A70-2F2AE094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37EA-2E6B-4022-A7A9-0E88EFE3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2F92-2D04-48B3-95C9-6FEA1D24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C4C9-045B-44FB-93BC-245EFAB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491-ED09-4871-A450-E3EF289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02BA2-E7FC-4898-836B-D173E1C5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9F09-4768-4728-A420-7AACF268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B0A3-E22D-4F6F-85E9-6CDCD650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6E2D-58E2-41A3-9530-A4BB4C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C205-FFA1-45E4-A0DA-5839E1691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B631-5990-4FB7-AD48-5FB6F5101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330F-5270-46F7-9C3F-1CEEDFD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354F-DA10-4D6D-8A41-718137C8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C6A1-2413-4894-AEAB-E462412D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6822-D8BD-4E08-BA7B-825B5CE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2F53-A165-4AFB-BF37-E7B9ECB3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092B-00A0-4829-B8CB-9A32D99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74C5-41CA-4C3B-87F8-8283E83B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466E-AD75-470D-AB49-48CE4C3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0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6910-60BD-4D52-BCFA-EAD4342B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B004-6F20-4FB7-A5FE-BC1A1EE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2A3F-5B27-43E1-8271-61BA352F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7987-55A5-43C9-A308-88FAD034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659E-2FF6-402C-BAEF-40D04005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C751-B444-4B3D-BB15-69231029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A408-7110-470C-90EF-5EAC2DCF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E730C-50C6-4F11-A8E7-AD151509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F669-ED11-4892-972F-C1C8AE1A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31C0-BDBA-4E7C-8F88-94215F1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C395-CDA1-4BC0-889D-961E80F3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2F77-7E93-4C8C-8BF5-9A34CA19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45A1-59CD-48EE-9E69-A7DD9329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2C97-D901-41CC-8933-1C88515E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06D68-1650-40BB-93AF-60DF1174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9EF7-B798-4925-8E1E-65C71A4F1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B98B8-B70A-4733-B1D9-BF3DE6F1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6C008-4CAE-47C1-885D-C42350F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16F85-36AB-4512-BCD2-074F0F88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89D8-3E96-4F84-8E6C-FA02FD2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1777-273B-4764-A6A9-3D58D92E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5036-EC59-47E3-811D-0A82650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4BAFB-CBCF-4FF9-9F12-ACEBA03B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F5CA-988C-4C3D-9DEF-C41E59A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F4595-A5F5-4218-B19D-09372ACE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FB3B-10FE-4E2B-BF12-414A6EA1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3C9-38DC-450D-A625-D274D9DB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A319-5ABC-46E1-A6DA-D145A061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C55CC-E242-4A7E-9A4C-581D0ECF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69540-ADB4-43D4-80ED-68F865E2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B3B1-DB99-4771-9EBB-BF77EA85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1AB4-0A56-4EA8-AA2D-72CC8DE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9540-E1AD-4558-B5C0-818947CD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92EE1-E91A-4C41-8793-9D98E7F7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03CC-7616-4800-920D-DAA5F6D4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5406A-C6D5-4ED3-B7D7-CF5F7D7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ECCB-AA2F-4C42-9201-25D07B30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30CD-0106-4699-ACB9-7247ED56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3E5F0-B011-4C5C-8E72-6028F2A0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7D14-D045-49D0-9415-AE6DA37D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A6DB-342E-470F-82D3-A402D53C6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6CE4-AC9D-46FB-8B7F-01108B78740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DE12-15D9-475C-A0EF-52FEDA82B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C85E-B6DE-45CE-B3C0-7ACDB82C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02F-F50D-4EFD-82B8-35940B886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E844C-F1C3-4E62-8B7F-B00B465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76742"/>
              </p:ext>
            </p:extLst>
          </p:nvPr>
        </p:nvGraphicFramePr>
        <p:xfrm>
          <a:off x="559151" y="94180"/>
          <a:ext cx="10968377" cy="547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88">
                  <a:extLst>
                    <a:ext uri="{9D8B030D-6E8A-4147-A177-3AD203B41FA5}">
                      <a16:colId xmlns:a16="http://schemas.microsoft.com/office/drawing/2014/main" val="4190127108"/>
                    </a:ext>
                  </a:extLst>
                </a:gridCol>
                <a:gridCol w="429835">
                  <a:extLst>
                    <a:ext uri="{9D8B030D-6E8A-4147-A177-3AD203B41FA5}">
                      <a16:colId xmlns:a16="http://schemas.microsoft.com/office/drawing/2014/main" val="2465354479"/>
                    </a:ext>
                  </a:extLst>
                </a:gridCol>
                <a:gridCol w="1098265">
                  <a:extLst>
                    <a:ext uri="{9D8B030D-6E8A-4147-A177-3AD203B41FA5}">
                      <a16:colId xmlns:a16="http://schemas.microsoft.com/office/drawing/2014/main" val="2380623083"/>
                    </a:ext>
                  </a:extLst>
                </a:gridCol>
                <a:gridCol w="959962">
                  <a:extLst>
                    <a:ext uri="{9D8B030D-6E8A-4147-A177-3AD203B41FA5}">
                      <a16:colId xmlns:a16="http://schemas.microsoft.com/office/drawing/2014/main" val="1432340604"/>
                    </a:ext>
                  </a:extLst>
                </a:gridCol>
                <a:gridCol w="745236">
                  <a:extLst>
                    <a:ext uri="{9D8B030D-6E8A-4147-A177-3AD203B41FA5}">
                      <a16:colId xmlns:a16="http://schemas.microsoft.com/office/drawing/2014/main" val="3142499979"/>
                    </a:ext>
                  </a:extLst>
                </a:gridCol>
                <a:gridCol w="1460551">
                  <a:extLst>
                    <a:ext uri="{9D8B030D-6E8A-4147-A177-3AD203B41FA5}">
                      <a16:colId xmlns:a16="http://schemas.microsoft.com/office/drawing/2014/main" val="533232482"/>
                    </a:ext>
                  </a:extLst>
                </a:gridCol>
                <a:gridCol w="1460551">
                  <a:extLst>
                    <a:ext uri="{9D8B030D-6E8A-4147-A177-3AD203B41FA5}">
                      <a16:colId xmlns:a16="http://schemas.microsoft.com/office/drawing/2014/main" val="1143710714"/>
                    </a:ext>
                  </a:extLst>
                </a:gridCol>
                <a:gridCol w="1078548">
                  <a:extLst>
                    <a:ext uri="{9D8B030D-6E8A-4147-A177-3AD203B41FA5}">
                      <a16:colId xmlns:a16="http://schemas.microsoft.com/office/drawing/2014/main" val="3275181739"/>
                    </a:ext>
                  </a:extLst>
                </a:gridCol>
                <a:gridCol w="924732">
                  <a:extLst>
                    <a:ext uri="{9D8B030D-6E8A-4147-A177-3AD203B41FA5}">
                      <a16:colId xmlns:a16="http://schemas.microsoft.com/office/drawing/2014/main" val="2068264300"/>
                    </a:ext>
                  </a:extLst>
                </a:gridCol>
                <a:gridCol w="863626">
                  <a:extLst>
                    <a:ext uri="{9D8B030D-6E8A-4147-A177-3AD203B41FA5}">
                      <a16:colId xmlns:a16="http://schemas.microsoft.com/office/drawing/2014/main" val="1122914615"/>
                    </a:ext>
                  </a:extLst>
                </a:gridCol>
                <a:gridCol w="1560683">
                  <a:extLst>
                    <a:ext uri="{9D8B030D-6E8A-4147-A177-3AD203B41FA5}">
                      <a16:colId xmlns:a16="http://schemas.microsoft.com/office/drawing/2014/main" val="2551510748"/>
                    </a:ext>
                  </a:extLst>
                </a:gridCol>
              </a:tblGrid>
              <a:tr h="890961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Alph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First </a:t>
                      </a:r>
                    </a:p>
                    <a:p>
                      <a:r>
                        <a:rPr lang="en-US" sz="14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day_mth_year_time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(check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day_mth_year_time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(check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Locationtag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persontag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btsignal1</a:t>
                      </a:r>
                    </a:p>
                    <a:p>
                      <a:r>
                        <a:rPr lang="en-US" sz="1400" dirty="0"/>
                        <a:t>&lt;10m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btsignal2</a:t>
                      </a:r>
                    </a:p>
                    <a:p>
                      <a:r>
                        <a:rPr lang="en-US" sz="1400" dirty="0"/>
                        <a:t>&gt;10mins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5794"/>
                  </a:ext>
                </a:extLst>
              </a:tr>
              <a:tr h="48859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S98765432A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91234567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100320201700</a:t>
                      </a:r>
                    </a:p>
                    <a:p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1003202100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heartland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0348"/>
                  </a:ext>
                </a:extLst>
              </a:tr>
              <a:tr h="689776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S98765431B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91234566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100320201630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heartland</a:t>
                      </a:r>
                    </a:p>
                    <a:p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5065"/>
                  </a:ext>
                </a:extLst>
              </a:tr>
              <a:tr h="68977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S98765421C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91234565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100320201200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1003201730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heartland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013"/>
                  </a:ext>
                </a:extLst>
              </a:tr>
              <a:tr h="689776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S98765321D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91234564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100320201710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1003201830</a:t>
                      </a:r>
                    </a:p>
                    <a:p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heartland</a:t>
                      </a:r>
                    </a:p>
                    <a:p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00898"/>
                  </a:ext>
                </a:extLst>
              </a:tr>
              <a:tr h="421583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S98765321D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91234564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tenmile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11233"/>
                  </a:ext>
                </a:extLst>
              </a:tr>
              <a:tr h="488591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S98764321E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91234563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090320201000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0903201200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heartland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69733"/>
                  </a:ext>
                </a:extLst>
              </a:tr>
              <a:tr h="48859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S98754321F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91234562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100320201230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1003201600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tenmile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07433"/>
                  </a:ext>
                </a:extLst>
              </a:tr>
              <a:tr h="48859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S98654321G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91234561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100320201730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1003201940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tenmile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31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4281EC-2E90-47FA-9C87-00C447CD3FE4}"/>
              </a:ext>
            </a:extLst>
          </p:cNvPr>
          <p:cNvSpPr txBox="1"/>
          <p:nvPr/>
        </p:nvSpPr>
        <p:spPr>
          <a:xfrm>
            <a:off x="7410929" y="5573042"/>
            <a:ext cx="248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persontag</a:t>
            </a:r>
            <a:r>
              <a:rPr lang="en-US" dirty="0"/>
              <a:t> = 0 or 1 , or 2 # 0 means covid patient, 1 means close contact, 2 means nothing.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A431F-5482-40A3-BCCA-6F3E0C7CB5E0}"/>
              </a:ext>
            </a:extLst>
          </p:cNvPr>
          <p:cNvSpPr txBox="1"/>
          <p:nvPr/>
        </p:nvSpPr>
        <p:spPr>
          <a:xfrm>
            <a:off x="9892871" y="5573042"/>
            <a:ext cx="248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btsignal1 &amp; btsignal2</a:t>
            </a:r>
            <a:r>
              <a:rPr lang="en-US" dirty="0"/>
              <a:t> =</a:t>
            </a:r>
          </a:p>
          <a:p>
            <a:r>
              <a:rPr lang="en-US" dirty="0"/>
              <a:t>1 = yes</a:t>
            </a:r>
          </a:p>
          <a:p>
            <a:r>
              <a:rPr lang="en-US" dirty="0"/>
              <a:t>0 = no</a:t>
            </a:r>
          </a:p>
        </p:txBody>
      </p:sp>
    </p:spTree>
    <p:extLst>
      <p:ext uri="{BB962C8B-B14F-4D97-AF65-F5344CB8AC3E}">
        <p14:creationId xmlns:p14="http://schemas.microsoft.com/office/powerpoint/2010/main" val="29374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D8DA0DF-0993-443F-9025-816354CE28FF}"/>
              </a:ext>
            </a:extLst>
          </p:cNvPr>
          <p:cNvSpPr/>
          <p:nvPr/>
        </p:nvSpPr>
        <p:spPr>
          <a:xfrm>
            <a:off x="1821809" y="1133896"/>
            <a:ext cx="679508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D3BD2-3E74-4E18-8B4E-0D7B6D12B902}"/>
              </a:ext>
            </a:extLst>
          </p:cNvPr>
          <p:cNvSpPr/>
          <p:nvPr/>
        </p:nvSpPr>
        <p:spPr>
          <a:xfrm>
            <a:off x="4510245" y="3236026"/>
            <a:ext cx="679508" cy="679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B045D-E6B0-4974-99D9-9818B6FBA44C}"/>
              </a:ext>
            </a:extLst>
          </p:cNvPr>
          <p:cNvSpPr/>
          <p:nvPr/>
        </p:nvSpPr>
        <p:spPr>
          <a:xfrm>
            <a:off x="2929981" y="1695480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B4FCE-9601-4E4C-8497-73671D3E7A1B}"/>
              </a:ext>
            </a:extLst>
          </p:cNvPr>
          <p:cNvSpPr/>
          <p:nvPr/>
        </p:nvSpPr>
        <p:spPr>
          <a:xfrm>
            <a:off x="7660059" y="1008031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452A8-B822-486E-B289-CF2E594E76FA}"/>
              </a:ext>
            </a:extLst>
          </p:cNvPr>
          <p:cNvSpPr/>
          <p:nvPr/>
        </p:nvSpPr>
        <p:spPr>
          <a:xfrm>
            <a:off x="1477276" y="899584"/>
            <a:ext cx="3934437" cy="317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2A179-1405-4F89-8769-13DD5F516ADD}"/>
              </a:ext>
            </a:extLst>
          </p:cNvPr>
          <p:cNvSpPr/>
          <p:nvPr/>
        </p:nvSpPr>
        <p:spPr>
          <a:xfrm>
            <a:off x="6400215" y="899584"/>
            <a:ext cx="3934437" cy="317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7DC89-0136-4846-98F3-308C6A70BCD1}"/>
              </a:ext>
            </a:extLst>
          </p:cNvPr>
          <p:cNvSpPr/>
          <p:nvPr/>
        </p:nvSpPr>
        <p:spPr>
          <a:xfrm>
            <a:off x="6932829" y="956865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405712-56EB-4655-8D8E-4ACC06150503}"/>
              </a:ext>
            </a:extLst>
          </p:cNvPr>
          <p:cNvSpPr/>
          <p:nvPr/>
        </p:nvSpPr>
        <p:spPr>
          <a:xfrm>
            <a:off x="8821139" y="3236026"/>
            <a:ext cx="679508" cy="67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E4E72-0FAC-4FC5-80C3-8C60887C2CE6}"/>
              </a:ext>
            </a:extLst>
          </p:cNvPr>
          <p:cNvSpPr txBox="1"/>
          <p:nvPr/>
        </p:nvSpPr>
        <p:spPr>
          <a:xfrm>
            <a:off x="3444494" y="530252"/>
            <a:ext cx="24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 heartland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B4CFD-F628-430B-84AB-3B3F313F0F72}"/>
              </a:ext>
            </a:extLst>
          </p:cNvPr>
          <p:cNvSpPr txBox="1"/>
          <p:nvPr/>
        </p:nvSpPr>
        <p:spPr>
          <a:xfrm>
            <a:off x="8519362" y="520368"/>
            <a:ext cx="18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 </a:t>
            </a:r>
            <a:r>
              <a:rPr lang="en-US" dirty="0" err="1"/>
              <a:t>tenmile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489CE-F6B4-4554-B4FE-F20D35EC1D20}"/>
              </a:ext>
            </a:extLst>
          </p:cNvPr>
          <p:cNvSpPr txBox="1"/>
          <p:nvPr/>
        </p:nvSpPr>
        <p:spPr>
          <a:xfrm>
            <a:off x="1477276" y="4312569"/>
            <a:ext cx="492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</a:t>
            </a:r>
          </a:p>
          <a:p>
            <a:r>
              <a:rPr lang="en-US" u="sng" dirty="0"/>
              <a:t>A got covid at heartland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got close contact with B at heartland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got close contact with D at heartland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 went to </a:t>
            </a:r>
            <a:r>
              <a:rPr lang="en-US" dirty="0" err="1"/>
              <a:t>tenmile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 got close contact with G at </a:t>
            </a:r>
            <a:r>
              <a:rPr lang="en-US" dirty="0" err="1"/>
              <a:t>tenmile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7DBCE-D503-4C1C-87BA-39AF3B6154D3}"/>
              </a:ext>
            </a:extLst>
          </p:cNvPr>
          <p:cNvSpPr/>
          <p:nvPr/>
        </p:nvSpPr>
        <p:spPr>
          <a:xfrm>
            <a:off x="1061251" y="373338"/>
            <a:ext cx="2200624" cy="220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579A1-E5FE-4C19-9118-DBBEC557BAE7}"/>
              </a:ext>
            </a:extLst>
          </p:cNvPr>
          <p:cNvSpPr/>
          <p:nvPr/>
        </p:nvSpPr>
        <p:spPr>
          <a:xfrm>
            <a:off x="2106335" y="956865"/>
            <a:ext cx="2200624" cy="220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9CC875-683C-46CA-AED6-65C4E583FED4}"/>
              </a:ext>
            </a:extLst>
          </p:cNvPr>
          <p:cNvSpPr/>
          <p:nvPr/>
        </p:nvSpPr>
        <p:spPr>
          <a:xfrm>
            <a:off x="6172271" y="217422"/>
            <a:ext cx="2200624" cy="220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54D890-0445-4081-B706-D262EF4C6D7C}"/>
              </a:ext>
            </a:extLst>
          </p:cNvPr>
          <p:cNvSpPr/>
          <p:nvPr/>
        </p:nvSpPr>
        <p:spPr>
          <a:xfrm>
            <a:off x="6868245" y="269416"/>
            <a:ext cx="2200624" cy="220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C25E0-E873-4CE6-BAD2-328B9DFA65AC}"/>
              </a:ext>
            </a:extLst>
          </p:cNvPr>
          <p:cNvSpPr/>
          <p:nvPr/>
        </p:nvSpPr>
        <p:spPr>
          <a:xfrm>
            <a:off x="6439190" y="4289994"/>
            <a:ext cx="679508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58783-ADA4-4A3C-8966-5B5E6388808B}"/>
              </a:ext>
            </a:extLst>
          </p:cNvPr>
          <p:cNvSpPr txBox="1"/>
          <p:nvPr/>
        </p:nvSpPr>
        <p:spPr>
          <a:xfrm>
            <a:off x="7385633" y="4315772"/>
            <a:ext cx="28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Circle(covid patient): </a:t>
            </a:r>
          </a:p>
          <a:p>
            <a:r>
              <a:rPr lang="en-US" dirty="0"/>
              <a:t>Covid = true; Warning =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27B3E-6DEF-4BFC-9D93-311426EC213D}"/>
              </a:ext>
            </a:extLst>
          </p:cNvPr>
          <p:cNvSpPr txBox="1"/>
          <p:nvPr/>
        </p:nvSpPr>
        <p:spPr>
          <a:xfrm>
            <a:off x="7438882" y="5090078"/>
            <a:ext cx="352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Circle(close contact): </a:t>
            </a:r>
          </a:p>
          <a:p>
            <a:r>
              <a:rPr lang="en-US" dirty="0"/>
              <a:t>Covid = false; Warning = true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2C5D7-29C4-4486-A42B-C78A41FE4933}"/>
              </a:ext>
            </a:extLst>
          </p:cNvPr>
          <p:cNvSpPr/>
          <p:nvPr/>
        </p:nvSpPr>
        <p:spPr>
          <a:xfrm>
            <a:off x="6439190" y="5073490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06E07C-4204-4CDD-A9C1-752158D211A7}"/>
              </a:ext>
            </a:extLst>
          </p:cNvPr>
          <p:cNvSpPr/>
          <p:nvPr/>
        </p:nvSpPr>
        <p:spPr>
          <a:xfrm>
            <a:off x="6439190" y="5862435"/>
            <a:ext cx="679508" cy="679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5B5161-B68A-4A31-AC5E-48017E1A04E6}"/>
              </a:ext>
            </a:extLst>
          </p:cNvPr>
          <p:cNvSpPr txBox="1"/>
          <p:nvPr/>
        </p:nvSpPr>
        <p:spPr>
          <a:xfrm>
            <a:off x="7438882" y="5869826"/>
            <a:ext cx="352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Circle(Nothing): </a:t>
            </a:r>
          </a:p>
          <a:p>
            <a:r>
              <a:rPr lang="en-US" dirty="0"/>
              <a:t>Covid = false; Warning = false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6C7C4D-422C-4A9A-A0C7-9580D4EF45B1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519362" y="267129"/>
            <a:ext cx="1245481" cy="145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097004-6FC7-4760-85FB-66E5BAFBAB75}"/>
              </a:ext>
            </a:extLst>
          </p:cNvPr>
          <p:cNvSpPr txBox="1"/>
          <p:nvPr/>
        </p:nvSpPr>
        <p:spPr>
          <a:xfrm>
            <a:off x="9764843" y="82463"/>
            <a:ext cx="18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range</a:t>
            </a:r>
          </a:p>
        </p:txBody>
      </p:sp>
    </p:spTree>
    <p:extLst>
      <p:ext uri="{BB962C8B-B14F-4D97-AF65-F5344CB8AC3E}">
        <p14:creationId xmlns:p14="http://schemas.microsoft.com/office/powerpoint/2010/main" val="13516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A2010-8E83-4D72-8911-22803199F9DD}"/>
              </a:ext>
            </a:extLst>
          </p:cNvPr>
          <p:cNvSpPr txBox="1"/>
          <p:nvPr/>
        </p:nvSpPr>
        <p:spPr>
          <a:xfrm>
            <a:off x="464408" y="287264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E3CBE4-A11A-49D7-9F20-C3BBC5CEBA70}"/>
              </a:ext>
            </a:extLst>
          </p:cNvPr>
          <p:cNvSpPr/>
          <p:nvPr/>
        </p:nvSpPr>
        <p:spPr>
          <a:xfrm>
            <a:off x="707689" y="2515472"/>
            <a:ext cx="679508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1F4BEF-9E10-4BD0-A7FF-B3C5D30D2949}"/>
              </a:ext>
            </a:extLst>
          </p:cNvPr>
          <p:cNvSpPr/>
          <p:nvPr/>
        </p:nvSpPr>
        <p:spPr>
          <a:xfrm>
            <a:off x="1904301" y="1709257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18F5D-CC41-4E66-B0B4-063B6FE38F30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1287685" y="2049011"/>
            <a:ext cx="616616" cy="56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231C9F-67F4-4C1C-9DB7-6FABBBC1DC8D}"/>
              </a:ext>
            </a:extLst>
          </p:cNvPr>
          <p:cNvSpPr/>
          <p:nvPr/>
        </p:nvSpPr>
        <p:spPr>
          <a:xfrm>
            <a:off x="3755420" y="2049011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1BB03-1CC3-41BA-9826-553EB12F3EC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583809" y="2049011"/>
            <a:ext cx="1171611" cy="3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2141F7E-275D-417C-8B6B-FDBDF4542EE9}"/>
              </a:ext>
            </a:extLst>
          </p:cNvPr>
          <p:cNvSpPr/>
          <p:nvPr/>
        </p:nvSpPr>
        <p:spPr>
          <a:xfrm>
            <a:off x="4774682" y="1369503"/>
            <a:ext cx="679508" cy="679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7A0C23-3FE8-485D-8837-9E03B46A48E4}"/>
              </a:ext>
            </a:extLst>
          </p:cNvPr>
          <p:cNvCxnSpPr>
            <a:cxnSpLocks/>
            <a:stCxn id="13" idx="7"/>
            <a:endCxn id="19" idx="3"/>
          </p:cNvCxnSpPr>
          <p:nvPr/>
        </p:nvCxnSpPr>
        <p:spPr>
          <a:xfrm flipV="1">
            <a:off x="4335416" y="1949499"/>
            <a:ext cx="538778" cy="1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0FD21B-48C8-4C07-871B-B70B0B7940C2}"/>
              </a:ext>
            </a:extLst>
          </p:cNvPr>
          <p:cNvSpPr/>
          <p:nvPr/>
        </p:nvSpPr>
        <p:spPr>
          <a:xfrm>
            <a:off x="2157920" y="3189041"/>
            <a:ext cx="679508" cy="679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F1F606-C4D2-4ADB-93D4-7F1FE7C5BECB}"/>
              </a:ext>
            </a:extLst>
          </p:cNvPr>
          <p:cNvSpPr/>
          <p:nvPr/>
        </p:nvSpPr>
        <p:spPr>
          <a:xfrm>
            <a:off x="4724951" y="3138648"/>
            <a:ext cx="679508" cy="67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E8F4A4-CE63-4EAA-8672-90B7C330C066}"/>
              </a:ext>
            </a:extLst>
          </p:cNvPr>
          <p:cNvSpPr/>
          <p:nvPr/>
        </p:nvSpPr>
        <p:spPr>
          <a:xfrm>
            <a:off x="3479070" y="1248735"/>
            <a:ext cx="2567031" cy="273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890C3A-A9D8-4378-A9EC-A3E9042B14D5}"/>
              </a:ext>
            </a:extLst>
          </p:cNvPr>
          <p:cNvSpPr/>
          <p:nvPr/>
        </p:nvSpPr>
        <p:spPr>
          <a:xfrm>
            <a:off x="464408" y="1248734"/>
            <a:ext cx="2567031" cy="273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D03F0-3433-4933-A7A8-11B4DC402E84}"/>
              </a:ext>
            </a:extLst>
          </p:cNvPr>
          <p:cNvSpPr txBox="1"/>
          <p:nvPr/>
        </p:nvSpPr>
        <p:spPr>
          <a:xfrm>
            <a:off x="596190" y="816261"/>
            <a:ext cx="24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Location: heartland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C079EB-F2AF-4C79-8FB7-E964EC5097EA}"/>
              </a:ext>
            </a:extLst>
          </p:cNvPr>
          <p:cNvSpPr txBox="1"/>
          <p:nvPr/>
        </p:nvSpPr>
        <p:spPr>
          <a:xfrm>
            <a:off x="4230811" y="816261"/>
            <a:ext cx="18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Location: </a:t>
            </a:r>
            <a:r>
              <a:rPr lang="en-US" dirty="0" err="1"/>
              <a:t>tenmile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76C3D-0269-4C65-884D-5A65CB647AE0}"/>
              </a:ext>
            </a:extLst>
          </p:cNvPr>
          <p:cNvSpPr txBox="1"/>
          <p:nvPr/>
        </p:nvSpPr>
        <p:spPr>
          <a:xfrm>
            <a:off x="6575655" y="671691"/>
            <a:ext cx="53277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Tracing 1 covid patient and its close contact members </a:t>
            </a:r>
          </a:p>
          <a:p>
            <a:endParaRPr lang="en-US" dirty="0"/>
          </a:p>
          <a:p>
            <a:r>
              <a:rPr lang="en-US" dirty="0"/>
              <a:t>Should lookup 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persontag</a:t>
            </a:r>
            <a:r>
              <a:rPr lang="en-US" dirty="0"/>
              <a:t> </a:t>
            </a:r>
            <a:r>
              <a:rPr lang="en-US" sz="1200" i="1" dirty="0"/>
              <a:t>#to check if he is covid patient, close contact or nothing.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locationtag</a:t>
            </a:r>
            <a:r>
              <a:rPr lang="en-US" dirty="0"/>
              <a:t> </a:t>
            </a:r>
            <a:r>
              <a:rPr lang="en-US" sz="1200" i="1" dirty="0"/>
              <a:t>#check location he been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timestamp </a:t>
            </a:r>
            <a:r>
              <a:rPr lang="en-US" sz="1200" i="1" dirty="0"/>
              <a:t>#the time range he infected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token1 </a:t>
            </a:r>
            <a:r>
              <a:rPr lang="en-US" sz="1200" i="1" dirty="0"/>
              <a:t>#id of the patient and the members he might affect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sz="1200" i="1" dirty="0"/>
              <a:t>#their particulars to alert them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phonenumber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btsignal2 </a:t>
            </a:r>
            <a:r>
              <a:rPr lang="en-US" sz="1200" i="1" dirty="0"/>
              <a:t>#if the person satisfy the </a:t>
            </a:r>
            <a:r>
              <a:rPr lang="en-US" sz="1200" i="1" dirty="0" err="1"/>
              <a:t>closecontact</a:t>
            </a:r>
            <a:r>
              <a:rPr lang="en-US" sz="1200" i="1" dirty="0"/>
              <a:t> condition(less then 10m &amp; more then 10 min contact time). It will be updated in the array. 1 means yes and 0 means no.</a:t>
            </a:r>
            <a:br>
              <a:rPr lang="en-US" sz="1200" i="1" dirty="0"/>
            </a:br>
            <a:br>
              <a:rPr lang="en-US" sz="1200" i="1" dirty="0"/>
            </a:br>
            <a:r>
              <a:rPr lang="en-US" sz="1200" i="1" dirty="0"/>
              <a:t>We can also trace them! When btsignal2 returns 1, it can take token1 id and append in an array when iterating through this lookup array(by order). Hence, we can </a:t>
            </a:r>
            <a:r>
              <a:rPr lang="en-US" sz="1200" i="1" dirty="0" err="1"/>
              <a:t>tracetgt</a:t>
            </a:r>
            <a:r>
              <a:rPr lang="en-US" sz="1200" i="1" dirty="0"/>
              <a:t>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C01F7-1888-4D11-BD14-8D68B7BF9707}"/>
              </a:ext>
            </a:extLst>
          </p:cNvPr>
          <p:cNvSpPr txBox="1"/>
          <p:nvPr/>
        </p:nvSpPr>
        <p:spPr>
          <a:xfrm>
            <a:off x="452958" y="4168505"/>
            <a:ext cx="6052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#Just a thought</a:t>
            </a:r>
          </a:p>
          <a:p>
            <a:r>
              <a:rPr lang="en-US" sz="1400" i="1" dirty="0"/>
              <a:t>As for timestamp, we can implement if the person check into another location, we just update its previous </a:t>
            </a:r>
            <a:r>
              <a:rPr lang="en-US" sz="1400" i="1" dirty="0" err="1"/>
              <a:t>locationtag</a:t>
            </a:r>
            <a:r>
              <a:rPr lang="en-US" sz="1400" i="1" dirty="0"/>
              <a:t> this new timestamp that he checkout the same time he check in to this new location. </a:t>
            </a:r>
          </a:p>
        </p:txBody>
      </p:sp>
    </p:spTree>
    <p:extLst>
      <p:ext uri="{BB962C8B-B14F-4D97-AF65-F5344CB8AC3E}">
        <p14:creationId xmlns:p14="http://schemas.microsoft.com/office/powerpoint/2010/main" val="32075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C88660-DD63-4B1B-991E-3832FE7B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49284"/>
              </p:ext>
            </p:extLst>
          </p:nvPr>
        </p:nvGraphicFramePr>
        <p:xfrm>
          <a:off x="169175" y="648594"/>
          <a:ext cx="11853650" cy="277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46">
                  <a:extLst>
                    <a:ext uri="{9D8B030D-6E8A-4147-A177-3AD203B41FA5}">
                      <a16:colId xmlns:a16="http://schemas.microsoft.com/office/drawing/2014/main" val="3204174916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73191062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88577639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52645165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75380874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99769512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9530914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4054826434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23248639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714426500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43162495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50822308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61802164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738973168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53799124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14407507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12150205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146277917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486601276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511614471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98107173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23880365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02337567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0819292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4171232251"/>
                    </a:ext>
                  </a:extLst>
                </a:gridCol>
              </a:tblGrid>
              <a:tr h="36950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09/03/2020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10/03/2020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55529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0500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0600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0800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0900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1600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1800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1900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7020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0917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665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452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76914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7091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35993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41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25AB1D-6CFE-4D8B-B71E-888091CCF2C0}"/>
              </a:ext>
            </a:extLst>
          </p:cNvPr>
          <p:cNvSpPr txBox="1"/>
          <p:nvPr/>
        </p:nvSpPr>
        <p:spPr>
          <a:xfrm>
            <a:off x="169175" y="35765"/>
            <a:ext cx="14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2D019-3A0C-4CD5-8624-9F41BB008E4F}"/>
              </a:ext>
            </a:extLst>
          </p:cNvPr>
          <p:cNvSpPr txBox="1"/>
          <p:nvPr/>
        </p:nvSpPr>
        <p:spPr>
          <a:xfrm>
            <a:off x="156770" y="279262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Location: heartland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D829A86F-5998-4F27-8A95-722A5A92F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37232"/>
              </p:ext>
            </p:extLst>
          </p:nvPr>
        </p:nvGraphicFramePr>
        <p:xfrm>
          <a:off x="156770" y="3801314"/>
          <a:ext cx="11862421" cy="282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7">
                  <a:extLst>
                    <a:ext uri="{9D8B030D-6E8A-4147-A177-3AD203B41FA5}">
                      <a16:colId xmlns:a16="http://schemas.microsoft.com/office/drawing/2014/main" val="3204174916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73191062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88577639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52645165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75380874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99769512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9530914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4054826434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23248639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714426500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43162495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50822308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61802164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738973168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537991249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14407507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12150205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146277917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486601276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511614471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98107173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238803655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1023375673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30819292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4171232251"/>
                    </a:ext>
                  </a:extLst>
                </a:gridCol>
              </a:tblGrid>
              <a:tr h="36950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09/03/2020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10/03/2020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55529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0500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0600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0800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0900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1300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1400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1600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1800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1900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2200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7020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0917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6650"/>
                  </a:ext>
                </a:extLst>
              </a:tr>
              <a:tr h="3083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452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76914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70910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35993"/>
                  </a:ext>
                </a:extLst>
              </a:tr>
              <a:tr h="25528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4129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01F5337-8D31-4108-88BF-D86D1568F8A9}"/>
              </a:ext>
            </a:extLst>
          </p:cNvPr>
          <p:cNvSpPr txBox="1"/>
          <p:nvPr/>
        </p:nvSpPr>
        <p:spPr>
          <a:xfrm>
            <a:off x="144365" y="343198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Location: </a:t>
            </a:r>
            <a:r>
              <a:rPr lang="en-US" dirty="0" err="1"/>
              <a:t>tenmile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9B146B-63B9-4C3C-A851-532BD951F574}"/>
              </a:ext>
            </a:extLst>
          </p:cNvPr>
          <p:cNvCxnSpPr>
            <a:cxnSpLocks/>
          </p:cNvCxnSpPr>
          <p:nvPr/>
        </p:nvCxnSpPr>
        <p:spPr>
          <a:xfrm>
            <a:off x="9177556" y="1753299"/>
            <a:ext cx="1887523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CB944C-6604-406F-96AB-71F3FE985450}"/>
              </a:ext>
            </a:extLst>
          </p:cNvPr>
          <p:cNvCxnSpPr>
            <a:cxnSpLocks/>
          </p:cNvCxnSpPr>
          <p:nvPr/>
        </p:nvCxnSpPr>
        <p:spPr>
          <a:xfrm>
            <a:off x="8967831" y="2014756"/>
            <a:ext cx="1166070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A4112B-59F5-4673-A221-E9BF5FC33F3F}"/>
              </a:ext>
            </a:extLst>
          </p:cNvPr>
          <p:cNvCxnSpPr>
            <a:cxnSpLocks/>
          </p:cNvCxnSpPr>
          <p:nvPr/>
        </p:nvCxnSpPr>
        <p:spPr>
          <a:xfrm>
            <a:off x="9269835" y="2527882"/>
            <a:ext cx="629174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91E9C8-E206-4714-9C4C-C71AF3C60C27}"/>
              </a:ext>
            </a:extLst>
          </p:cNvPr>
          <p:cNvCxnSpPr>
            <a:cxnSpLocks/>
          </p:cNvCxnSpPr>
          <p:nvPr/>
        </p:nvCxnSpPr>
        <p:spPr>
          <a:xfrm>
            <a:off x="10133901" y="5708708"/>
            <a:ext cx="469783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FD61EF-5757-4BC7-A275-135E5CDEC732}"/>
              </a:ext>
            </a:extLst>
          </p:cNvPr>
          <p:cNvCxnSpPr>
            <a:cxnSpLocks/>
          </p:cNvCxnSpPr>
          <p:nvPr/>
        </p:nvCxnSpPr>
        <p:spPr>
          <a:xfrm>
            <a:off x="9434819" y="6490282"/>
            <a:ext cx="103464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C34831-0D05-444F-A260-9828E65FC32B}"/>
              </a:ext>
            </a:extLst>
          </p:cNvPr>
          <p:cNvCxnSpPr>
            <a:cxnSpLocks/>
          </p:cNvCxnSpPr>
          <p:nvPr/>
        </p:nvCxnSpPr>
        <p:spPr>
          <a:xfrm>
            <a:off x="6837028" y="2269222"/>
            <a:ext cx="259779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5AF958-0281-40BD-BC2E-862D4B80BD2A}"/>
              </a:ext>
            </a:extLst>
          </p:cNvPr>
          <p:cNvCxnSpPr>
            <a:cxnSpLocks/>
          </p:cNvCxnSpPr>
          <p:nvPr/>
        </p:nvCxnSpPr>
        <p:spPr>
          <a:xfrm flipH="1">
            <a:off x="7055141" y="6255391"/>
            <a:ext cx="1644243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2950BA39-6A85-435C-A1A4-29D2B4D8BF23}"/>
              </a:ext>
            </a:extLst>
          </p:cNvPr>
          <p:cNvSpPr/>
          <p:nvPr/>
        </p:nvSpPr>
        <p:spPr>
          <a:xfrm rot="16200000">
            <a:off x="9959130" y="134225"/>
            <a:ext cx="324375" cy="1887523"/>
          </a:xfrm>
          <a:prstGeom prst="rightBrace">
            <a:avLst>
              <a:gd name="adj1" fmla="val 8333"/>
              <a:gd name="adj2" fmla="val 495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56DC19-663D-49E5-A819-2DCB77DE8B99}"/>
              </a:ext>
            </a:extLst>
          </p:cNvPr>
          <p:cNvSpPr txBox="1"/>
          <p:nvPr/>
        </p:nvSpPr>
        <p:spPr>
          <a:xfrm>
            <a:off x="9507020" y="648164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Covid visit window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9C9F9E9-D62F-43A7-AEC1-D8FE319B620B}"/>
              </a:ext>
            </a:extLst>
          </p:cNvPr>
          <p:cNvSpPr/>
          <p:nvPr/>
        </p:nvSpPr>
        <p:spPr>
          <a:xfrm rot="16200000">
            <a:off x="9949196" y="3281411"/>
            <a:ext cx="324375" cy="1887523"/>
          </a:xfrm>
          <a:prstGeom prst="rightBrace">
            <a:avLst>
              <a:gd name="adj1" fmla="val 8333"/>
              <a:gd name="adj2" fmla="val 495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009A1A-CD96-4C0D-835A-2C86F4F2690A}"/>
              </a:ext>
            </a:extLst>
          </p:cNvPr>
          <p:cNvSpPr txBox="1"/>
          <p:nvPr/>
        </p:nvSpPr>
        <p:spPr>
          <a:xfrm>
            <a:off x="9497086" y="3795350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Covid visit window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374E6-E0B3-44BE-A0F1-86B0043AF8D6}"/>
              </a:ext>
            </a:extLst>
          </p:cNvPr>
          <p:cNvSpPr txBox="1"/>
          <p:nvPr/>
        </p:nvSpPr>
        <p:spPr>
          <a:xfrm>
            <a:off x="2481943" y="157514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hours before the covid visit window</a:t>
            </a:r>
          </a:p>
        </p:txBody>
      </p:sp>
    </p:spTree>
    <p:extLst>
      <p:ext uri="{BB962C8B-B14F-4D97-AF65-F5344CB8AC3E}">
        <p14:creationId xmlns:p14="http://schemas.microsoft.com/office/powerpoint/2010/main" val="19877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544</Words>
  <Application>Microsoft Office PowerPoint</Application>
  <PresentationFormat>Widescreen</PresentationFormat>
  <Paragraphs>237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WONG JUN WEI</dc:creator>
  <cp:lastModifiedBy>ALOYSIUS WONG JUN WEI</cp:lastModifiedBy>
  <cp:revision>37</cp:revision>
  <dcterms:created xsi:type="dcterms:W3CDTF">2021-03-13T08:44:00Z</dcterms:created>
  <dcterms:modified xsi:type="dcterms:W3CDTF">2021-03-16T15:46:21Z</dcterms:modified>
</cp:coreProperties>
</file>