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Medium"/>
      <p:regular r:id="rId12"/>
      <p:bold r:id="rId13"/>
      <p:italic r:id="rId14"/>
      <p:boldItalic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dbwbmZYtTsjwHt0tdgiMTAHxN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Medium-bold.fntdata"/><Relationship Id="rId12"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edium-boldItalic.fntdata"/><Relationship Id="rId14" Type="http://schemas.openxmlformats.org/officeDocument/2006/relationships/font" Target="fonts/RobotoMedium-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Google Shape;9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3" name="Google Shape;9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3" name="Google Shape;9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9" name="Google Shape;9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9"/>
          <p:cNvSpPr txBox="1"/>
          <p:nvPr>
            <p:ph type="ctrTitle"/>
          </p:nvPr>
        </p:nvSpPr>
        <p:spPr>
          <a:xfrm>
            <a:off x="3192725" y="1161475"/>
            <a:ext cx="5238000" cy="2213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9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9"/>
          <p:cNvSpPr txBox="1"/>
          <p:nvPr>
            <p:ph idx="1" type="subTitle"/>
          </p:nvPr>
        </p:nvSpPr>
        <p:spPr>
          <a:xfrm>
            <a:off x="3192725" y="3415350"/>
            <a:ext cx="5238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9"/>
          <p:cNvGrpSpPr/>
          <p:nvPr/>
        </p:nvGrpSpPr>
        <p:grpSpPr>
          <a:xfrm>
            <a:off x="281094" y="1722676"/>
            <a:ext cx="448225" cy="448223"/>
            <a:chOff x="281094" y="1722676"/>
            <a:chExt cx="448225" cy="448223"/>
          </a:xfrm>
        </p:grpSpPr>
        <p:sp>
          <p:nvSpPr>
            <p:cNvPr id="12" name="Google Shape;12;p9"/>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9"/>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9"/>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9"/>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6" name="Google Shape;16;p9"/>
          <p:cNvGrpSpPr/>
          <p:nvPr/>
        </p:nvGrpSpPr>
        <p:grpSpPr>
          <a:xfrm>
            <a:off x="1042712" y="-336237"/>
            <a:ext cx="8514088" cy="5580921"/>
            <a:chOff x="1042712" y="-336237"/>
            <a:chExt cx="8514088" cy="5580921"/>
          </a:xfrm>
        </p:grpSpPr>
        <p:grpSp>
          <p:nvGrpSpPr>
            <p:cNvPr id="17" name="Google Shape;17;p9"/>
            <p:cNvGrpSpPr/>
            <p:nvPr/>
          </p:nvGrpSpPr>
          <p:grpSpPr>
            <a:xfrm>
              <a:off x="8430772" y="3448146"/>
              <a:ext cx="1126028" cy="1796538"/>
              <a:chOff x="8430772" y="3448146"/>
              <a:chExt cx="1126028" cy="1796538"/>
            </a:xfrm>
          </p:grpSpPr>
          <p:sp>
            <p:nvSpPr>
              <p:cNvPr id="18" name="Google Shape;18;p9"/>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9" name="Google Shape;19;p9"/>
              <p:cNvGrpSpPr/>
              <p:nvPr/>
            </p:nvGrpSpPr>
            <p:grpSpPr>
              <a:xfrm>
                <a:off x="8892173" y="3448146"/>
                <a:ext cx="417250" cy="417248"/>
                <a:chOff x="8892173" y="3448146"/>
                <a:chExt cx="417250" cy="417248"/>
              </a:xfrm>
            </p:grpSpPr>
            <p:sp>
              <p:nvSpPr>
                <p:cNvPr id="20" name="Google Shape;20;p9"/>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p9"/>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22" name="Google Shape;22;p9"/>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3" name="Google Shape;23;p9"/>
            <p:cNvGrpSpPr/>
            <p:nvPr/>
          </p:nvGrpSpPr>
          <p:grpSpPr>
            <a:xfrm>
              <a:off x="2013865" y="139317"/>
              <a:ext cx="278774" cy="278773"/>
              <a:chOff x="2013865" y="139317"/>
              <a:chExt cx="278774" cy="278773"/>
            </a:xfrm>
          </p:grpSpPr>
          <p:sp>
            <p:nvSpPr>
              <p:cNvPr id="24" name="Google Shape;24;p9"/>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9"/>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 name="Google Shape;26;p9"/>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27" name="Google Shape;27;p9"/>
          <p:cNvGrpSpPr/>
          <p:nvPr/>
        </p:nvGrpSpPr>
        <p:grpSpPr>
          <a:xfrm>
            <a:off x="-1203881" y="139313"/>
            <a:ext cx="2082593" cy="4823632"/>
            <a:chOff x="-1203881" y="139313"/>
            <a:chExt cx="2082593" cy="4823632"/>
          </a:xfrm>
        </p:grpSpPr>
        <p:grpSp>
          <p:nvGrpSpPr>
            <p:cNvPr id="28" name="Google Shape;28;p9"/>
            <p:cNvGrpSpPr/>
            <p:nvPr/>
          </p:nvGrpSpPr>
          <p:grpSpPr>
            <a:xfrm>
              <a:off x="-187189" y="139313"/>
              <a:ext cx="1065901" cy="619495"/>
              <a:chOff x="-192639" y="64613"/>
              <a:chExt cx="1065901" cy="619495"/>
            </a:xfrm>
          </p:grpSpPr>
          <p:sp>
            <p:nvSpPr>
              <p:cNvPr id="29" name="Google Shape;29;p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 name="Google Shape;31;p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 name="Google Shape;33;p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 name="Google Shape;35;p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6" name="Google Shape;36;p9"/>
            <p:cNvGrpSpPr/>
            <p:nvPr/>
          </p:nvGrpSpPr>
          <p:grpSpPr>
            <a:xfrm>
              <a:off x="-1203881" y="4245059"/>
              <a:ext cx="1754643" cy="717886"/>
              <a:chOff x="-1340531" y="3895472"/>
              <a:chExt cx="1754643" cy="717886"/>
            </a:xfrm>
          </p:grpSpPr>
          <p:sp>
            <p:nvSpPr>
              <p:cNvPr id="37" name="Google Shape;37;p9"/>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 name="Google Shape;38;p9"/>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 name="Google Shape;39;p9"/>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9"/>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9"/>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 name="Google Shape;42;p9"/>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9"/>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9"/>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9"/>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9"/>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 name="Google Shape;47;p9"/>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 name="Google Shape;48;p9"/>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9" name="Google Shape;49;p9"/>
            <p:cNvGrpSpPr/>
            <p:nvPr/>
          </p:nvGrpSpPr>
          <p:grpSpPr>
            <a:xfrm>
              <a:off x="-744312" y="3030012"/>
              <a:ext cx="1550567" cy="1051320"/>
              <a:chOff x="-872012" y="2723887"/>
              <a:chExt cx="1550567" cy="1051320"/>
            </a:xfrm>
          </p:grpSpPr>
          <p:sp>
            <p:nvSpPr>
              <p:cNvPr id="50" name="Google Shape;50;p9"/>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9"/>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 name="Google Shape;52;p9"/>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 name="Google Shape;53;p9"/>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9"/>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9"/>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9"/>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9"/>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9"/>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9"/>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9"/>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9"/>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9"/>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18"/>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4" name="Google Shape;414;p18"/>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415" name="Google Shape;415;p18"/>
          <p:cNvGrpSpPr/>
          <p:nvPr/>
        </p:nvGrpSpPr>
        <p:grpSpPr>
          <a:xfrm>
            <a:off x="8672408" y="4756412"/>
            <a:ext cx="521107" cy="335257"/>
            <a:chOff x="9601058" y="4286612"/>
            <a:chExt cx="521107" cy="335257"/>
          </a:xfrm>
        </p:grpSpPr>
        <p:sp>
          <p:nvSpPr>
            <p:cNvPr id="416" name="Google Shape;416;p18"/>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7" name="Google Shape;417;p18"/>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418" name="Google Shape;418;p18"/>
          <p:cNvGrpSpPr/>
          <p:nvPr/>
        </p:nvGrpSpPr>
        <p:grpSpPr>
          <a:xfrm>
            <a:off x="-1105181" y="273787"/>
            <a:ext cx="10843493" cy="4225046"/>
            <a:chOff x="-1105181" y="273787"/>
            <a:chExt cx="10843493" cy="4225046"/>
          </a:xfrm>
        </p:grpSpPr>
        <p:grpSp>
          <p:nvGrpSpPr>
            <p:cNvPr id="419" name="Google Shape;419;p18"/>
            <p:cNvGrpSpPr/>
            <p:nvPr/>
          </p:nvGrpSpPr>
          <p:grpSpPr>
            <a:xfrm>
              <a:off x="-1105181" y="1488834"/>
              <a:ext cx="1754643" cy="717886"/>
              <a:chOff x="-1340531" y="3895472"/>
              <a:chExt cx="1754643" cy="717886"/>
            </a:xfrm>
          </p:grpSpPr>
          <p:sp>
            <p:nvSpPr>
              <p:cNvPr id="420" name="Google Shape;420;p1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1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1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1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1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18"/>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1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1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1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1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1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1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32" name="Google Shape;432;p18"/>
            <p:cNvGrpSpPr/>
            <p:nvPr/>
          </p:nvGrpSpPr>
          <p:grpSpPr>
            <a:xfrm>
              <a:off x="-645612" y="273787"/>
              <a:ext cx="1550567" cy="1051320"/>
              <a:chOff x="-872012" y="2723887"/>
              <a:chExt cx="1550567" cy="1051320"/>
            </a:xfrm>
          </p:grpSpPr>
          <p:sp>
            <p:nvSpPr>
              <p:cNvPr id="433" name="Google Shape;433;p18"/>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18"/>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18"/>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18"/>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18"/>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18"/>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18"/>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18"/>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18"/>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18"/>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18"/>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18"/>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5" name="Google Shape;445;p18"/>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46" name="Google Shape;446;p18"/>
            <p:cNvGrpSpPr/>
            <p:nvPr/>
          </p:nvGrpSpPr>
          <p:grpSpPr>
            <a:xfrm>
              <a:off x="8672411" y="3879338"/>
              <a:ext cx="1065901" cy="619495"/>
              <a:chOff x="-192639" y="64613"/>
              <a:chExt cx="1065901" cy="619495"/>
            </a:xfrm>
          </p:grpSpPr>
          <p:sp>
            <p:nvSpPr>
              <p:cNvPr id="447" name="Google Shape;447;p18"/>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18"/>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18"/>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18"/>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18"/>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18"/>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18"/>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454" name="Google Shape;454;p18"/>
          <p:cNvGrpSpPr/>
          <p:nvPr/>
        </p:nvGrpSpPr>
        <p:grpSpPr>
          <a:xfrm>
            <a:off x="-190973" y="-451649"/>
            <a:ext cx="9632271" cy="5968390"/>
            <a:chOff x="-190973" y="-451649"/>
            <a:chExt cx="9632271" cy="5968390"/>
          </a:xfrm>
        </p:grpSpPr>
        <p:grpSp>
          <p:nvGrpSpPr>
            <p:cNvPr id="455" name="Google Shape;455;p18"/>
            <p:cNvGrpSpPr/>
            <p:nvPr/>
          </p:nvGrpSpPr>
          <p:grpSpPr>
            <a:xfrm>
              <a:off x="-190973" y="2491125"/>
              <a:ext cx="453184" cy="454844"/>
              <a:chOff x="1031102" y="400625"/>
              <a:chExt cx="453184" cy="454844"/>
            </a:xfrm>
          </p:grpSpPr>
          <p:sp>
            <p:nvSpPr>
              <p:cNvPr id="456" name="Google Shape;456;p18"/>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18"/>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18"/>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18"/>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60" name="Google Shape;460;p18"/>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18"/>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2" name="Shape 462"/>
        <p:cNvGrpSpPr/>
        <p:nvPr/>
      </p:nvGrpSpPr>
      <p:grpSpPr>
        <a:xfrm>
          <a:off x="0" y="0"/>
          <a:ext cx="0" cy="0"/>
          <a:chOff x="0" y="0"/>
          <a:chExt cx="0" cy="0"/>
        </a:xfrm>
      </p:grpSpPr>
      <p:sp>
        <p:nvSpPr>
          <p:cNvPr id="463" name="Google Shape;463;p19"/>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4" name="Shape 464"/>
        <p:cNvGrpSpPr/>
        <p:nvPr/>
      </p:nvGrpSpPr>
      <p:grpSpPr>
        <a:xfrm>
          <a:off x="0" y="0"/>
          <a:ext cx="0" cy="0"/>
          <a:chOff x="0" y="0"/>
          <a:chExt cx="0" cy="0"/>
        </a:xfrm>
      </p:grpSpPr>
      <p:sp>
        <p:nvSpPr>
          <p:cNvPr id="465" name="Google Shape;465;p20"/>
          <p:cNvSpPr txBox="1"/>
          <p:nvPr>
            <p:ph hasCustomPrompt="1" type="title"/>
          </p:nvPr>
        </p:nvSpPr>
        <p:spPr>
          <a:xfrm>
            <a:off x="2047800" y="3093100"/>
            <a:ext cx="5048400" cy="82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6" name="Google Shape;466;p20"/>
          <p:cNvSpPr txBox="1"/>
          <p:nvPr>
            <p:ph idx="1" type="subTitle"/>
          </p:nvPr>
        </p:nvSpPr>
        <p:spPr>
          <a:xfrm>
            <a:off x="2047800" y="3871225"/>
            <a:ext cx="5048400" cy="36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67" name="Shape 4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68" name="Shape 468"/>
        <p:cNvGrpSpPr/>
        <p:nvPr/>
      </p:nvGrpSpPr>
      <p:grpSpPr>
        <a:xfrm>
          <a:off x="0" y="0"/>
          <a:ext cx="0" cy="0"/>
          <a:chOff x="0" y="0"/>
          <a:chExt cx="0" cy="0"/>
        </a:xfrm>
      </p:grpSpPr>
      <p:sp>
        <p:nvSpPr>
          <p:cNvPr id="469" name="Google Shape;469;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70" name="Google Shape;470;p22"/>
          <p:cNvSpPr txBox="1"/>
          <p:nvPr>
            <p:ph idx="2" type="title"/>
          </p:nvPr>
        </p:nvSpPr>
        <p:spPr>
          <a:xfrm>
            <a:off x="155727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1" name="Google Shape;471;p22"/>
          <p:cNvSpPr txBox="1"/>
          <p:nvPr>
            <p:ph idx="3" type="title"/>
          </p:nvPr>
        </p:nvSpPr>
        <p:spPr>
          <a:xfrm>
            <a:off x="155727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2" name="Google Shape;472;p22"/>
          <p:cNvSpPr txBox="1"/>
          <p:nvPr>
            <p:ph idx="4" type="title"/>
          </p:nvPr>
        </p:nvSpPr>
        <p:spPr>
          <a:xfrm>
            <a:off x="4256550"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3" name="Google Shape;473;p22"/>
          <p:cNvSpPr txBox="1"/>
          <p:nvPr>
            <p:ph idx="5" type="title"/>
          </p:nvPr>
        </p:nvSpPr>
        <p:spPr>
          <a:xfrm>
            <a:off x="4256550"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4" name="Google Shape;474;p22"/>
          <p:cNvSpPr txBox="1"/>
          <p:nvPr>
            <p:ph idx="6" type="title"/>
          </p:nvPr>
        </p:nvSpPr>
        <p:spPr>
          <a:xfrm>
            <a:off x="695582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5" name="Google Shape;475;p22"/>
          <p:cNvSpPr txBox="1"/>
          <p:nvPr>
            <p:ph idx="7" type="title"/>
          </p:nvPr>
        </p:nvSpPr>
        <p:spPr>
          <a:xfrm>
            <a:off x="695582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6" name="Google Shape;476;p22"/>
          <p:cNvSpPr txBox="1"/>
          <p:nvPr>
            <p:ph idx="1" type="subTitle"/>
          </p:nvPr>
        </p:nvSpPr>
        <p:spPr>
          <a:xfrm>
            <a:off x="719975" y="2217275"/>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77" name="Google Shape;477;p22"/>
          <p:cNvSpPr txBox="1"/>
          <p:nvPr>
            <p:ph idx="8" type="subTitle"/>
          </p:nvPr>
        </p:nvSpPr>
        <p:spPr>
          <a:xfrm>
            <a:off x="3419250" y="2217275"/>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78" name="Google Shape;478;p22"/>
          <p:cNvSpPr txBox="1"/>
          <p:nvPr>
            <p:ph idx="9" type="subTitle"/>
          </p:nvPr>
        </p:nvSpPr>
        <p:spPr>
          <a:xfrm>
            <a:off x="6118525" y="2217275"/>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79" name="Google Shape;479;p22"/>
          <p:cNvSpPr txBox="1"/>
          <p:nvPr>
            <p:ph idx="13" type="subTitle"/>
          </p:nvPr>
        </p:nvSpPr>
        <p:spPr>
          <a:xfrm>
            <a:off x="719975" y="3726950"/>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80" name="Google Shape;480;p22"/>
          <p:cNvSpPr txBox="1"/>
          <p:nvPr>
            <p:ph idx="14" type="subTitle"/>
          </p:nvPr>
        </p:nvSpPr>
        <p:spPr>
          <a:xfrm>
            <a:off x="3419250" y="3726950"/>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81" name="Google Shape;481;p22"/>
          <p:cNvSpPr txBox="1"/>
          <p:nvPr>
            <p:ph idx="15" type="subTitle"/>
          </p:nvPr>
        </p:nvSpPr>
        <p:spPr>
          <a:xfrm>
            <a:off x="6118525" y="3726950"/>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grpSp>
        <p:nvGrpSpPr>
          <p:cNvPr id="482" name="Google Shape;482;p22"/>
          <p:cNvGrpSpPr/>
          <p:nvPr/>
        </p:nvGrpSpPr>
        <p:grpSpPr>
          <a:xfrm>
            <a:off x="-1133549" y="822583"/>
            <a:ext cx="10871861" cy="4447925"/>
            <a:chOff x="-1133549" y="822583"/>
            <a:chExt cx="10871861" cy="4447925"/>
          </a:xfrm>
        </p:grpSpPr>
        <p:grpSp>
          <p:nvGrpSpPr>
            <p:cNvPr id="483" name="Google Shape;483;p22"/>
            <p:cNvGrpSpPr/>
            <p:nvPr/>
          </p:nvGrpSpPr>
          <p:grpSpPr>
            <a:xfrm>
              <a:off x="8672408" y="4604012"/>
              <a:ext cx="521107" cy="335257"/>
              <a:chOff x="9601058" y="4286612"/>
              <a:chExt cx="521107" cy="335257"/>
            </a:xfrm>
          </p:grpSpPr>
          <p:sp>
            <p:nvSpPr>
              <p:cNvPr id="484" name="Google Shape;484;p22"/>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5" name="Google Shape;485;p22"/>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486" name="Google Shape;486;p22"/>
            <p:cNvGrpSpPr/>
            <p:nvPr/>
          </p:nvGrpSpPr>
          <p:grpSpPr>
            <a:xfrm>
              <a:off x="8672411" y="3726938"/>
              <a:ext cx="1065901" cy="619495"/>
              <a:chOff x="-192639" y="64613"/>
              <a:chExt cx="1065901" cy="619495"/>
            </a:xfrm>
          </p:grpSpPr>
          <p:sp>
            <p:nvSpPr>
              <p:cNvPr id="487" name="Google Shape;487;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8" name="Google Shape;488;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9" name="Google Shape;489;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0" name="Google Shape;490;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94" name="Google Shape;494;p22"/>
            <p:cNvGrpSpPr/>
            <p:nvPr/>
          </p:nvGrpSpPr>
          <p:grpSpPr>
            <a:xfrm>
              <a:off x="-1133549" y="822583"/>
              <a:ext cx="1658068" cy="3498326"/>
              <a:chOff x="-1133549" y="822583"/>
              <a:chExt cx="1658068" cy="3498326"/>
            </a:xfrm>
          </p:grpSpPr>
          <p:sp>
            <p:nvSpPr>
              <p:cNvPr id="495" name="Google Shape;495;p22"/>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6" name="Google Shape;496;p22"/>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7" name="Google Shape;497;p22"/>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8" name="Google Shape;498;p22"/>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9" name="Google Shape;499;p22"/>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0" name="Google Shape;500;p22"/>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1" name="Google Shape;501;p22"/>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2" name="Google Shape;502;p22"/>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3" name="Google Shape;503;p22"/>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4" name="Google Shape;504;p22"/>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5" name="Google Shape;505;p22"/>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6" name="Google Shape;506;p22"/>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07" name="Google Shape;507;p22"/>
            <p:cNvGrpSpPr/>
            <p:nvPr/>
          </p:nvGrpSpPr>
          <p:grpSpPr>
            <a:xfrm>
              <a:off x="180286" y="4651013"/>
              <a:ext cx="1065901" cy="619495"/>
              <a:chOff x="-192639" y="64613"/>
              <a:chExt cx="1065901" cy="619495"/>
            </a:xfrm>
          </p:grpSpPr>
          <p:sp>
            <p:nvSpPr>
              <p:cNvPr id="508" name="Google Shape;508;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515" name="Google Shape;515;p22"/>
          <p:cNvGrpSpPr/>
          <p:nvPr/>
        </p:nvGrpSpPr>
        <p:grpSpPr>
          <a:xfrm>
            <a:off x="163587" y="135917"/>
            <a:ext cx="8459619" cy="5228424"/>
            <a:chOff x="163587" y="135917"/>
            <a:chExt cx="8459619" cy="5228424"/>
          </a:xfrm>
        </p:grpSpPr>
        <p:sp>
          <p:nvSpPr>
            <p:cNvPr id="516" name="Google Shape;516;p22"/>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2"/>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8" name="Google Shape;518;p22"/>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19" name="Shape 519"/>
        <p:cNvGrpSpPr/>
        <p:nvPr/>
      </p:nvGrpSpPr>
      <p:grpSpPr>
        <a:xfrm>
          <a:off x="0" y="0"/>
          <a:ext cx="0" cy="0"/>
          <a:chOff x="0" y="0"/>
          <a:chExt cx="0" cy="0"/>
        </a:xfrm>
      </p:grpSpPr>
      <p:sp>
        <p:nvSpPr>
          <p:cNvPr id="520" name="Google Shape;520;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521" name="Google Shape;521;p23"/>
          <p:cNvGrpSpPr/>
          <p:nvPr/>
        </p:nvGrpSpPr>
        <p:grpSpPr>
          <a:xfrm>
            <a:off x="-150748" y="4565475"/>
            <a:ext cx="453184" cy="454844"/>
            <a:chOff x="1031102" y="400625"/>
            <a:chExt cx="453184" cy="454844"/>
          </a:xfrm>
        </p:grpSpPr>
        <p:sp>
          <p:nvSpPr>
            <p:cNvPr id="522" name="Google Shape;522;p23"/>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23"/>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 name="Google Shape;524;p23"/>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5" name="Google Shape;525;p23"/>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26" name="Google Shape;526;p23"/>
          <p:cNvGrpSpPr/>
          <p:nvPr/>
        </p:nvGrpSpPr>
        <p:grpSpPr>
          <a:xfrm>
            <a:off x="-1369756" y="3563184"/>
            <a:ext cx="1754643" cy="717886"/>
            <a:chOff x="-1340531" y="3895472"/>
            <a:chExt cx="1754643" cy="717886"/>
          </a:xfrm>
        </p:grpSpPr>
        <p:sp>
          <p:nvSpPr>
            <p:cNvPr id="527" name="Google Shape;527;p23"/>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8" name="Google Shape;528;p23"/>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9" name="Google Shape;529;p23"/>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0" name="Google Shape;530;p23"/>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p23"/>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3"/>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3"/>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3"/>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3"/>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3"/>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3"/>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8" name="Google Shape;538;p23"/>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39" name="Google Shape;539;p23"/>
          <p:cNvGrpSpPr/>
          <p:nvPr/>
        </p:nvGrpSpPr>
        <p:grpSpPr>
          <a:xfrm>
            <a:off x="-1241887" y="368837"/>
            <a:ext cx="1550567" cy="1051320"/>
            <a:chOff x="-872012" y="2723887"/>
            <a:chExt cx="1550567" cy="1051320"/>
          </a:xfrm>
        </p:grpSpPr>
        <p:sp>
          <p:nvSpPr>
            <p:cNvPr id="540" name="Google Shape;540;p23"/>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3"/>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3"/>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3" name="Google Shape;543;p23"/>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4" name="Google Shape;544;p23"/>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3"/>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3"/>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3"/>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3"/>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3"/>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3"/>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3"/>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3"/>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53" name="Google Shape;553;p23"/>
          <p:cNvGrpSpPr/>
          <p:nvPr/>
        </p:nvGrpSpPr>
        <p:grpSpPr>
          <a:xfrm flipH="1">
            <a:off x="-1081344" y="113250"/>
            <a:ext cx="1629906" cy="509054"/>
            <a:chOff x="5401930" y="789587"/>
            <a:chExt cx="1629906" cy="509054"/>
          </a:xfrm>
        </p:grpSpPr>
        <p:sp>
          <p:nvSpPr>
            <p:cNvPr id="554" name="Google Shape;554;p23"/>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5" name="Google Shape;555;p23"/>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56" name="Google Shape;556;p23"/>
          <p:cNvGrpSpPr/>
          <p:nvPr/>
        </p:nvGrpSpPr>
        <p:grpSpPr>
          <a:xfrm>
            <a:off x="7816037" y="4031738"/>
            <a:ext cx="1922275" cy="1637403"/>
            <a:chOff x="7816037" y="3726938"/>
            <a:chExt cx="1922275" cy="1637403"/>
          </a:xfrm>
        </p:grpSpPr>
        <p:grpSp>
          <p:nvGrpSpPr>
            <p:cNvPr id="557" name="Google Shape;557;p23"/>
            <p:cNvGrpSpPr/>
            <p:nvPr/>
          </p:nvGrpSpPr>
          <p:grpSpPr>
            <a:xfrm>
              <a:off x="8672408" y="4604012"/>
              <a:ext cx="521107" cy="335257"/>
              <a:chOff x="9601058" y="4286612"/>
              <a:chExt cx="521107" cy="335257"/>
            </a:xfrm>
          </p:grpSpPr>
          <p:sp>
            <p:nvSpPr>
              <p:cNvPr id="558" name="Google Shape;558;p23"/>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9" name="Google Shape;559;p23"/>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60" name="Google Shape;560;p23"/>
            <p:cNvGrpSpPr/>
            <p:nvPr/>
          </p:nvGrpSpPr>
          <p:grpSpPr>
            <a:xfrm>
              <a:off x="8672411" y="3726938"/>
              <a:ext cx="1065901" cy="619495"/>
              <a:chOff x="-192639" y="64613"/>
              <a:chExt cx="1065901" cy="619495"/>
            </a:xfrm>
          </p:grpSpPr>
          <p:sp>
            <p:nvSpPr>
              <p:cNvPr id="561" name="Google Shape;561;p23"/>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2" name="Google Shape;562;p23"/>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3" name="Google Shape;563;p23"/>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4" name="Google Shape;564;p23"/>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23"/>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23"/>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7" name="Google Shape;567;p23"/>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8" name="Google Shape;568;p23"/>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69" name="Shape 569"/>
        <p:cNvGrpSpPr/>
        <p:nvPr/>
      </p:nvGrpSpPr>
      <p:grpSpPr>
        <a:xfrm>
          <a:off x="0" y="0"/>
          <a:ext cx="0" cy="0"/>
          <a:chOff x="0" y="0"/>
          <a:chExt cx="0" cy="0"/>
        </a:xfrm>
      </p:grpSpPr>
      <p:sp>
        <p:nvSpPr>
          <p:cNvPr id="570" name="Google Shape;570;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71" name="Google Shape;571;p24"/>
          <p:cNvSpPr txBox="1"/>
          <p:nvPr>
            <p:ph idx="1" type="subTitle"/>
          </p:nvPr>
        </p:nvSpPr>
        <p:spPr>
          <a:xfrm>
            <a:off x="713225" y="3113225"/>
            <a:ext cx="2453400" cy="141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2" name="Google Shape;572;p24"/>
          <p:cNvSpPr txBox="1"/>
          <p:nvPr>
            <p:ph idx="2" type="subTitle"/>
          </p:nvPr>
        </p:nvSpPr>
        <p:spPr>
          <a:xfrm>
            <a:off x="3345334" y="3113225"/>
            <a:ext cx="2453400" cy="141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3" name="Google Shape;573;p24"/>
          <p:cNvSpPr txBox="1"/>
          <p:nvPr>
            <p:ph idx="3" type="subTitle"/>
          </p:nvPr>
        </p:nvSpPr>
        <p:spPr>
          <a:xfrm>
            <a:off x="5977452" y="3113225"/>
            <a:ext cx="2453400" cy="141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4" name="Google Shape;574;p24"/>
          <p:cNvSpPr txBox="1"/>
          <p:nvPr>
            <p:ph idx="4" type="subTitle"/>
          </p:nvPr>
        </p:nvSpPr>
        <p:spPr>
          <a:xfrm>
            <a:off x="713225" y="2694750"/>
            <a:ext cx="2453400" cy="4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575" name="Google Shape;575;p24"/>
          <p:cNvSpPr txBox="1"/>
          <p:nvPr>
            <p:ph idx="5" type="subTitle"/>
          </p:nvPr>
        </p:nvSpPr>
        <p:spPr>
          <a:xfrm>
            <a:off x="3345339" y="2694750"/>
            <a:ext cx="2453400" cy="4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576" name="Google Shape;576;p24"/>
          <p:cNvSpPr txBox="1"/>
          <p:nvPr>
            <p:ph idx="6" type="subTitle"/>
          </p:nvPr>
        </p:nvSpPr>
        <p:spPr>
          <a:xfrm>
            <a:off x="5977452" y="2694750"/>
            <a:ext cx="2453400" cy="4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577" name="Google Shape;577;p24"/>
          <p:cNvGrpSpPr/>
          <p:nvPr/>
        </p:nvGrpSpPr>
        <p:grpSpPr>
          <a:xfrm>
            <a:off x="8672408" y="4756412"/>
            <a:ext cx="521107" cy="335257"/>
            <a:chOff x="9601058" y="4286612"/>
            <a:chExt cx="521107" cy="335257"/>
          </a:xfrm>
        </p:grpSpPr>
        <p:sp>
          <p:nvSpPr>
            <p:cNvPr id="578" name="Google Shape;578;p24"/>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9" name="Google Shape;579;p24"/>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80" name="Google Shape;580;p24"/>
          <p:cNvGrpSpPr/>
          <p:nvPr/>
        </p:nvGrpSpPr>
        <p:grpSpPr>
          <a:xfrm>
            <a:off x="-1105181" y="273787"/>
            <a:ext cx="10843493" cy="4225046"/>
            <a:chOff x="-1105181" y="273787"/>
            <a:chExt cx="10843493" cy="4225046"/>
          </a:xfrm>
        </p:grpSpPr>
        <p:grpSp>
          <p:nvGrpSpPr>
            <p:cNvPr id="581" name="Google Shape;581;p24"/>
            <p:cNvGrpSpPr/>
            <p:nvPr/>
          </p:nvGrpSpPr>
          <p:grpSpPr>
            <a:xfrm>
              <a:off x="-1105181" y="1488834"/>
              <a:ext cx="1754643" cy="717886"/>
              <a:chOff x="-1340531" y="3895472"/>
              <a:chExt cx="1754643" cy="717886"/>
            </a:xfrm>
          </p:grpSpPr>
          <p:sp>
            <p:nvSpPr>
              <p:cNvPr id="582" name="Google Shape;582;p24"/>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4"/>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4" name="Google Shape;584;p24"/>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5" name="Google Shape;585;p24"/>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6" name="Google Shape;586;p24"/>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7" name="Google Shape;587;p24"/>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8" name="Google Shape;588;p24"/>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9" name="Google Shape;589;p24"/>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0" name="Google Shape;590;p24"/>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1" name="Google Shape;591;p24"/>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2" name="Google Shape;592;p24"/>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3" name="Google Shape;593;p24"/>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94" name="Google Shape;594;p24"/>
            <p:cNvGrpSpPr/>
            <p:nvPr/>
          </p:nvGrpSpPr>
          <p:grpSpPr>
            <a:xfrm>
              <a:off x="-645612" y="273787"/>
              <a:ext cx="1550567" cy="1051320"/>
              <a:chOff x="-872012" y="2723887"/>
              <a:chExt cx="1550567" cy="1051320"/>
            </a:xfrm>
          </p:grpSpPr>
          <p:sp>
            <p:nvSpPr>
              <p:cNvPr id="595" name="Google Shape;595;p24"/>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 name="Google Shape;596;p24"/>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7" name="Google Shape;597;p24"/>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8" name="Google Shape;598;p24"/>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9" name="Google Shape;599;p24"/>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0" name="Google Shape;600;p24"/>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1" name="Google Shape;601;p24"/>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2" name="Google Shape;602;p24"/>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3" name="Google Shape;603;p24"/>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4" name="Google Shape;604;p24"/>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5" name="Google Shape;605;p24"/>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6" name="Google Shape;606;p24"/>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7" name="Google Shape;607;p24"/>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08" name="Google Shape;608;p24"/>
            <p:cNvGrpSpPr/>
            <p:nvPr/>
          </p:nvGrpSpPr>
          <p:grpSpPr>
            <a:xfrm>
              <a:off x="8672411" y="3879338"/>
              <a:ext cx="1065901" cy="619495"/>
              <a:chOff x="-192639" y="64613"/>
              <a:chExt cx="1065901" cy="619495"/>
            </a:xfrm>
          </p:grpSpPr>
          <p:sp>
            <p:nvSpPr>
              <p:cNvPr id="609" name="Google Shape;609;p2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0" name="Google Shape;610;p2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1" name="Google Shape;611;p2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2" name="Google Shape;612;p2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3" name="Google Shape;613;p2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4" name="Google Shape;614;p2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5" name="Google Shape;615;p2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616" name="Google Shape;616;p24"/>
          <p:cNvGrpSpPr/>
          <p:nvPr/>
        </p:nvGrpSpPr>
        <p:grpSpPr>
          <a:xfrm>
            <a:off x="-190973" y="-451649"/>
            <a:ext cx="9632271" cy="5968390"/>
            <a:chOff x="-190973" y="-451649"/>
            <a:chExt cx="9632271" cy="5968390"/>
          </a:xfrm>
        </p:grpSpPr>
        <p:grpSp>
          <p:nvGrpSpPr>
            <p:cNvPr id="617" name="Google Shape;617;p24"/>
            <p:cNvGrpSpPr/>
            <p:nvPr/>
          </p:nvGrpSpPr>
          <p:grpSpPr>
            <a:xfrm>
              <a:off x="-190973" y="2491125"/>
              <a:ext cx="453184" cy="454844"/>
              <a:chOff x="1031102" y="400625"/>
              <a:chExt cx="453184" cy="454844"/>
            </a:xfrm>
          </p:grpSpPr>
          <p:sp>
            <p:nvSpPr>
              <p:cNvPr id="618" name="Google Shape;618;p24"/>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9" name="Google Shape;619;p24"/>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0" name="Google Shape;620;p24"/>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1" name="Google Shape;621;p24"/>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22" name="Google Shape;622;p24"/>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3" name="Google Shape;623;p24"/>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24" name="Shape 624"/>
        <p:cNvGrpSpPr/>
        <p:nvPr/>
      </p:nvGrpSpPr>
      <p:grpSpPr>
        <a:xfrm>
          <a:off x="0" y="0"/>
          <a:ext cx="0" cy="0"/>
          <a:chOff x="0" y="0"/>
          <a:chExt cx="0" cy="0"/>
        </a:xfrm>
      </p:grpSpPr>
      <p:sp>
        <p:nvSpPr>
          <p:cNvPr id="625" name="Google Shape;62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26" name="Google Shape;626;p25"/>
          <p:cNvSpPr txBox="1"/>
          <p:nvPr>
            <p:ph idx="1" type="subTitle"/>
          </p:nvPr>
        </p:nvSpPr>
        <p:spPr>
          <a:xfrm>
            <a:off x="725756" y="171015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7" name="Google Shape;627;p25"/>
          <p:cNvSpPr txBox="1"/>
          <p:nvPr>
            <p:ph idx="2" type="subTitle"/>
          </p:nvPr>
        </p:nvSpPr>
        <p:spPr>
          <a:xfrm>
            <a:off x="3579000"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8" name="Google Shape;628;p25"/>
          <p:cNvSpPr txBox="1"/>
          <p:nvPr>
            <p:ph idx="3" type="subTitle"/>
          </p:nvPr>
        </p:nvSpPr>
        <p:spPr>
          <a:xfrm>
            <a:off x="725756" y="349880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9" name="Google Shape;629;p25"/>
          <p:cNvSpPr txBox="1"/>
          <p:nvPr>
            <p:ph idx="4" type="subTitle"/>
          </p:nvPr>
        </p:nvSpPr>
        <p:spPr>
          <a:xfrm>
            <a:off x="3579000" y="349880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0" name="Google Shape;630;p25"/>
          <p:cNvSpPr txBox="1"/>
          <p:nvPr>
            <p:ph idx="5" type="subTitle"/>
          </p:nvPr>
        </p:nvSpPr>
        <p:spPr>
          <a:xfrm>
            <a:off x="6432244"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1" name="Google Shape;631;p25"/>
          <p:cNvSpPr txBox="1"/>
          <p:nvPr>
            <p:ph idx="6" type="subTitle"/>
          </p:nvPr>
        </p:nvSpPr>
        <p:spPr>
          <a:xfrm>
            <a:off x="6432244" y="349880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2" name="Google Shape;632;p25"/>
          <p:cNvSpPr txBox="1"/>
          <p:nvPr>
            <p:ph idx="7" type="subTitle"/>
          </p:nvPr>
        </p:nvSpPr>
        <p:spPr>
          <a:xfrm>
            <a:off x="729656" y="1136475"/>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3" name="Google Shape;633;p25"/>
          <p:cNvSpPr txBox="1"/>
          <p:nvPr>
            <p:ph idx="8" type="subTitle"/>
          </p:nvPr>
        </p:nvSpPr>
        <p:spPr>
          <a:xfrm>
            <a:off x="3582900" y="1136484"/>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4" name="Google Shape;634;p25"/>
          <p:cNvSpPr txBox="1"/>
          <p:nvPr>
            <p:ph idx="9" type="subTitle"/>
          </p:nvPr>
        </p:nvSpPr>
        <p:spPr>
          <a:xfrm>
            <a:off x="6436144" y="1136484"/>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5" name="Google Shape;635;p25"/>
          <p:cNvSpPr txBox="1"/>
          <p:nvPr>
            <p:ph idx="13" type="subTitle"/>
          </p:nvPr>
        </p:nvSpPr>
        <p:spPr>
          <a:xfrm>
            <a:off x="725756" y="2922000"/>
            <a:ext cx="19860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6" name="Google Shape;636;p25"/>
          <p:cNvSpPr txBox="1"/>
          <p:nvPr>
            <p:ph idx="14" type="subTitle"/>
          </p:nvPr>
        </p:nvSpPr>
        <p:spPr>
          <a:xfrm>
            <a:off x="3582900" y="2922000"/>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7" name="Google Shape;637;p25"/>
          <p:cNvSpPr txBox="1"/>
          <p:nvPr>
            <p:ph idx="15" type="subTitle"/>
          </p:nvPr>
        </p:nvSpPr>
        <p:spPr>
          <a:xfrm>
            <a:off x="6436144" y="2922000"/>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638" name="Google Shape;638;p25"/>
          <p:cNvGrpSpPr/>
          <p:nvPr/>
        </p:nvGrpSpPr>
        <p:grpSpPr>
          <a:xfrm>
            <a:off x="-467813" y="917813"/>
            <a:ext cx="9747761" cy="3844263"/>
            <a:chOff x="-467813" y="917813"/>
            <a:chExt cx="9747761" cy="3844263"/>
          </a:xfrm>
        </p:grpSpPr>
        <p:sp>
          <p:nvSpPr>
            <p:cNvPr id="639" name="Google Shape;639;p25"/>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40" name="Google Shape;640;p25"/>
            <p:cNvGrpSpPr/>
            <p:nvPr/>
          </p:nvGrpSpPr>
          <p:grpSpPr>
            <a:xfrm>
              <a:off x="8862698" y="4022921"/>
              <a:ext cx="417250" cy="417248"/>
              <a:chOff x="8892173" y="3448146"/>
              <a:chExt cx="417250" cy="417248"/>
            </a:xfrm>
          </p:grpSpPr>
          <p:sp>
            <p:nvSpPr>
              <p:cNvPr id="641" name="Google Shape;641;p25"/>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2" name="Google Shape;642;p25"/>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43" name="Google Shape;643;p25"/>
            <p:cNvSpPr/>
            <p:nvPr/>
          </p:nvSpPr>
          <p:spPr>
            <a:xfrm>
              <a:off x="-411527" y="3865401"/>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44" name="Google Shape;644;p25"/>
          <p:cNvGrpSpPr/>
          <p:nvPr/>
        </p:nvGrpSpPr>
        <p:grpSpPr>
          <a:xfrm>
            <a:off x="-187189" y="139313"/>
            <a:ext cx="10554864" cy="1424632"/>
            <a:chOff x="-187189" y="139313"/>
            <a:chExt cx="10554864" cy="1424632"/>
          </a:xfrm>
        </p:grpSpPr>
        <p:grpSp>
          <p:nvGrpSpPr>
            <p:cNvPr id="645" name="Google Shape;645;p25"/>
            <p:cNvGrpSpPr/>
            <p:nvPr/>
          </p:nvGrpSpPr>
          <p:grpSpPr>
            <a:xfrm>
              <a:off x="-187189" y="139313"/>
              <a:ext cx="1065901" cy="619495"/>
              <a:chOff x="-192639" y="64613"/>
              <a:chExt cx="1065901" cy="619495"/>
            </a:xfrm>
          </p:grpSpPr>
          <p:sp>
            <p:nvSpPr>
              <p:cNvPr id="646" name="Google Shape;646;p2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7" name="Google Shape;647;p2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8" name="Google Shape;648;p2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9" name="Google Shape;649;p2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0" name="Google Shape;650;p2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1" name="Google Shape;651;p2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2" name="Google Shape;652;p2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53" name="Google Shape;653;p25"/>
            <p:cNvGrpSpPr/>
            <p:nvPr/>
          </p:nvGrpSpPr>
          <p:grpSpPr>
            <a:xfrm>
              <a:off x="8613032" y="846059"/>
              <a:ext cx="1754643" cy="717886"/>
              <a:chOff x="-1340531" y="3895472"/>
              <a:chExt cx="1754643" cy="717886"/>
            </a:xfrm>
          </p:grpSpPr>
          <p:sp>
            <p:nvSpPr>
              <p:cNvPr id="654" name="Google Shape;654;p25"/>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5" name="Google Shape;655;p25"/>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6" name="Google Shape;656;p25"/>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7" name="Google Shape;657;p25"/>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8" name="Google Shape;658;p25"/>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9" name="Google Shape;659;p25"/>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0" name="Google Shape;660;p25"/>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1" name="Google Shape;661;p25"/>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2" name="Google Shape;662;p25"/>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3" name="Google Shape;663;p25"/>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4" name="Google Shape;664;p25"/>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5" name="Google Shape;665;p25"/>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666" name="Google Shape;666;p25"/>
          <p:cNvGrpSpPr/>
          <p:nvPr/>
        </p:nvGrpSpPr>
        <p:grpSpPr>
          <a:xfrm>
            <a:off x="-373317" y="-11"/>
            <a:ext cx="9420578" cy="5164677"/>
            <a:chOff x="-373317" y="-11"/>
            <a:chExt cx="9420578" cy="5164677"/>
          </a:xfrm>
        </p:grpSpPr>
        <p:sp>
          <p:nvSpPr>
            <p:cNvPr id="667" name="Google Shape;667;p25"/>
            <p:cNvSpPr/>
            <p:nvPr/>
          </p:nvSpPr>
          <p:spPr>
            <a:xfrm flipH="1">
              <a:off x="8430775" y="4491593"/>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68" name="Google Shape;668;p25"/>
            <p:cNvGrpSpPr/>
            <p:nvPr/>
          </p:nvGrpSpPr>
          <p:grpSpPr>
            <a:xfrm rot="-5400000">
              <a:off x="8328274" y="125817"/>
              <a:ext cx="525651" cy="273994"/>
              <a:chOff x="8719660" y="4363531"/>
              <a:chExt cx="525651" cy="273994"/>
            </a:xfrm>
          </p:grpSpPr>
          <p:sp>
            <p:nvSpPr>
              <p:cNvPr id="669" name="Google Shape;669;p25"/>
              <p:cNvSpPr/>
              <p:nvPr/>
            </p:nvSpPr>
            <p:spPr>
              <a:xfrm flipH="1">
                <a:off x="8719660" y="4363531"/>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70" name="Google Shape;670;p25"/>
              <p:cNvSpPr/>
              <p:nvPr/>
            </p:nvSpPr>
            <p:spPr>
              <a:xfrm flipH="1">
                <a:off x="8750931" y="4385867"/>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671" name="Google Shape;671;p25"/>
            <p:cNvSpPr/>
            <p:nvPr/>
          </p:nvSpPr>
          <p:spPr>
            <a:xfrm>
              <a:off x="8651888" y="353353"/>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72" name="Google Shape;672;p25"/>
            <p:cNvGrpSpPr/>
            <p:nvPr/>
          </p:nvGrpSpPr>
          <p:grpSpPr>
            <a:xfrm flipH="1" rot="10800000">
              <a:off x="-373317" y="3506456"/>
              <a:ext cx="747041" cy="300638"/>
              <a:chOff x="7676966" y="144400"/>
              <a:chExt cx="747041" cy="300638"/>
            </a:xfrm>
          </p:grpSpPr>
          <p:sp>
            <p:nvSpPr>
              <p:cNvPr id="673" name="Google Shape;673;p25"/>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74" name="Google Shape;674;p25"/>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675" name="Google Shape;675;p25"/>
            <p:cNvSpPr/>
            <p:nvPr/>
          </p:nvSpPr>
          <p:spPr>
            <a:xfrm>
              <a:off x="8753230" y="447248"/>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76" name="Shape 676"/>
        <p:cNvGrpSpPr/>
        <p:nvPr/>
      </p:nvGrpSpPr>
      <p:grpSpPr>
        <a:xfrm>
          <a:off x="0" y="0"/>
          <a:ext cx="0" cy="0"/>
          <a:chOff x="0" y="0"/>
          <a:chExt cx="0" cy="0"/>
        </a:xfrm>
      </p:grpSpPr>
      <p:sp>
        <p:nvSpPr>
          <p:cNvPr id="677" name="Google Shape;677;p26"/>
          <p:cNvSpPr txBox="1"/>
          <p:nvPr>
            <p:ph type="title"/>
          </p:nvPr>
        </p:nvSpPr>
        <p:spPr>
          <a:xfrm>
            <a:off x="4938163" y="2104955"/>
            <a:ext cx="34926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78" name="Google Shape;678;p26"/>
          <p:cNvSpPr txBox="1"/>
          <p:nvPr>
            <p:ph idx="1" type="subTitle"/>
          </p:nvPr>
        </p:nvSpPr>
        <p:spPr>
          <a:xfrm>
            <a:off x="4938163" y="2727198"/>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p:txBody>
      </p:sp>
      <p:sp>
        <p:nvSpPr>
          <p:cNvPr id="679" name="Google Shape;679;p26"/>
          <p:cNvSpPr txBox="1"/>
          <p:nvPr>
            <p:ph idx="2" type="title"/>
          </p:nvPr>
        </p:nvSpPr>
        <p:spPr>
          <a:xfrm>
            <a:off x="4938175" y="688431"/>
            <a:ext cx="34926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80" name="Google Shape;680;p26"/>
          <p:cNvSpPr txBox="1"/>
          <p:nvPr>
            <p:ph idx="3" type="subTitle"/>
          </p:nvPr>
        </p:nvSpPr>
        <p:spPr>
          <a:xfrm>
            <a:off x="4938175" y="1310968"/>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p:txBody>
      </p:sp>
      <p:sp>
        <p:nvSpPr>
          <p:cNvPr id="681" name="Google Shape;681;p26"/>
          <p:cNvSpPr txBox="1"/>
          <p:nvPr>
            <p:ph idx="4" type="title"/>
          </p:nvPr>
        </p:nvSpPr>
        <p:spPr>
          <a:xfrm>
            <a:off x="4938163" y="3521192"/>
            <a:ext cx="34926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82" name="Google Shape;682;p26"/>
          <p:cNvSpPr txBox="1"/>
          <p:nvPr>
            <p:ph idx="5" type="subTitle"/>
          </p:nvPr>
        </p:nvSpPr>
        <p:spPr>
          <a:xfrm>
            <a:off x="4938163" y="4143435"/>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p:txBody>
      </p:sp>
      <p:grpSp>
        <p:nvGrpSpPr>
          <p:cNvPr id="683" name="Google Shape;683;p26"/>
          <p:cNvGrpSpPr/>
          <p:nvPr/>
        </p:nvGrpSpPr>
        <p:grpSpPr>
          <a:xfrm>
            <a:off x="-272048" y="4561775"/>
            <a:ext cx="453184" cy="454844"/>
            <a:chOff x="1031102" y="400625"/>
            <a:chExt cx="453184" cy="454844"/>
          </a:xfrm>
        </p:grpSpPr>
        <p:sp>
          <p:nvSpPr>
            <p:cNvPr id="684" name="Google Shape;684;p26"/>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5" name="Google Shape;685;p26"/>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6" name="Google Shape;686;p26"/>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7" name="Google Shape;687;p26"/>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88" name="Google Shape;688;p26"/>
          <p:cNvGrpSpPr/>
          <p:nvPr/>
        </p:nvGrpSpPr>
        <p:grpSpPr>
          <a:xfrm>
            <a:off x="-1363106" y="2337062"/>
            <a:ext cx="2010136" cy="1932933"/>
            <a:chOff x="-1363106" y="2337062"/>
            <a:chExt cx="2010136" cy="1932933"/>
          </a:xfrm>
        </p:grpSpPr>
        <p:grpSp>
          <p:nvGrpSpPr>
            <p:cNvPr id="689" name="Google Shape;689;p26"/>
            <p:cNvGrpSpPr/>
            <p:nvPr/>
          </p:nvGrpSpPr>
          <p:grpSpPr>
            <a:xfrm>
              <a:off x="-1363106" y="3552109"/>
              <a:ext cx="1754643" cy="717886"/>
              <a:chOff x="-1340531" y="3895472"/>
              <a:chExt cx="1754643" cy="717886"/>
            </a:xfrm>
          </p:grpSpPr>
          <p:sp>
            <p:nvSpPr>
              <p:cNvPr id="690" name="Google Shape;690;p26"/>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1" name="Google Shape;691;p26"/>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2" name="Google Shape;692;p26"/>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3" name="Google Shape;693;p26"/>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4" name="Google Shape;694;p26"/>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5" name="Google Shape;695;p26"/>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6" name="Google Shape;696;p26"/>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7" name="Google Shape;697;p26"/>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8" name="Google Shape;698;p26"/>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9" name="Google Shape;699;p26"/>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0" name="Google Shape;700;p26"/>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1" name="Google Shape;701;p26"/>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02" name="Google Shape;702;p26"/>
            <p:cNvGrpSpPr/>
            <p:nvPr/>
          </p:nvGrpSpPr>
          <p:grpSpPr>
            <a:xfrm>
              <a:off x="-903537" y="2337062"/>
              <a:ext cx="1550567" cy="1051320"/>
              <a:chOff x="-872012" y="2723887"/>
              <a:chExt cx="1550567" cy="1051320"/>
            </a:xfrm>
          </p:grpSpPr>
          <p:sp>
            <p:nvSpPr>
              <p:cNvPr id="703" name="Google Shape;703;p26"/>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4" name="Google Shape;704;p26"/>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5" name="Google Shape;705;p26"/>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6" name="Google Shape;706;p26"/>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7" name="Google Shape;707;p26"/>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8" name="Google Shape;708;p26"/>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9" name="Google Shape;709;p26"/>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0" name="Google Shape;710;p26"/>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1" name="Google Shape;711;p26"/>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2" name="Google Shape;712;p26"/>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3" name="Google Shape;713;p26"/>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4" name="Google Shape;714;p26"/>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5" name="Google Shape;715;p26"/>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6" name="Shape 716"/>
        <p:cNvGrpSpPr/>
        <p:nvPr/>
      </p:nvGrpSpPr>
      <p:grpSpPr>
        <a:xfrm>
          <a:off x="0" y="0"/>
          <a:ext cx="0" cy="0"/>
          <a:chOff x="0" y="0"/>
          <a:chExt cx="0" cy="0"/>
        </a:xfrm>
      </p:grpSpPr>
      <p:sp>
        <p:nvSpPr>
          <p:cNvPr id="717" name="Google Shape;717;p27"/>
          <p:cNvSpPr txBox="1"/>
          <p:nvPr>
            <p:ph type="title"/>
          </p:nvPr>
        </p:nvSpPr>
        <p:spPr>
          <a:xfrm>
            <a:off x="733463" y="976025"/>
            <a:ext cx="4448100" cy="10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8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18" name="Google Shape;718;p27"/>
          <p:cNvSpPr txBox="1"/>
          <p:nvPr>
            <p:ph idx="1" type="subTitle"/>
          </p:nvPr>
        </p:nvSpPr>
        <p:spPr>
          <a:xfrm>
            <a:off x="733425" y="182027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9" name="Google Shape;719;p27"/>
          <p:cNvSpPr txBox="1"/>
          <p:nvPr/>
        </p:nvSpPr>
        <p:spPr>
          <a:xfrm>
            <a:off x="713225" y="3590775"/>
            <a:ext cx="44481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CREDITS:</a:t>
            </a:r>
            <a:r>
              <a:rPr b="0" i="0" lang="en" sz="1100" u="none" cap="none" strike="noStrike">
                <a:solidFill>
                  <a:schemeClr val="dk1"/>
                </a:solidFill>
                <a:latin typeface="Roboto"/>
                <a:ea typeface="Roboto"/>
                <a:cs typeface="Roboto"/>
                <a:sym typeface="Roboto"/>
              </a:rPr>
              <a:t> This presentation template was created by </a:t>
            </a:r>
            <a:r>
              <a:rPr b="1" i="0" lang="en" sz="1100" u="sng" cap="none" strike="noStrike">
                <a:solidFill>
                  <a:schemeClr val="dk1"/>
                </a:solidFill>
                <a:latin typeface="Roboto"/>
                <a:ea typeface="Roboto"/>
                <a:cs typeface="Roboto"/>
                <a:sym typeface="Roboto"/>
                <a:hlinkClick r:id="rId2">
                  <a:extLst>
                    <a:ext uri="{A12FA001-AC4F-418D-AE19-62706E023703}">
                      <ahyp:hlinkClr val="tx"/>
                    </a:ext>
                  </a:extLst>
                </a:hlinkClick>
              </a:rPr>
              <a:t>Slidesgo</a:t>
            </a:r>
            <a:r>
              <a:rPr b="0" i="0" lang="en" sz="1100" u="none" cap="none" strike="noStrike">
                <a:solidFill>
                  <a:schemeClr val="dk1"/>
                </a:solidFill>
                <a:latin typeface="Roboto"/>
                <a:ea typeface="Roboto"/>
                <a:cs typeface="Roboto"/>
                <a:sym typeface="Roboto"/>
              </a:rPr>
              <a:t>, and includes icons by </a:t>
            </a:r>
            <a:r>
              <a:rPr b="1" i="0" lang="en" sz="1100" u="sng" cap="none" strike="noStrike">
                <a:solidFill>
                  <a:schemeClr val="dk1"/>
                </a:solidFill>
                <a:latin typeface="Roboto"/>
                <a:ea typeface="Roboto"/>
                <a:cs typeface="Roboto"/>
                <a:sym typeface="Roboto"/>
                <a:hlinkClick r:id="rId3">
                  <a:extLst>
                    <a:ext uri="{A12FA001-AC4F-418D-AE19-62706E023703}">
                      <ahyp:hlinkClr val="tx"/>
                    </a:ext>
                  </a:extLst>
                </a:hlinkClick>
              </a:rPr>
              <a:t>Flaticon</a:t>
            </a:r>
            <a:r>
              <a:rPr b="0" i="0" lang="en" sz="1100" u="none" cap="none" strike="noStrike">
                <a:solidFill>
                  <a:schemeClr val="dk1"/>
                </a:solidFill>
                <a:latin typeface="Roboto"/>
                <a:ea typeface="Roboto"/>
                <a:cs typeface="Roboto"/>
                <a:sym typeface="Roboto"/>
              </a:rPr>
              <a:t>, and infographics &amp; images by </a:t>
            </a:r>
            <a:r>
              <a:rPr b="1" i="0" lang="en" sz="1100" u="sng" cap="none" strike="noStrike">
                <a:solidFill>
                  <a:schemeClr val="dk1"/>
                </a:solidFill>
                <a:latin typeface="Roboto"/>
                <a:ea typeface="Roboto"/>
                <a:cs typeface="Roboto"/>
                <a:sym typeface="Roboto"/>
                <a:hlinkClick r:id="rId4">
                  <a:extLst>
                    <a:ext uri="{A12FA001-AC4F-418D-AE19-62706E023703}">
                      <ahyp:hlinkClr val="tx"/>
                    </a:ext>
                  </a:extLst>
                </a:hlinkClick>
              </a:rPr>
              <a:t>Freepik</a:t>
            </a:r>
            <a:r>
              <a:rPr b="0" i="0" lang="en" sz="1100" u="sng" cap="none" strike="noStrike">
                <a:solidFill>
                  <a:schemeClr val="dk1"/>
                </a:solidFill>
                <a:latin typeface="Roboto"/>
                <a:ea typeface="Roboto"/>
                <a:cs typeface="Roboto"/>
                <a:sym typeface="Roboto"/>
              </a:rPr>
              <a:t> </a:t>
            </a:r>
            <a:endParaRPr b="1" i="0" sz="1100" u="sng" cap="none" strike="noStrike">
              <a:solidFill>
                <a:schemeClr val="dk1"/>
              </a:solidFill>
              <a:latin typeface="Roboto"/>
              <a:ea typeface="Roboto"/>
              <a:cs typeface="Roboto"/>
              <a:sym typeface="Roboto"/>
            </a:endParaRPr>
          </a:p>
        </p:txBody>
      </p:sp>
      <p:grpSp>
        <p:nvGrpSpPr>
          <p:cNvPr id="720" name="Google Shape;720;p27"/>
          <p:cNvGrpSpPr/>
          <p:nvPr/>
        </p:nvGrpSpPr>
        <p:grpSpPr>
          <a:xfrm>
            <a:off x="-501553" y="-179987"/>
            <a:ext cx="9485819" cy="3497673"/>
            <a:chOff x="-501553" y="-179987"/>
            <a:chExt cx="9485819" cy="3497673"/>
          </a:xfrm>
        </p:grpSpPr>
        <p:grpSp>
          <p:nvGrpSpPr>
            <p:cNvPr id="721" name="Google Shape;721;p27"/>
            <p:cNvGrpSpPr/>
            <p:nvPr/>
          </p:nvGrpSpPr>
          <p:grpSpPr>
            <a:xfrm>
              <a:off x="-501553" y="-179987"/>
              <a:ext cx="1767651" cy="1127846"/>
              <a:chOff x="-501553" y="-179987"/>
              <a:chExt cx="1767651" cy="1127846"/>
            </a:xfrm>
          </p:grpSpPr>
          <p:sp>
            <p:nvSpPr>
              <p:cNvPr id="722" name="Google Shape;722;p27"/>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23" name="Google Shape;723;p27"/>
              <p:cNvGrpSpPr/>
              <p:nvPr/>
            </p:nvGrpSpPr>
            <p:grpSpPr>
              <a:xfrm>
                <a:off x="848848" y="-107879"/>
                <a:ext cx="417250" cy="417248"/>
                <a:chOff x="8892173" y="3448146"/>
                <a:chExt cx="417250" cy="417248"/>
              </a:xfrm>
            </p:grpSpPr>
            <p:sp>
              <p:nvSpPr>
                <p:cNvPr id="724" name="Google Shape;724;p27"/>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5" name="Google Shape;725;p27"/>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726" name="Google Shape;726;p27"/>
            <p:cNvSpPr/>
            <p:nvPr/>
          </p:nvSpPr>
          <p:spPr>
            <a:xfrm>
              <a:off x="8545569" y="2878986"/>
              <a:ext cx="438697" cy="438700"/>
            </a:xfrm>
            <a:custGeom>
              <a:rect b="b" l="l" r="r" t="t"/>
              <a:pathLst>
                <a:path extrusionOk="0" h="409" w="409">
                  <a:moveTo>
                    <a:pt x="117" y="60"/>
                  </a:moveTo>
                  <a:cubicBezTo>
                    <a:pt x="130" y="52"/>
                    <a:pt x="144" y="46"/>
                    <a:pt x="158" y="42"/>
                  </a:cubicBezTo>
                  <a:lnTo>
                    <a:pt x="166" y="1"/>
                  </a:lnTo>
                  <a:lnTo>
                    <a:pt x="235" y="0"/>
                  </a:lnTo>
                  <a:lnTo>
                    <a:pt x="245" y="40"/>
                  </a:lnTo>
                  <a:cubicBezTo>
                    <a:pt x="259" y="44"/>
                    <a:pt x="273" y="49"/>
                    <a:pt x="287" y="57"/>
                  </a:cubicBezTo>
                  <a:lnTo>
                    <a:pt x="321" y="34"/>
                  </a:lnTo>
                  <a:lnTo>
                    <a:pt x="371" y="82"/>
                  </a:lnTo>
                  <a:lnTo>
                    <a:pt x="349" y="117"/>
                  </a:lnTo>
                  <a:cubicBezTo>
                    <a:pt x="357" y="130"/>
                    <a:pt x="363" y="144"/>
                    <a:pt x="367" y="158"/>
                  </a:cubicBezTo>
                  <a:lnTo>
                    <a:pt x="408" y="167"/>
                  </a:lnTo>
                  <a:lnTo>
                    <a:pt x="409" y="236"/>
                  </a:lnTo>
                  <a:lnTo>
                    <a:pt x="369" y="245"/>
                  </a:lnTo>
                  <a:cubicBezTo>
                    <a:pt x="365" y="260"/>
                    <a:pt x="360" y="274"/>
                    <a:pt x="352" y="287"/>
                  </a:cubicBezTo>
                  <a:lnTo>
                    <a:pt x="375" y="322"/>
                  </a:lnTo>
                  <a:lnTo>
                    <a:pt x="327" y="371"/>
                  </a:lnTo>
                  <a:lnTo>
                    <a:pt x="292" y="350"/>
                  </a:lnTo>
                  <a:cubicBezTo>
                    <a:pt x="279" y="358"/>
                    <a:pt x="265" y="364"/>
                    <a:pt x="251" y="368"/>
                  </a:cubicBezTo>
                  <a:lnTo>
                    <a:pt x="242" y="408"/>
                  </a:lnTo>
                  <a:lnTo>
                    <a:pt x="173" y="409"/>
                  </a:lnTo>
                  <a:lnTo>
                    <a:pt x="164" y="369"/>
                  </a:lnTo>
                  <a:cubicBezTo>
                    <a:pt x="149" y="366"/>
                    <a:pt x="135" y="360"/>
                    <a:pt x="122" y="353"/>
                  </a:cubicBezTo>
                  <a:lnTo>
                    <a:pt x="87" y="375"/>
                  </a:lnTo>
                  <a:lnTo>
                    <a:pt x="38" y="328"/>
                  </a:lnTo>
                  <a:lnTo>
                    <a:pt x="59" y="292"/>
                  </a:lnTo>
                  <a:cubicBezTo>
                    <a:pt x="51" y="279"/>
                    <a:pt x="45" y="265"/>
                    <a:pt x="41" y="251"/>
                  </a:cubicBezTo>
                  <a:lnTo>
                    <a:pt x="1" y="243"/>
                  </a:lnTo>
                  <a:lnTo>
                    <a:pt x="0" y="174"/>
                  </a:lnTo>
                  <a:lnTo>
                    <a:pt x="40" y="164"/>
                  </a:lnTo>
                  <a:cubicBezTo>
                    <a:pt x="43" y="149"/>
                    <a:pt x="49" y="136"/>
                    <a:pt x="56" y="122"/>
                  </a:cubicBezTo>
                  <a:lnTo>
                    <a:pt x="34" y="88"/>
                  </a:lnTo>
                  <a:lnTo>
                    <a:pt x="81" y="38"/>
                  </a:lnTo>
                  <a:lnTo>
                    <a:pt x="117" y="60"/>
                  </a:lnTo>
                  <a:moveTo>
                    <a:pt x="153" y="151"/>
                  </a:moveTo>
                  <a:cubicBezTo>
                    <a:pt x="125" y="181"/>
                    <a:pt x="126" y="228"/>
                    <a:pt x="155" y="256"/>
                  </a:cubicBezTo>
                  <a:cubicBezTo>
                    <a:pt x="185" y="285"/>
                    <a:pt x="231" y="283"/>
                    <a:pt x="260" y="254"/>
                  </a:cubicBezTo>
                  <a:cubicBezTo>
                    <a:pt x="288" y="224"/>
                    <a:pt x="288" y="178"/>
                    <a:pt x="258" y="149"/>
                  </a:cubicBezTo>
                  <a:cubicBezTo>
                    <a:pt x="229" y="121"/>
                    <a:pt x="182" y="122"/>
                    <a:pt x="153" y="15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5" name="Google Shape;65;p10"/>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66" name="Google Shape;66;p10"/>
          <p:cNvGrpSpPr/>
          <p:nvPr/>
        </p:nvGrpSpPr>
        <p:grpSpPr>
          <a:xfrm>
            <a:off x="8672408" y="4756412"/>
            <a:ext cx="521107" cy="335257"/>
            <a:chOff x="9601058" y="4286612"/>
            <a:chExt cx="521107" cy="335257"/>
          </a:xfrm>
        </p:grpSpPr>
        <p:sp>
          <p:nvSpPr>
            <p:cNvPr id="67" name="Google Shape;67;p10"/>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8" name="Google Shape;68;p10"/>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69" name="Google Shape;69;p10"/>
          <p:cNvGrpSpPr/>
          <p:nvPr/>
        </p:nvGrpSpPr>
        <p:grpSpPr>
          <a:xfrm>
            <a:off x="-1156756" y="299834"/>
            <a:ext cx="11137386" cy="4198999"/>
            <a:chOff x="-1156756" y="299834"/>
            <a:chExt cx="11137386" cy="4198999"/>
          </a:xfrm>
        </p:grpSpPr>
        <p:grpSp>
          <p:nvGrpSpPr>
            <p:cNvPr id="70" name="Google Shape;70;p10"/>
            <p:cNvGrpSpPr/>
            <p:nvPr/>
          </p:nvGrpSpPr>
          <p:grpSpPr>
            <a:xfrm>
              <a:off x="-1156756" y="299834"/>
              <a:ext cx="1754643" cy="717886"/>
              <a:chOff x="-1340531" y="3895472"/>
              <a:chExt cx="1754643" cy="717886"/>
            </a:xfrm>
          </p:grpSpPr>
          <p:sp>
            <p:nvSpPr>
              <p:cNvPr id="71" name="Google Shape;71;p10"/>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0"/>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0"/>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0"/>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0"/>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0"/>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10"/>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10"/>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10"/>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10"/>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10"/>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10"/>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83" name="Google Shape;83;p10"/>
            <p:cNvGrpSpPr/>
            <p:nvPr/>
          </p:nvGrpSpPr>
          <p:grpSpPr>
            <a:xfrm>
              <a:off x="8430063" y="2639212"/>
              <a:ext cx="1550567" cy="1051320"/>
              <a:chOff x="-872012" y="2723887"/>
              <a:chExt cx="1550567" cy="1051320"/>
            </a:xfrm>
          </p:grpSpPr>
          <p:sp>
            <p:nvSpPr>
              <p:cNvPr id="84" name="Google Shape;84;p10"/>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0"/>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10"/>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10"/>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p10"/>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0"/>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10"/>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10"/>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10"/>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10"/>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10"/>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10"/>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10"/>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97" name="Google Shape;97;p10"/>
            <p:cNvGrpSpPr/>
            <p:nvPr/>
          </p:nvGrpSpPr>
          <p:grpSpPr>
            <a:xfrm>
              <a:off x="8672411" y="3879338"/>
              <a:ext cx="1065901" cy="619495"/>
              <a:chOff x="-192639" y="64613"/>
              <a:chExt cx="1065901" cy="619495"/>
            </a:xfrm>
          </p:grpSpPr>
          <p:sp>
            <p:nvSpPr>
              <p:cNvPr id="98" name="Google Shape;98;p10"/>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10"/>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10"/>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10"/>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10"/>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10"/>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10"/>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105" name="Google Shape;105;p10"/>
          <p:cNvGrpSpPr/>
          <p:nvPr/>
        </p:nvGrpSpPr>
        <p:grpSpPr>
          <a:xfrm>
            <a:off x="-191798" y="-451649"/>
            <a:ext cx="9633096" cy="5968390"/>
            <a:chOff x="-191798" y="-451649"/>
            <a:chExt cx="9633096" cy="5968390"/>
          </a:xfrm>
        </p:grpSpPr>
        <p:grpSp>
          <p:nvGrpSpPr>
            <p:cNvPr id="106" name="Google Shape;106;p10"/>
            <p:cNvGrpSpPr/>
            <p:nvPr/>
          </p:nvGrpSpPr>
          <p:grpSpPr>
            <a:xfrm>
              <a:off x="-191798" y="1290000"/>
              <a:ext cx="453184" cy="454844"/>
              <a:chOff x="1030277" y="-800500"/>
              <a:chExt cx="453184" cy="454844"/>
            </a:xfrm>
          </p:grpSpPr>
          <p:sp>
            <p:nvSpPr>
              <p:cNvPr id="107" name="Google Shape;107;p10"/>
              <p:cNvSpPr/>
              <p:nvPr/>
            </p:nvSpPr>
            <p:spPr>
              <a:xfrm>
                <a:off x="1169718" y="-656079"/>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10"/>
              <p:cNvSpPr/>
              <p:nvPr/>
            </p:nvSpPr>
            <p:spPr>
              <a:xfrm>
                <a:off x="1030277" y="-800500"/>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9" name="Google Shape;109;p10"/>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10"/>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27" name="Shape 727"/>
        <p:cNvGrpSpPr/>
        <p:nvPr/>
      </p:nvGrpSpPr>
      <p:grpSpPr>
        <a:xfrm>
          <a:off x="0" y="0"/>
          <a:ext cx="0" cy="0"/>
          <a:chOff x="0" y="0"/>
          <a:chExt cx="0" cy="0"/>
        </a:xfrm>
      </p:grpSpPr>
      <p:grpSp>
        <p:nvGrpSpPr>
          <p:cNvPr id="728" name="Google Shape;728;p28"/>
          <p:cNvGrpSpPr/>
          <p:nvPr/>
        </p:nvGrpSpPr>
        <p:grpSpPr>
          <a:xfrm>
            <a:off x="8685438" y="257187"/>
            <a:ext cx="1864287" cy="2073133"/>
            <a:chOff x="8685438" y="257187"/>
            <a:chExt cx="1864287" cy="2073133"/>
          </a:xfrm>
        </p:grpSpPr>
        <p:grpSp>
          <p:nvGrpSpPr>
            <p:cNvPr id="729" name="Google Shape;729;p28"/>
            <p:cNvGrpSpPr/>
            <p:nvPr/>
          </p:nvGrpSpPr>
          <p:grpSpPr>
            <a:xfrm>
              <a:off x="8795082" y="1612434"/>
              <a:ext cx="1754643" cy="717886"/>
              <a:chOff x="-1340531" y="3895472"/>
              <a:chExt cx="1754643" cy="717886"/>
            </a:xfrm>
          </p:grpSpPr>
          <p:sp>
            <p:nvSpPr>
              <p:cNvPr id="730" name="Google Shape;730;p2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1" name="Google Shape;731;p2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2" name="Google Shape;732;p2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3" name="Google Shape;733;p2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4" name="Google Shape;734;p2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5" name="Google Shape;735;p28"/>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6" name="Google Shape;736;p2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7" name="Google Shape;737;p2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8" name="Google Shape;738;p2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9" name="Google Shape;739;p2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0" name="Google Shape;740;p2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1" name="Google Shape;741;p2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42" name="Google Shape;742;p28"/>
            <p:cNvGrpSpPr/>
            <p:nvPr/>
          </p:nvGrpSpPr>
          <p:grpSpPr>
            <a:xfrm>
              <a:off x="8685438" y="257187"/>
              <a:ext cx="1550567" cy="1051320"/>
              <a:chOff x="-872012" y="2723887"/>
              <a:chExt cx="1550567" cy="1051320"/>
            </a:xfrm>
          </p:grpSpPr>
          <p:sp>
            <p:nvSpPr>
              <p:cNvPr id="743" name="Google Shape;743;p28"/>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4" name="Google Shape;744;p28"/>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5" name="Google Shape;745;p28"/>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6" name="Google Shape;746;p28"/>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7" name="Google Shape;747;p28"/>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8" name="Google Shape;748;p28"/>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9" name="Google Shape;749;p28"/>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0" name="Google Shape;750;p28"/>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1" name="Google Shape;751;p28"/>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2" name="Google Shape;752;p28"/>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 name="Google Shape;753;p28"/>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4" name="Google Shape;754;p28"/>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5" name="Google Shape;755;p28"/>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756" name="Google Shape;756;p28"/>
          <p:cNvGrpSpPr/>
          <p:nvPr/>
        </p:nvGrpSpPr>
        <p:grpSpPr>
          <a:xfrm>
            <a:off x="-110481" y="-179977"/>
            <a:ext cx="8691574" cy="5474521"/>
            <a:chOff x="-110481" y="-179977"/>
            <a:chExt cx="8691574" cy="5474521"/>
          </a:xfrm>
        </p:grpSpPr>
        <p:grpSp>
          <p:nvGrpSpPr>
            <p:cNvPr id="757" name="Google Shape;757;p28"/>
            <p:cNvGrpSpPr/>
            <p:nvPr/>
          </p:nvGrpSpPr>
          <p:grpSpPr>
            <a:xfrm rot="5400000">
              <a:off x="8057253" y="43224"/>
              <a:ext cx="747041" cy="300638"/>
              <a:chOff x="7676966" y="144400"/>
              <a:chExt cx="747041" cy="300638"/>
            </a:xfrm>
          </p:grpSpPr>
          <p:sp>
            <p:nvSpPr>
              <p:cNvPr id="758" name="Google Shape;758;p28"/>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59" name="Google Shape;759;p28"/>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760" name="Google Shape;760;p28"/>
            <p:cNvGrpSpPr/>
            <p:nvPr/>
          </p:nvGrpSpPr>
          <p:grpSpPr>
            <a:xfrm>
              <a:off x="-110481" y="4410851"/>
              <a:ext cx="728821" cy="883693"/>
              <a:chOff x="-110481" y="4410851"/>
              <a:chExt cx="728821" cy="883693"/>
            </a:xfrm>
          </p:grpSpPr>
          <p:grpSp>
            <p:nvGrpSpPr>
              <p:cNvPr id="761" name="Google Shape;761;p28"/>
              <p:cNvGrpSpPr/>
              <p:nvPr/>
            </p:nvGrpSpPr>
            <p:grpSpPr>
              <a:xfrm flipH="1">
                <a:off x="-110481" y="4959287"/>
                <a:ext cx="521107" cy="335257"/>
                <a:chOff x="488808" y="2271112"/>
                <a:chExt cx="521107" cy="335257"/>
              </a:xfrm>
            </p:grpSpPr>
            <p:sp>
              <p:nvSpPr>
                <p:cNvPr id="762" name="Google Shape;762;p28"/>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63" name="Google Shape;763;p28"/>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764" name="Google Shape;764;p28"/>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5" name="Google Shape;765;p28"/>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6" name="Google Shape;766;p28"/>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7" name="Google Shape;767;p28"/>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768" name="Google Shape;768;p28"/>
          <p:cNvGrpSpPr/>
          <p:nvPr/>
        </p:nvGrpSpPr>
        <p:grpSpPr>
          <a:xfrm rot="4500040">
            <a:off x="-41687" y="313978"/>
            <a:ext cx="862722" cy="686639"/>
            <a:chOff x="163587" y="135917"/>
            <a:chExt cx="862748" cy="686659"/>
          </a:xfrm>
        </p:grpSpPr>
        <p:sp>
          <p:nvSpPr>
            <p:cNvPr id="769" name="Google Shape;769;p28"/>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0" name="Google Shape;770;p28"/>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71" name="Shape 771"/>
        <p:cNvGrpSpPr/>
        <p:nvPr/>
      </p:nvGrpSpPr>
      <p:grpSpPr>
        <a:xfrm>
          <a:off x="0" y="0"/>
          <a:ext cx="0" cy="0"/>
          <a:chOff x="0" y="0"/>
          <a:chExt cx="0" cy="0"/>
        </a:xfrm>
      </p:grpSpPr>
      <p:grpSp>
        <p:nvGrpSpPr>
          <p:cNvPr id="772" name="Google Shape;772;p29"/>
          <p:cNvGrpSpPr/>
          <p:nvPr/>
        </p:nvGrpSpPr>
        <p:grpSpPr>
          <a:xfrm>
            <a:off x="-187189" y="139313"/>
            <a:ext cx="10397451" cy="5226445"/>
            <a:chOff x="-187189" y="139313"/>
            <a:chExt cx="10397451" cy="5226445"/>
          </a:xfrm>
        </p:grpSpPr>
        <p:grpSp>
          <p:nvGrpSpPr>
            <p:cNvPr id="773" name="Google Shape;773;p29"/>
            <p:cNvGrpSpPr/>
            <p:nvPr/>
          </p:nvGrpSpPr>
          <p:grpSpPr>
            <a:xfrm>
              <a:off x="-187189" y="139313"/>
              <a:ext cx="1065901" cy="619495"/>
              <a:chOff x="-192639" y="64613"/>
              <a:chExt cx="1065901" cy="619495"/>
            </a:xfrm>
          </p:grpSpPr>
          <p:sp>
            <p:nvSpPr>
              <p:cNvPr id="774" name="Google Shape;774;p2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5" name="Google Shape;775;p2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6" name="Google Shape;776;p2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7" name="Google Shape;777;p2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8" name="Google Shape;778;p2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9" name="Google Shape;779;p2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0" name="Google Shape;780;p2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81" name="Google Shape;781;p29"/>
            <p:cNvGrpSpPr/>
            <p:nvPr/>
          </p:nvGrpSpPr>
          <p:grpSpPr>
            <a:xfrm flipH="1">
              <a:off x="8552194" y="917833"/>
              <a:ext cx="1658068" cy="3498326"/>
              <a:chOff x="-1133549" y="822583"/>
              <a:chExt cx="1658068" cy="3498326"/>
            </a:xfrm>
          </p:grpSpPr>
          <p:sp>
            <p:nvSpPr>
              <p:cNvPr id="782" name="Google Shape;782;p29"/>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3" name="Google Shape;783;p29"/>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4" name="Google Shape;784;p29"/>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5" name="Google Shape;785;p29"/>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6" name="Google Shape;786;p29"/>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7" name="Google Shape;787;p29"/>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8" name="Google Shape;788;p29"/>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9" name="Google Shape;789;p29"/>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0" name="Google Shape;790;p29"/>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1" name="Google Shape;791;p29"/>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2" name="Google Shape;792;p29"/>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3" name="Google Shape;793;p29"/>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794" name="Google Shape;794;p29"/>
            <p:cNvGrpSpPr/>
            <p:nvPr/>
          </p:nvGrpSpPr>
          <p:grpSpPr>
            <a:xfrm flipH="1">
              <a:off x="7830526" y="4746263"/>
              <a:ext cx="1065901" cy="619495"/>
              <a:chOff x="-192639" y="64613"/>
              <a:chExt cx="1065901" cy="619495"/>
            </a:xfrm>
          </p:grpSpPr>
          <p:sp>
            <p:nvSpPr>
              <p:cNvPr id="795" name="Google Shape;795;p2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6" name="Google Shape;796;p2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7" name="Google Shape;797;p2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8" name="Google Shape;798;p2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9" name="Google Shape;799;p2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0" name="Google Shape;800;p2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1" name="Google Shape;801;p2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802" name="Google Shape;802;p29"/>
          <p:cNvGrpSpPr/>
          <p:nvPr/>
        </p:nvGrpSpPr>
        <p:grpSpPr>
          <a:xfrm>
            <a:off x="-467821" y="4104134"/>
            <a:ext cx="1293604" cy="1903761"/>
            <a:chOff x="-467821" y="4104134"/>
            <a:chExt cx="1293604" cy="1903761"/>
          </a:xfrm>
        </p:grpSpPr>
        <p:grpSp>
          <p:nvGrpSpPr>
            <p:cNvPr id="803" name="Google Shape;803;p29"/>
            <p:cNvGrpSpPr/>
            <p:nvPr/>
          </p:nvGrpSpPr>
          <p:grpSpPr>
            <a:xfrm rot="5400000">
              <a:off x="-243697" y="4938415"/>
              <a:ext cx="1629906" cy="509054"/>
              <a:chOff x="5401930" y="789587"/>
              <a:chExt cx="1629906" cy="509054"/>
            </a:xfrm>
          </p:grpSpPr>
          <p:sp>
            <p:nvSpPr>
              <p:cNvPr id="804" name="Google Shape;804;p29"/>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05" name="Google Shape;805;p29"/>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806" name="Google Shape;806;p29"/>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807" name="Google Shape;807;p29"/>
          <p:cNvGrpSpPr/>
          <p:nvPr/>
        </p:nvGrpSpPr>
        <p:grpSpPr>
          <a:xfrm>
            <a:off x="-467813" y="-389062"/>
            <a:ext cx="9963094" cy="2257077"/>
            <a:chOff x="-467813" y="-389062"/>
            <a:chExt cx="9963094" cy="2257077"/>
          </a:xfrm>
        </p:grpSpPr>
        <p:sp>
          <p:nvSpPr>
            <p:cNvPr id="808" name="Google Shape;808;p29"/>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09" name="Google Shape;809;p29"/>
            <p:cNvGrpSpPr/>
            <p:nvPr/>
          </p:nvGrpSpPr>
          <p:grpSpPr>
            <a:xfrm>
              <a:off x="431852" y="1589242"/>
              <a:ext cx="278774" cy="278773"/>
              <a:chOff x="2013865" y="139317"/>
              <a:chExt cx="278774" cy="278773"/>
            </a:xfrm>
          </p:grpSpPr>
          <p:sp>
            <p:nvSpPr>
              <p:cNvPr id="810" name="Google Shape;810;p29"/>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1" name="Google Shape;811;p29"/>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2" name="Google Shape;812;p29"/>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13" name="Google Shape;813;p29"/>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1" name="Shape 111"/>
        <p:cNvGrpSpPr/>
        <p:nvPr/>
      </p:nvGrpSpPr>
      <p:grpSpPr>
        <a:xfrm>
          <a:off x="0" y="0"/>
          <a:ext cx="0" cy="0"/>
          <a:chOff x="0" y="0"/>
          <a:chExt cx="0" cy="0"/>
        </a:xfrm>
      </p:grpSpPr>
      <p:sp>
        <p:nvSpPr>
          <p:cNvPr id="112" name="Google Shape;112;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3" name="Google Shape;113;p11"/>
          <p:cNvSpPr txBox="1"/>
          <p:nvPr>
            <p:ph idx="1" type="subTitle"/>
          </p:nvPr>
        </p:nvSpPr>
        <p:spPr>
          <a:xfrm>
            <a:off x="1710425" y="195845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4" name="Google Shape;114;p11"/>
          <p:cNvSpPr txBox="1"/>
          <p:nvPr>
            <p:ph idx="2" type="subTitle"/>
          </p:nvPr>
        </p:nvSpPr>
        <p:spPr>
          <a:xfrm>
            <a:off x="5696152" y="195845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5" name="Google Shape;115;p11"/>
          <p:cNvSpPr txBox="1"/>
          <p:nvPr>
            <p:ph idx="3" type="subTitle"/>
          </p:nvPr>
        </p:nvSpPr>
        <p:spPr>
          <a:xfrm>
            <a:off x="1710425" y="356530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p11"/>
          <p:cNvSpPr txBox="1"/>
          <p:nvPr>
            <p:ph idx="4" type="subTitle"/>
          </p:nvPr>
        </p:nvSpPr>
        <p:spPr>
          <a:xfrm>
            <a:off x="5696152" y="356530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7" name="Google Shape;117;p11"/>
          <p:cNvSpPr txBox="1"/>
          <p:nvPr>
            <p:ph idx="5" type="subTitle"/>
          </p:nvPr>
        </p:nvSpPr>
        <p:spPr>
          <a:xfrm>
            <a:off x="1710426" y="1649250"/>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18" name="Google Shape;118;p11"/>
          <p:cNvSpPr txBox="1"/>
          <p:nvPr>
            <p:ph idx="6" type="subTitle"/>
          </p:nvPr>
        </p:nvSpPr>
        <p:spPr>
          <a:xfrm>
            <a:off x="1710426" y="3256125"/>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19" name="Google Shape;119;p11"/>
          <p:cNvSpPr txBox="1"/>
          <p:nvPr>
            <p:ph idx="7" type="subTitle"/>
          </p:nvPr>
        </p:nvSpPr>
        <p:spPr>
          <a:xfrm>
            <a:off x="5696127" y="1649250"/>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20" name="Google Shape;120;p11"/>
          <p:cNvSpPr txBox="1"/>
          <p:nvPr>
            <p:ph idx="8" type="subTitle"/>
          </p:nvPr>
        </p:nvSpPr>
        <p:spPr>
          <a:xfrm>
            <a:off x="5696127" y="3256125"/>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121" name="Google Shape;121;p11"/>
          <p:cNvGrpSpPr/>
          <p:nvPr/>
        </p:nvGrpSpPr>
        <p:grpSpPr>
          <a:xfrm>
            <a:off x="8685438" y="257187"/>
            <a:ext cx="1864287" cy="2073133"/>
            <a:chOff x="8685438" y="257187"/>
            <a:chExt cx="1864287" cy="2073133"/>
          </a:xfrm>
        </p:grpSpPr>
        <p:grpSp>
          <p:nvGrpSpPr>
            <p:cNvPr id="122" name="Google Shape;122;p11"/>
            <p:cNvGrpSpPr/>
            <p:nvPr/>
          </p:nvGrpSpPr>
          <p:grpSpPr>
            <a:xfrm>
              <a:off x="8795082" y="1612434"/>
              <a:ext cx="1754643" cy="717886"/>
              <a:chOff x="-1340531" y="3895472"/>
              <a:chExt cx="1754643" cy="717886"/>
            </a:xfrm>
          </p:grpSpPr>
          <p:sp>
            <p:nvSpPr>
              <p:cNvPr id="123" name="Google Shape;123;p11"/>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11"/>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11"/>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11"/>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11"/>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11"/>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11"/>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11"/>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11"/>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11"/>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11"/>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11"/>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35" name="Google Shape;135;p11"/>
            <p:cNvGrpSpPr/>
            <p:nvPr/>
          </p:nvGrpSpPr>
          <p:grpSpPr>
            <a:xfrm>
              <a:off x="8685438" y="257187"/>
              <a:ext cx="1550567" cy="1051320"/>
              <a:chOff x="-872012" y="2723887"/>
              <a:chExt cx="1550567" cy="1051320"/>
            </a:xfrm>
          </p:grpSpPr>
          <p:sp>
            <p:nvSpPr>
              <p:cNvPr id="136" name="Google Shape;136;p11"/>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11"/>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11"/>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11"/>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11"/>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11"/>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11"/>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11"/>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11"/>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11"/>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11"/>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11"/>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11"/>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149" name="Google Shape;149;p11"/>
          <p:cNvGrpSpPr/>
          <p:nvPr/>
        </p:nvGrpSpPr>
        <p:grpSpPr>
          <a:xfrm>
            <a:off x="-110481" y="-179977"/>
            <a:ext cx="8691574" cy="5474521"/>
            <a:chOff x="-110481" y="-179977"/>
            <a:chExt cx="8691574" cy="5474521"/>
          </a:xfrm>
        </p:grpSpPr>
        <p:grpSp>
          <p:nvGrpSpPr>
            <p:cNvPr id="150" name="Google Shape;150;p11"/>
            <p:cNvGrpSpPr/>
            <p:nvPr/>
          </p:nvGrpSpPr>
          <p:grpSpPr>
            <a:xfrm rot="5400000">
              <a:off x="8057253" y="43224"/>
              <a:ext cx="747041" cy="300638"/>
              <a:chOff x="7676966" y="144400"/>
              <a:chExt cx="747041" cy="300638"/>
            </a:xfrm>
          </p:grpSpPr>
          <p:sp>
            <p:nvSpPr>
              <p:cNvPr id="151" name="Google Shape;151;p11"/>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2" name="Google Shape;152;p11"/>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153" name="Google Shape;153;p11"/>
            <p:cNvGrpSpPr/>
            <p:nvPr/>
          </p:nvGrpSpPr>
          <p:grpSpPr>
            <a:xfrm>
              <a:off x="-110481" y="4410851"/>
              <a:ext cx="728821" cy="883693"/>
              <a:chOff x="-110481" y="4410851"/>
              <a:chExt cx="728821" cy="883693"/>
            </a:xfrm>
          </p:grpSpPr>
          <p:grpSp>
            <p:nvGrpSpPr>
              <p:cNvPr id="154" name="Google Shape;154;p11"/>
              <p:cNvGrpSpPr/>
              <p:nvPr/>
            </p:nvGrpSpPr>
            <p:grpSpPr>
              <a:xfrm flipH="1">
                <a:off x="-110481" y="4959287"/>
                <a:ext cx="521107" cy="335257"/>
                <a:chOff x="488808" y="2271112"/>
                <a:chExt cx="521107" cy="335257"/>
              </a:xfrm>
            </p:grpSpPr>
            <p:sp>
              <p:nvSpPr>
                <p:cNvPr id="155" name="Google Shape;155;p11"/>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6" name="Google Shape;156;p11"/>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57" name="Google Shape;157;p11"/>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11"/>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11"/>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11"/>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161" name="Google Shape;161;p11"/>
          <p:cNvGrpSpPr/>
          <p:nvPr/>
        </p:nvGrpSpPr>
        <p:grpSpPr>
          <a:xfrm rot="4500040">
            <a:off x="-41687" y="313978"/>
            <a:ext cx="862722" cy="686639"/>
            <a:chOff x="163587" y="135917"/>
            <a:chExt cx="862748" cy="686659"/>
          </a:xfrm>
        </p:grpSpPr>
        <p:sp>
          <p:nvSpPr>
            <p:cNvPr id="162" name="Google Shape;162;p11"/>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11"/>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4" name="Shape 164"/>
        <p:cNvGrpSpPr/>
        <p:nvPr/>
      </p:nvGrpSpPr>
      <p:grpSpPr>
        <a:xfrm>
          <a:off x="0" y="0"/>
          <a:ext cx="0" cy="0"/>
          <a:chOff x="0" y="0"/>
          <a:chExt cx="0" cy="0"/>
        </a:xfrm>
      </p:grpSpPr>
      <p:sp>
        <p:nvSpPr>
          <p:cNvPr id="165" name="Google Shape;165;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66" name="Google Shape;166;p12"/>
          <p:cNvGrpSpPr/>
          <p:nvPr/>
        </p:nvGrpSpPr>
        <p:grpSpPr>
          <a:xfrm>
            <a:off x="-187189" y="139313"/>
            <a:ext cx="10397451" cy="5226445"/>
            <a:chOff x="-187189" y="139313"/>
            <a:chExt cx="10397451" cy="5226445"/>
          </a:xfrm>
        </p:grpSpPr>
        <p:grpSp>
          <p:nvGrpSpPr>
            <p:cNvPr id="167" name="Google Shape;167;p12"/>
            <p:cNvGrpSpPr/>
            <p:nvPr/>
          </p:nvGrpSpPr>
          <p:grpSpPr>
            <a:xfrm flipH="1">
              <a:off x="8552194" y="917833"/>
              <a:ext cx="1658068" cy="3498326"/>
              <a:chOff x="-1133549" y="822583"/>
              <a:chExt cx="1658068" cy="3498326"/>
            </a:xfrm>
          </p:grpSpPr>
          <p:sp>
            <p:nvSpPr>
              <p:cNvPr id="168" name="Google Shape;168;p12"/>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9" name="Google Shape;169;p12"/>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0" name="Google Shape;170;p12"/>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1" name="Google Shape;171;p12"/>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2" name="Google Shape;172;p12"/>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3" name="Google Shape;173;p12"/>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4" name="Google Shape;174;p12"/>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5" name="Google Shape;175;p12"/>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6" name="Google Shape;176;p12"/>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7" name="Google Shape;177;p12"/>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8" name="Google Shape;178;p12"/>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9" name="Google Shape;179;p12"/>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180" name="Google Shape;180;p12"/>
            <p:cNvGrpSpPr/>
            <p:nvPr/>
          </p:nvGrpSpPr>
          <p:grpSpPr>
            <a:xfrm>
              <a:off x="-187189" y="139313"/>
              <a:ext cx="9083616" cy="5226445"/>
              <a:chOff x="-187189" y="139313"/>
              <a:chExt cx="9083616" cy="5226445"/>
            </a:xfrm>
          </p:grpSpPr>
          <p:grpSp>
            <p:nvGrpSpPr>
              <p:cNvPr id="181" name="Google Shape;181;p12"/>
              <p:cNvGrpSpPr/>
              <p:nvPr/>
            </p:nvGrpSpPr>
            <p:grpSpPr>
              <a:xfrm>
                <a:off x="-187189" y="139313"/>
                <a:ext cx="1065901" cy="619495"/>
                <a:chOff x="-192639" y="64613"/>
                <a:chExt cx="1065901" cy="619495"/>
              </a:xfrm>
            </p:grpSpPr>
            <p:sp>
              <p:nvSpPr>
                <p:cNvPr id="182" name="Google Shape;182;p1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1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1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1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1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1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1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89" name="Google Shape;189;p12"/>
              <p:cNvGrpSpPr/>
              <p:nvPr/>
            </p:nvGrpSpPr>
            <p:grpSpPr>
              <a:xfrm flipH="1">
                <a:off x="7830526" y="4746263"/>
                <a:ext cx="1065901" cy="619495"/>
                <a:chOff x="-192639" y="64613"/>
                <a:chExt cx="1065901" cy="619495"/>
              </a:xfrm>
            </p:grpSpPr>
            <p:sp>
              <p:nvSpPr>
                <p:cNvPr id="190" name="Google Shape;190;p1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1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1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1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1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p1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1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grpSp>
        <p:nvGrpSpPr>
          <p:cNvPr id="197" name="Google Shape;197;p12"/>
          <p:cNvGrpSpPr/>
          <p:nvPr/>
        </p:nvGrpSpPr>
        <p:grpSpPr>
          <a:xfrm>
            <a:off x="-467821" y="4104134"/>
            <a:ext cx="1293604" cy="1903761"/>
            <a:chOff x="-467821" y="4104134"/>
            <a:chExt cx="1293604" cy="1903761"/>
          </a:xfrm>
        </p:grpSpPr>
        <p:grpSp>
          <p:nvGrpSpPr>
            <p:cNvPr id="198" name="Google Shape;198;p12"/>
            <p:cNvGrpSpPr/>
            <p:nvPr/>
          </p:nvGrpSpPr>
          <p:grpSpPr>
            <a:xfrm rot="5400000">
              <a:off x="-243697" y="4938415"/>
              <a:ext cx="1629906" cy="509054"/>
              <a:chOff x="5401930" y="789587"/>
              <a:chExt cx="1629906" cy="509054"/>
            </a:xfrm>
          </p:grpSpPr>
          <p:sp>
            <p:nvSpPr>
              <p:cNvPr id="199" name="Google Shape;199;p12"/>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0" name="Google Shape;200;p12"/>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01" name="Google Shape;201;p12"/>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202" name="Google Shape;202;p12"/>
          <p:cNvGrpSpPr/>
          <p:nvPr/>
        </p:nvGrpSpPr>
        <p:grpSpPr>
          <a:xfrm>
            <a:off x="-467813" y="-389062"/>
            <a:ext cx="9963094" cy="2657430"/>
            <a:chOff x="-467813" y="-389062"/>
            <a:chExt cx="9963094" cy="2657430"/>
          </a:xfrm>
        </p:grpSpPr>
        <p:sp>
          <p:nvSpPr>
            <p:cNvPr id="203" name="Google Shape;203;p12"/>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12"/>
            <p:cNvSpPr/>
            <p:nvPr/>
          </p:nvSpPr>
          <p:spPr>
            <a:xfrm>
              <a:off x="64225" y="19914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12"/>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6" name="Shape 206"/>
        <p:cNvGrpSpPr/>
        <p:nvPr/>
      </p:nvGrpSpPr>
      <p:grpSpPr>
        <a:xfrm>
          <a:off x="0" y="0"/>
          <a:ext cx="0" cy="0"/>
          <a:chOff x="0" y="0"/>
          <a:chExt cx="0" cy="0"/>
        </a:xfrm>
      </p:grpSpPr>
      <p:sp>
        <p:nvSpPr>
          <p:cNvPr id="207" name="Google Shape;207;p13"/>
          <p:cNvSpPr txBox="1"/>
          <p:nvPr>
            <p:ph type="title"/>
          </p:nvPr>
        </p:nvSpPr>
        <p:spPr>
          <a:xfrm>
            <a:off x="3989375" y="2571975"/>
            <a:ext cx="4383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8" name="Google Shape;208;p13"/>
          <p:cNvSpPr txBox="1"/>
          <p:nvPr>
            <p:ph idx="2" type="title"/>
          </p:nvPr>
        </p:nvSpPr>
        <p:spPr>
          <a:xfrm>
            <a:off x="5642675" y="1454775"/>
            <a:ext cx="1077000" cy="962100"/>
          </a:xfrm>
          <a:prstGeom prst="rect">
            <a:avLst/>
          </a:prstGeom>
          <a:solidFill>
            <a:schemeClr val="dk2"/>
          </a:solid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209" name="Google Shape;209;p13"/>
          <p:cNvGrpSpPr/>
          <p:nvPr/>
        </p:nvGrpSpPr>
        <p:grpSpPr>
          <a:xfrm>
            <a:off x="-1105181" y="273787"/>
            <a:ext cx="2010136" cy="1932933"/>
            <a:chOff x="-1105181" y="273787"/>
            <a:chExt cx="2010136" cy="1932933"/>
          </a:xfrm>
        </p:grpSpPr>
        <p:grpSp>
          <p:nvGrpSpPr>
            <p:cNvPr id="210" name="Google Shape;210;p13"/>
            <p:cNvGrpSpPr/>
            <p:nvPr/>
          </p:nvGrpSpPr>
          <p:grpSpPr>
            <a:xfrm>
              <a:off x="-1105181" y="1488834"/>
              <a:ext cx="1754643" cy="717886"/>
              <a:chOff x="-1340531" y="3895472"/>
              <a:chExt cx="1754643" cy="717886"/>
            </a:xfrm>
          </p:grpSpPr>
          <p:sp>
            <p:nvSpPr>
              <p:cNvPr id="211" name="Google Shape;211;p13"/>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13"/>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13"/>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13"/>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13"/>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13"/>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13"/>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13"/>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13"/>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13"/>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13"/>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13"/>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23" name="Google Shape;223;p13"/>
            <p:cNvGrpSpPr/>
            <p:nvPr/>
          </p:nvGrpSpPr>
          <p:grpSpPr>
            <a:xfrm>
              <a:off x="-645612" y="273787"/>
              <a:ext cx="1550567" cy="1051320"/>
              <a:chOff x="-872012" y="2723887"/>
              <a:chExt cx="1550567" cy="1051320"/>
            </a:xfrm>
          </p:grpSpPr>
          <p:sp>
            <p:nvSpPr>
              <p:cNvPr id="224" name="Google Shape;224;p13"/>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13"/>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13"/>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13"/>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13"/>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13"/>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13"/>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13"/>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13"/>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13"/>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13"/>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13"/>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13"/>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237" name="Google Shape;237;p13"/>
          <p:cNvGrpSpPr/>
          <p:nvPr/>
        </p:nvGrpSpPr>
        <p:grpSpPr>
          <a:xfrm>
            <a:off x="-190973" y="2491125"/>
            <a:ext cx="4432547" cy="2947650"/>
            <a:chOff x="-190973" y="2491125"/>
            <a:chExt cx="4432547" cy="2947650"/>
          </a:xfrm>
        </p:grpSpPr>
        <p:grpSp>
          <p:nvGrpSpPr>
            <p:cNvPr id="238" name="Google Shape;238;p13"/>
            <p:cNvGrpSpPr/>
            <p:nvPr/>
          </p:nvGrpSpPr>
          <p:grpSpPr>
            <a:xfrm>
              <a:off x="-190973" y="2491125"/>
              <a:ext cx="453184" cy="454844"/>
              <a:chOff x="1031102" y="400625"/>
              <a:chExt cx="453184" cy="454844"/>
            </a:xfrm>
          </p:grpSpPr>
          <p:sp>
            <p:nvSpPr>
              <p:cNvPr id="239" name="Google Shape;239;p13"/>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13"/>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13"/>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13"/>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3" name="Google Shape;243;p13"/>
            <p:cNvSpPr/>
            <p:nvPr/>
          </p:nvSpPr>
          <p:spPr>
            <a:xfrm>
              <a:off x="3424847" y="4620388"/>
              <a:ext cx="816727" cy="818387"/>
            </a:xfrm>
            <a:custGeom>
              <a:rect b="b" l="l" r="r" t="t"/>
              <a:pathLst>
                <a:path extrusionOk="0" h="493" w="492">
                  <a:moveTo>
                    <a:pt x="92" y="112"/>
                  </a:moveTo>
                  <a:cubicBezTo>
                    <a:pt x="104" y="98"/>
                    <a:pt x="118" y="86"/>
                    <a:pt x="133" y="76"/>
                  </a:cubicBezTo>
                  <a:lnTo>
                    <a:pt x="128" y="26"/>
                  </a:lnTo>
                  <a:lnTo>
                    <a:pt x="206" y="0"/>
                  </a:lnTo>
                  <a:lnTo>
                    <a:pt x="233" y="42"/>
                  </a:lnTo>
                  <a:cubicBezTo>
                    <a:pt x="250" y="41"/>
                    <a:pt x="269" y="42"/>
                    <a:pt x="287" y="46"/>
                  </a:cubicBezTo>
                  <a:lnTo>
                    <a:pt x="318" y="7"/>
                  </a:lnTo>
                  <a:lnTo>
                    <a:pt x="393" y="44"/>
                  </a:lnTo>
                  <a:lnTo>
                    <a:pt x="381" y="92"/>
                  </a:lnTo>
                  <a:cubicBezTo>
                    <a:pt x="395" y="104"/>
                    <a:pt x="407" y="118"/>
                    <a:pt x="416" y="133"/>
                  </a:cubicBezTo>
                  <a:lnTo>
                    <a:pt x="465" y="128"/>
                  </a:lnTo>
                  <a:lnTo>
                    <a:pt x="492" y="206"/>
                  </a:lnTo>
                  <a:lnTo>
                    <a:pt x="449" y="233"/>
                  </a:lnTo>
                  <a:cubicBezTo>
                    <a:pt x="450" y="250"/>
                    <a:pt x="449" y="269"/>
                    <a:pt x="446" y="287"/>
                  </a:cubicBezTo>
                  <a:lnTo>
                    <a:pt x="485" y="318"/>
                  </a:lnTo>
                  <a:lnTo>
                    <a:pt x="448" y="393"/>
                  </a:lnTo>
                  <a:lnTo>
                    <a:pt x="400" y="381"/>
                  </a:lnTo>
                  <a:cubicBezTo>
                    <a:pt x="388" y="395"/>
                    <a:pt x="375"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5"/>
                  </a:lnTo>
                  <a:lnTo>
                    <a:pt x="44" y="100"/>
                  </a:lnTo>
                  <a:lnTo>
                    <a:pt x="92" y="112"/>
                  </a:lnTo>
                  <a:moveTo>
                    <a:pt x="168" y="204"/>
                  </a:moveTo>
                  <a:cubicBezTo>
                    <a:pt x="146" y="248"/>
                    <a:pt x="165" y="301"/>
                    <a:pt x="209" y="323"/>
                  </a:cubicBezTo>
                  <a:cubicBezTo>
                    <a:pt x="253" y="344"/>
                    <a:pt x="306" y="326"/>
                    <a:pt x="328" y="282"/>
                  </a:cubicBezTo>
                  <a:cubicBezTo>
                    <a:pt x="350" y="238"/>
                    <a:pt x="331" y="185"/>
                    <a:pt x="287" y="163"/>
                  </a:cubicBezTo>
                  <a:cubicBezTo>
                    <a:pt x="243" y="141"/>
                    <a:pt x="190" y="159"/>
                    <a:pt x="168" y="2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44" name="Google Shape;244;p13"/>
          <p:cNvGrpSpPr/>
          <p:nvPr/>
        </p:nvGrpSpPr>
        <p:grpSpPr>
          <a:xfrm>
            <a:off x="4436569" y="-378425"/>
            <a:ext cx="5710067" cy="5683729"/>
            <a:chOff x="4436570" y="-378425"/>
            <a:chExt cx="5710067" cy="5683729"/>
          </a:xfrm>
        </p:grpSpPr>
        <p:grpSp>
          <p:nvGrpSpPr>
            <p:cNvPr id="245" name="Google Shape;245;p13"/>
            <p:cNvGrpSpPr/>
            <p:nvPr/>
          </p:nvGrpSpPr>
          <p:grpSpPr>
            <a:xfrm rot="-5400000">
              <a:off x="4348614" y="4946476"/>
              <a:ext cx="446784" cy="270873"/>
              <a:chOff x="13937051" y="251501"/>
              <a:chExt cx="446784" cy="270873"/>
            </a:xfrm>
          </p:grpSpPr>
          <p:sp>
            <p:nvSpPr>
              <p:cNvPr id="246" name="Google Shape;246;p13"/>
              <p:cNvSpPr/>
              <p:nvPr/>
            </p:nvSpPr>
            <p:spPr>
              <a:xfrm>
                <a:off x="14329349" y="467888"/>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7" name="Google Shape;247;p13"/>
              <p:cNvSpPr/>
              <p:nvPr/>
            </p:nvSpPr>
            <p:spPr>
              <a:xfrm>
                <a:off x="13937051" y="251501"/>
                <a:ext cx="418763" cy="249078"/>
              </a:xfrm>
              <a:custGeom>
                <a:rect b="b" l="l" r="r" t="t"/>
                <a:pathLst>
                  <a:path extrusionOk="0" h="160" w="269">
                    <a:moveTo>
                      <a:pt x="269" y="160"/>
                    </a:moveTo>
                    <a:lnTo>
                      <a:pt x="211" y="160"/>
                    </a:lnTo>
                    <a:cubicBezTo>
                      <a:pt x="158" y="160"/>
                      <a:pt x="115" y="117"/>
                      <a:pt x="115" y="64"/>
                    </a:cubicBezTo>
                    <a:cubicBezTo>
                      <a:pt x="115" y="29"/>
                      <a:pt x="113" y="7"/>
                      <a:pt x="82" y="7"/>
                    </a:cubicBezTo>
                    <a:lnTo>
                      <a:pt x="0" y="7"/>
                    </a:lnTo>
                    <a:lnTo>
                      <a:pt x="0" y="0"/>
                    </a:lnTo>
                    <a:lnTo>
                      <a:pt x="82" y="0"/>
                    </a:lnTo>
                    <a:cubicBezTo>
                      <a:pt x="122" y="0"/>
                      <a:pt x="122" y="34"/>
                      <a:pt x="122" y="63"/>
                    </a:cubicBezTo>
                    <a:cubicBezTo>
                      <a:pt x="122" y="113"/>
                      <a:pt x="162" y="153"/>
                      <a:pt x="211" y="153"/>
                    </a:cubicBezTo>
                    <a:lnTo>
                      <a:pt x="269" y="153"/>
                    </a:lnTo>
                    <a:lnTo>
                      <a:pt x="269" y="160"/>
                    </a:lnTo>
                    <a:close/>
                  </a:path>
                </a:pathLst>
              </a:custGeom>
              <a:solidFill>
                <a:schemeClr val="lt2"/>
              </a:solidFill>
              <a:ln>
                <a:noFill/>
              </a:ln>
            </p:spPr>
            <p:txBody>
              <a:bodyPr anchorCtr="1" anchor="ctr" bIns="12600" lIns="90000" spcFirstLastPara="1" rIns="90000" wrap="square" tIns="12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248" name="Google Shape;248;p13"/>
            <p:cNvGrpSpPr/>
            <p:nvPr/>
          </p:nvGrpSpPr>
          <p:grpSpPr>
            <a:xfrm>
              <a:off x="8242875" y="-378425"/>
              <a:ext cx="1903761" cy="1293604"/>
              <a:chOff x="8242875" y="-378425"/>
              <a:chExt cx="1903761" cy="1293604"/>
            </a:xfrm>
          </p:grpSpPr>
          <p:grpSp>
            <p:nvGrpSpPr>
              <p:cNvPr id="249" name="Google Shape;249;p13"/>
              <p:cNvGrpSpPr/>
              <p:nvPr/>
            </p:nvGrpSpPr>
            <p:grpSpPr>
              <a:xfrm flipH="1" rot="10800000">
                <a:off x="8516730" y="406125"/>
                <a:ext cx="1629906" cy="509054"/>
                <a:chOff x="5401930" y="789587"/>
                <a:chExt cx="1629906" cy="509054"/>
              </a:xfrm>
            </p:grpSpPr>
            <p:sp>
              <p:nvSpPr>
                <p:cNvPr id="250" name="Google Shape;250;p13"/>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1" name="Google Shape;251;p13"/>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52" name="Google Shape;252;p13"/>
              <p:cNvSpPr/>
              <p:nvPr/>
            </p:nvSpPr>
            <p:spPr>
              <a:xfrm>
                <a:off x="8242875" y="-378425"/>
                <a:ext cx="652200" cy="652200"/>
              </a:xfrm>
              <a:prstGeom prst="roundRect">
                <a:avLst>
                  <a:gd fmla="val 30579"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3" name="Shape 253"/>
        <p:cNvGrpSpPr/>
        <p:nvPr/>
      </p:nvGrpSpPr>
      <p:grpSpPr>
        <a:xfrm>
          <a:off x="0" y="0"/>
          <a:ext cx="0" cy="0"/>
          <a:chOff x="0" y="0"/>
          <a:chExt cx="0" cy="0"/>
        </a:xfrm>
      </p:grpSpPr>
      <p:sp>
        <p:nvSpPr>
          <p:cNvPr id="254" name="Google Shape;254;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55" name="Google Shape;255;p14"/>
          <p:cNvSpPr txBox="1"/>
          <p:nvPr>
            <p:ph idx="1" type="subTitle"/>
          </p:nvPr>
        </p:nvSpPr>
        <p:spPr>
          <a:xfrm>
            <a:off x="4983888" y="2878947"/>
            <a:ext cx="2606400" cy="145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6" name="Google Shape;256;p14"/>
          <p:cNvSpPr txBox="1"/>
          <p:nvPr>
            <p:ph idx="2" type="subTitle"/>
          </p:nvPr>
        </p:nvSpPr>
        <p:spPr>
          <a:xfrm>
            <a:off x="1553713" y="2878946"/>
            <a:ext cx="2606400" cy="145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7" name="Google Shape;257;p14"/>
          <p:cNvSpPr txBox="1"/>
          <p:nvPr>
            <p:ph idx="3" type="subTitle"/>
          </p:nvPr>
        </p:nvSpPr>
        <p:spPr>
          <a:xfrm>
            <a:off x="1553713" y="2527525"/>
            <a:ext cx="2606400" cy="43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258" name="Google Shape;258;p14"/>
          <p:cNvSpPr txBox="1"/>
          <p:nvPr>
            <p:ph idx="4" type="subTitle"/>
          </p:nvPr>
        </p:nvSpPr>
        <p:spPr>
          <a:xfrm>
            <a:off x="4983888" y="2527525"/>
            <a:ext cx="2606400" cy="43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259" name="Google Shape;259;p14"/>
          <p:cNvGrpSpPr/>
          <p:nvPr/>
        </p:nvGrpSpPr>
        <p:grpSpPr>
          <a:xfrm>
            <a:off x="-187189" y="139313"/>
            <a:ext cx="10397451" cy="5226445"/>
            <a:chOff x="-187189" y="139313"/>
            <a:chExt cx="10397451" cy="5226445"/>
          </a:xfrm>
        </p:grpSpPr>
        <p:grpSp>
          <p:nvGrpSpPr>
            <p:cNvPr id="260" name="Google Shape;260;p14"/>
            <p:cNvGrpSpPr/>
            <p:nvPr/>
          </p:nvGrpSpPr>
          <p:grpSpPr>
            <a:xfrm>
              <a:off x="-187189" y="139313"/>
              <a:ext cx="1065901" cy="619495"/>
              <a:chOff x="-192639" y="64613"/>
              <a:chExt cx="1065901" cy="619495"/>
            </a:xfrm>
          </p:grpSpPr>
          <p:sp>
            <p:nvSpPr>
              <p:cNvPr id="261" name="Google Shape;261;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68" name="Google Shape;268;p14"/>
            <p:cNvGrpSpPr/>
            <p:nvPr/>
          </p:nvGrpSpPr>
          <p:grpSpPr>
            <a:xfrm flipH="1">
              <a:off x="8552194" y="917833"/>
              <a:ext cx="1658068" cy="3498326"/>
              <a:chOff x="-1133549" y="822583"/>
              <a:chExt cx="1658068" cy="3498326"/>
            </a:xfrm>
          </p:grpSpPr>
          <p:sp>
            <p:nvSpPr>
              <p:cNvPr id="269" name="Google Shape;269;p14"/>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0" name="Google Shape;270;p14"/>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1" name="Google Shape;271;p14"/>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2" name="Google Shape;272;p14"/>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3" name="Google Shape;273;p14"/>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4" name="Google Shape;274;p14"/>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5" name="Google Shape;275;p14"/>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6" name="Google Shape;276;p14"/>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7" name="Google Shape;277;p14"/>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8" name="Google Shape;278;p14"/>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9" name="Google Shape;279;p14"/>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80" name="Google Shape;280;p14"/>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281" name="Google Shape;281;p14"/>
            <p:cNvGrpSpPr/>
            <p:nvPr/>
          </p:nvGrpSpPr>
          <p:grpSpPr>
            <a:xfrm flipH="1">
              <a:off x="7830526" y="4746263"/>
              <a:ext cx="1065901" cy="619495"/>
              <a:chOff x="-192639" y="64613"/>
              <a:chExt cx="1065901" cy="619495"/>
            </a:xfrm>
          </p:grpSpPr>
          <p:sp>
            <p:nvSpPr>
              <p:cNvPr id="282" name="Google Shape;282;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289" name="Google Shape;289;p14"/>
          <p:cNvGrpSpPr/>
          <p:nvPr/>
        </p:nvGrpSpPr>
        <p:grpSpPr>
          <a:xfrm>
            <a:off x="-467821" y="4104134"/>
            <a:ext cx="1293604" cy="1903761"/>
            <a:chOff x="-467821" y="4104134"/>
            <a:chExt cx="1293604" cy="1903761"/>
          </a:xfrm>
        </p:grpSpPr>
        <p:grpSp>
          <p:nvGrpSpPr>
            <p:cNvPr id="290" name="Google Shape;290;p14"/>
            <p:cNvGrpSpPr/>
            <p:nvPr/>
          </p:nvGrpSpPr>
          <p:grpSpPr>
            <a:xfrm rot="5400000">
              <a:off x="-243697" y="4938415"/>
              <a:ext cx="1629906" cy="509054"/>
              <a:chOff x="5401930" y="789587"/>
              <a:chExt cx="1629906" cy="509054"/>
            </a:xfrm>
          </p:grpSpPr>
          <p:sp>
            <p:nvSpPr>
              <p:cNvPr id="291" name="Google Shape;291;p14"/>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2" name="Google Shape;292;p14"/>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93" name="Google Shape;293;p14"/>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294" name="Google Shape;294;p14"/>
          <p:cNvGrpSpPr/>
          <p:nvPr/>
        </p:nvGrpSpPr>
        <p:grpSpPr>
          <a:xfrm>
            <a:off x="-467813" y="-389062"/>
            <a:ext cx="9963094" cy="2257077"/>
            <a:chOff x="-467813" y="-389062"/>
            <a:chExt cx="9963094" cy="2257077"/>
          </a:xfrm>
        </p:grpSpPr>
        <p:sp>
          <p:nvSpPr>
            <p:cNvPr id="295" name="Google Shape;295;p14"/>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96" name="Google Shape;296;p14"/>
            <p:cNvGrpSpPr/>
            <p:nvPr/>
          </p:nvGrpSpPr>
          <p:grpSpPr>
            <a:xfrm>
              <a:off x="431852" y="1589242"/>
              <a:ext cx="278774" cy="278773"/>
              <a:chOff x="2013865" y="139317"/>
              <a:chExt cx="278774" cy="278773"/>
            </a:xfrm>
          </p:grpSpPr>
          <p:sp>
            <p:nvSpPr>
              <p:cNvPr id="297" name="Google Shape;297;p14"/>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8" name="Google Shape;298;p14"/>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14"/>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0" name="Google Shape;300;p14"/>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303" name="Google Shape;303;p15"/>
          <p:cNvGrpSpPr/>
          <p:nvPr/>
        </p:nvGrpSpPr>
        <p:grpSpPr>
          <a:xfrm>
            <a:off x="-501553" y="-179987"/>
            <a:ext cx="1767651" cy="1127846"/>
            <a:chOff x="-501553" y="-179987"/>
            <a:chExt cx="1767651" cy="1127846"/>
          </a:xfrm>
        </p:grpSpPr>
        <p:sp>
          <p:nvSpPr>
            <p:cNvPr id="304" name="Google Shape;304;p15"/>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05" name="Google Shape;305;p15"/>
            <p:cNvGrpSpPr/>
            <p:nvPr/>
          </p:nvGrpSpPr>
          <p:grpSpPr>
            <a:xfrm>
              <a:off x="848848" y="-107879"/>
              <a:ext cx="417250" cy="417248"/>
              <a:chOff x="8892173" y="3448146"/>
              <a:chExt cx="417250" cy="417248"/>
            </a:xfrm>
          </p:grpSpPr>
          <p:sp>
            <p:nvSpPr>
              <p:cNvPr id="306" name="Google Shape;306;p15"/>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15"/>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08" name="Google Shape;308;p15"/>
          <p:cNvGrpSpPr/>
          <p:nvPr/>
        </p:nvGrpSpPr>
        <p:grpSpPr>
          <a:xfrm>
            <a:off x="8414082" y="257187"/>
            <a:ext cx="1821923" cy="2073133"/>
            <a:chOff x="8414082" y="257187"/>
            <a:chExt cx="1821923" cy="2073133"/>
          </a:xfrm>
        </p:grpSpPr>
        <p:grpSp>
          <p:nvGrpSpPr>
            <p:cNvPr id="309" name="Google Shape;309;p15"/>
            <p:cNvGrpSpPr/>
            <p:nvPr/>
          </p:nvGrpSpPr>
          <p:grpSpPr>
            <a:xfrm>
              <a:off x="8414082" y="1612434"/>
              <a:ext cx="1754643" cy="717886"/>
              <a:chOff x="-1340531" y="3895472"/>
              <a:chExt cx="1754643" cy="717886"/>
            </a:xfrm>
          </p:grpSpPr>
          <p:sp>
            <p:nvSpPr>
              <p:cNvPr id="310" name="Google Shape;310;p15"/>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15"/>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15"/>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15"/>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15"/>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15"/>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15"/>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15"/>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15"/>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15"/>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15"/>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15"/>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22" name="Google Shape;322;p15"/>
            <p:cNvGrpSpPr/>
            <p:nvPr/>
          </p:nvGrpSpPr>
          <p:grpSpPr>
            <a:xfrm>
              <a:off x="8685438" y="257187"/>
              <a:ext cx="1550567" cy="1051320"/>
              <a:chOff x="-872012" y="2723887"/>
              <a:chExt cx="1550567" cy="1051320"/>
            </a:xfrm>
          </p:grpSpPr>
          <p:sp>
            <p:nvSpPr>
              <p:cNvPr id="323" name="Google Shape;323;p15"/>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15"/>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15"/>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15"/>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15"/>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15"/>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15"/>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15"/>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15"/>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15"/>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15"/>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15"/>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15"/>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36" name="Google Shape;336;p15"/>
          <p:cNvGrpSpPr/>
          <p:nvPr/>
        </p:nvGrpSpPr>
        <p:grpSpPr>
          <a:xfrm>
            <a:off x="-94525" y="-179977"/>
            <a:ext cx="9091337" cy="5451427"/>
            <a:chOff x="-94525" y="-179977"/>
            <a:chExt cx="9091337" cy="5451427"/>
          </a:xfrm>
        </p:grpSpPr>
        <p:grpSp>
          <p:nvGrpSpPr>
            <p:cNvPr id="337" name="Google Shape;337;p15"/>
            <p:cNvGrpSpPr/>
            <p:nvPr/>
          </p:nvGrpSpPr>
          <p:grpSpPr>
            <a:xfrm>
              <a:off x="-94525" y="4470314"/>
              <a:ext cx="814536" cy="801136"/>
              <a:chOff x="-94525" y="4470314"/>
              <a:chExt cx="814536" cy="801136"/>
            </a:xfrm>
          </p:grpSpPr>
          <p:sp>
            <p:nvSpPr>
              <p:cNvPr id="338" name="Google Shape;338;p15"/>
              <p:cNvSpPr/>
              <p:nvPr/>
            </p:nvSpPr>
            <p:spPr>
              <a:xfrm>
                <a:off x="103525" y="4598377"/>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15"/>
              <p:cNvSpPr/>
              <p:nvPr/>
            </p:nvSpPr>
            <p:spPr>
              <a:xfrm>
                <a:off x="379008" y="4470314"/>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40" name="Google Shape;340;p15"/>
              <p:cNvSpPr/>
              <p:nvPr/>
            </p:nvSpPr>
            <p:spPr>
              <a:xfrm>
                <a:off x="-94525" y="4492651"/>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41" name="Google Shape;341;p15"/>
            <p:cNvSpPr/>
            <p:nvPr/>
          </p:nvSpPr>
          <p:spPr>
            <a:xfrm>
              <a:off x="8624538" y="2634240"/>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42" name="Google Shape;342;p15"/>
            <p:cNvGrpSpPr/>
            <p:nvPr/>
          </p:nvGrpSpPr>
          <p:grpSpPr>
            <a:xfrm rot="5400000">
              <a:off x="8057253" y="43224"/>
              <a:ext cx="747041" cy="300638"/>
              <a:chOff x="7676966" y="144400"/>
              <a:chExt cx="747041" cy="300638"/>
            </a:xfrm>
          </p:grpSpPr>
          <p:sp>
            <p:nvSpPr>
              <p:cNvPr id="343" name="Google Shape;343;p15"/>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44" name="Google Shape;344;p15"/>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45" name="Google Shape;345;p15"/>
            <p:cNvSpPr/>
            <p:nvPr/>
          </p:nvSpPr>
          <p:spPr>
            <a:xfrm>
              <a:off x="8740528" y="2744274"/>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6" name="Shape 346"/>
        <p:cNvGrpSpPr/>
        <p:nvPr/>
      </p:nvGrpSpPr>
      <p:grpSpPr>
        <a:xfrm>
          <a:off x="0" y="0"/>
          <a:ext cx="0" cy="0"/>
          <a:chOff x="0" y="0"/>
          <a:chExt cx="0" cy="0"/>
        </a:xfrm>
      </p:grpSpPr>
      <p:sp>
        <p:nvSpPr>
          <p:cNvPr id="347" name="Google Shape;347;p16"/>
          <p:cNvSpPr txBox="1"/>
          <p:nvPr>
            <p:ph type="title"/>
          </p:nvPr>
        </p:nvSpPr>
        <p:spPr>
          <a:xfrm>
            <a:off x="811975" y="1150775"/>
            <a:ext cx="42948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48" name="Google Shape;348;p16"/>
          <p:cNvSpPr txBox="1"/>
          <p:nvPr>
            <p:ph idx="1" type="subTitle"/>
          </p:nvPr>
        </p:nvSpPr>
        <p:spPr>
          <a:xfrm>
            <a:off x="811975" y="1866025"/>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349" name="Google Shape;349;p16"/>
          <p:cNvSpPr/>
          <p:nvPr>
            <p:ph idx="2" type="pic"/>
          </p:nvPr>
        </p:nvSpPr>
        <p:spPr>
          <a:xfrm>
            <a:off x="5882956" y="910538"/>
            <a:ext cx="1759500" cy="3323100"/>
          </a:xfrm>
          <a:prstGeom prst="rect">
            <a:avLst/>
          </a:prstGeom>
          <a:noFill/>
          <a:ln cap="flat" cmpd="sng" w="9525">
            <a:solidFill>
              <a:schemeClr val="dk1"/>
            </a:solidFill>
            <a:prstDash val="solid"/>
            <a:round/>
            <a:headEnd len="sm" w="sm" type="none"/>
            <a:tailEnd len="sm" w="sm" type="none"/>
          </a:ln>
        </p:spPr>
      </p:sp>
      <p:grpSp>
        <p:nvGrpSpPr>
          <p:cNvPr id="350" name="Google Shape;350;p16"/>
          <p:cNvGrpSpPr/>
          <p:nvPr/>
        </p:nvGrpSpPr>
        <p:grpSpPr>
          <a:xfrm>
            <a:off x="8289679" y="1474553"/>
            <a:ext cx="1215119" cy="3764196"/>
            <a:chOff x="8289679" y="1474553"/>
            <a:chExt cx="1215119" cy="3764196"/>
          </a:xfrm>
        </p:grpSpPr>
        <p:sp>
          <p:nvSpPr>
            <p:cNvPr id="351" name="Google Shape;351;p16"/>
            <p:cNvSpPr/>
            <p:nvPr/>
          </p:nvSpPr>
          <p:spPr>
            <a:xfrm>
              <a:off x="8608123" y="2667026"/>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no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16"/>
            <p:cNvSpPr/>
            <p:nvPr/>
          </p:nvSpPr>
          <p:spPr>
            <a:xfrm>
              <a:off x="8289679" y="4535103"/>
              <a:ext cx="644490" cy="703646"/>
            </a:xfrm>
            <a:custGeom>
              <a:rect b="b" l="l" r="r" t="t"/>
              <a:pathLst>
                <a:path extrusionOk="0" h="452" w="414">
                  <a:moveTo>
                    <a:pt x="250" y="234"/>
                  </a:moveTo>
                  <a:cubicBezTo>
                    <a:pt x="292" y="216"/>
                    <a:pt x="322" y="173"/>
                    <a:pt x="322" y="122"/>
                  </a:cubicBezTo>
                  <a:cubicBezTo>
                    <a:pt x="322" y="55"/>
                    <a:pt x="272" y="0"/>
                    <a:pt x="209" y="0"/>
                  </a:cubicBezTo>
                  <a:cubicBezTo>
                    <a:pt x="146" y="0"/>
                    <a:pt x="95" y="54"/>
                    <a:pt x="95" y="121"/>
                  </a:cubicBezTo>
                  <a:cubicBezTo>
                    <a:pt x="94" y="172"/>
                    <a:pt x="125" y="216"/>
                    <a:pt x="167" y="234"/>
                  </a:cubicBezTo>
                  <a:cubicBezTo>
                    <a:pt x="-8" y="260"/>
                    <a:pt x="0" y="450"/>
                    <a:pt x="0" y="450"/>
                  </a:cubicBezTo>
                  <a:lnTo>
                    <a:pt x="414" y="452"/>
                  </a:lnTo>
                  <a:cubicBezTo>
                    <a:pt x="414" y="452"/>
                    <a:pt x="423"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53" name="Google Shape;353;p16"/>
            <p:cNvGrpSpPr/>
            <p:nvPr/>
          </p:nvGrpSpPr>
          <p:grpSpPr>
            <a:xfrm>
              <a:off x="8474933" y="1474553"/>
              <a:ext cx="501270" cy="501270"/>
              <a:chOff x="8474933" y="1474553"/>
              <a:chExt cx="501270" cy="501270"/>
            </a:xfrm>
          </p:grpSpPr>
          <p:sp>
            <p:nvSpPr>
              <p:cNvPr id="354" name="Google Shape;354;p16"/>
              <p:cNvSpPr/>
              <p:nvPr/>
            </p:nvSpPr>
            <p:spPr>
              <a:xfrm>
                <a:off x="8474933" y="1474553"/>
                <a:ext cx="501270" cy="501270"/>
              </a:xfrm>
              <a:custGeom>
                <a:rect b="b" l="l" r="r" t="t"/>
                <a:pathLst>
                  <a:path extrusionOk="0" h="322" w="322">
                    <a:moveTo>
                      <a:pt x="161" y="322"/>
                    </a:moveTo>
                    <a:lnTo>
                      <a:pt x="246" y="322"/>
                    </a:lnTo>
                    <a:cubicBezTo>
                      <a:pt x="288" y="322"/>
                      <a:pt x="322" y="288"/>
                      <a:pt x="322" y="246"/>
                    </a:cubicBezTo>
                    <a:lnTo>
                      <a:pt x="322" y="76"/>
                    </a:lnTo>
                    <a:cubicBezTo>
                      <a:pt x="322" y="34"/>
                      <a:pt x="288" y="0"/>
                      <a:pt x="246" y="0"/>
                    </a:cubicBezTo>
                    <a:lnTo>
                      <a:pt x="76" y="0"/>
                    </a:lnTo>
                    <a:cubicBezTo>
                      <a:pt x="34" y="0"/>
                      <a:pt x="0" y="34"/>
                      <a:pt x="0" y="76"/>
                    </a:cubicBezTo>
                    <a:lnTo>
                      <a:pt x="0" y="246"/>
                    </a:lnTo>
                    <a:cubicBezTo>
                      <a:pt x="0" y="288"/>
                      <a:pt x="34" y="322"/>
                      <a:pt x="76" y="322"/>
                    </a:cubicBezTo>
                    <a:lnTo>
                      <a:pt x="161" y="32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16"/>
              <p:cNvSpPr/>
              <p:nvPr/>
            </p:nvSpPr>
            <p:spPr>
              <a:xfrm>
                <a:off x="8643061" y="1673816"/>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16"/>
              <p:cNvSpPr/>
              <p:nvPr/>
            </p:nvSpPr>
            <p:spPr>
              <a:xfrm>
                <a:off x="8643061" y="1718961"/>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16"/>
              <p:cNvSpPr/>
              <p:nvPr/>
            </p:nvSpPr>
            <p:spPr>
              <a:xfrm>
                <a:off x="8643061" y="1762550"/>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8" name="Shape 358"/>
        <p:cNvGrpSpPr/>
        <p:nvPr/>
      </p:nvGrpSpPr>
      <p:grpSpPr>
        <a:xfrm>
          <a:off x="0" y="0"/>
          <a:ext cx="0" cy="0"/>
          <a:chOff x="0" y="0"/>
          <a:chExt cx="0" cy="0"/>
        </a:xfrm>
      </p:grpSpPr>
      <p:sp>
        <p:nvSpPr>
          <p:cNvPr id="359" name="Google Shape;359;p17"/>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360" name="Google Shape;360;p17"/>
          <p:cNvGrpSpPr/>
          <p:nvPr/>
        </p:nvGrpSpPr>
        <p:grpSpPr>
          <a:xfrm>
            <a:off x="281094" y="1722676"/>
            <a:ext cx="448225" cy="448223"/>
            <a:chOff x="281094" y="1722676"/>
            <a:chExt cx="448225" cy="448223"/>
          </a:xfrm>
        </p:grpSpPr>
        <p:sp>
          <p:nvSpPr>
            <p:cNvPr id="361" name="Google Shape;361;p17"/>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17"/>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17"/>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17"/>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65" name="Google Shape;365;p17"/>
          <p:cNvGrpSpPr/>
          <p:nvPr/>
        </p:nvGrpSpPr>
        <p:grpSpPr>
          <a:xfrm>
            <a:off x="1042712" y="-336237"/>
            <a:ext cx="8514088" cy="5580921"/>
            <a:chOff x="1042712" y="-336237"/>
            <a:chExt cx="8514088" cy="5580921"/>
          </a:xfrm>
        </p:grpSpPr>
        <p:grpSp>
          <p:nvGrpSpPr>
            <p:cNvPr id="366" name="Google Shape;366;p17"/>
            <p:cNvGrpSpPr/>
            <p:nvPr/>
          </p:nvGrpSpPr>
          <p:grpSpPr>
            <a:xfrm>
              <a:off x="8430772" y="3448146"/>
              <a:ext cx="1126028" cy="1796538"/>
              <a:chOff x="8430772" y="3448146"/>
              <a:chExt cx="1126028" cy="1796538"/>
            </a:xfrm>
          </p:grpSpPr>
          <p:sp>
            <p:nvSpPr>
              <p:cNvPr id="367" name="Google Shape;367;p17"/>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68" name="Google Shape;368;p17"/>
              <p:cNvGrpSpPr/>
              <p:nvPr/>
            </p:nvGrpSpPr>
            <p:grpSpPr>
              <a:xfrm>
                <a:off x="8892173" y="3448146"/>
                <a:ext cx="417250" cy="417248"/>
                <a:chOff x="8892173" y="3448146"/>
                <a:chExt cx="417250" cy="417248"/>
              </a:xfrm>
            </p:grpSpPr>
            <p:sp>
              <p:nvSpPr>
                <p:cNvPr id="369" name="Google Shape;369;p17"/>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17"/>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71" name="Google Shape;371;p17"/>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72" name="Google Shape;372;p17"/>
            <p:cNvGrpSpPr/>
            <p:nvPr/>
          </p:nvGrpSpPr>
          <p:grpSpPr>
            <a:xfrm>
              <a:off x="2013865" y="139317"/>
              <a:ext cx="278774" cy="278773"/>
              <a:chOff x="2013865" y="139317"/>
              <a:chExt cx="278774" cy="278773"/>
            </a:xfrm>
          </p:grpSpPr>
          <p:sp>
            <p:nvSpPr>
              <p:cNvPr id="373" name="Google Shape;373;p17"/>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17"/>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17"/>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76" name="Google Shape;376;p17"/>
          <p:cNvGrpSpPr/>
          <p:nvPr/>
        </p:nvGrpSpPr>
        <p:grpSpPr>
          <a:xfrm>
            <a:off x="-1203881" y="139313"/>
            <a:ext cx="2082593" cy="4823632"/>
            <a:chOff x="-1203881" y="139313"/>
            <a:chExt cx="2082593" cy="4823632"/>
          </a:xfrm>
        </p:grpSpPr>
        <p:grpSp>
          <p:nvGrpSpPr>
            <p:cNvPr id="377" name="Google Shape;377;p17"/>
            <p:cNvGrpSpPr/>
            <p:nvPr/>
          </p:nvGrpSpPr>
          <p:grpSpPr>
            <a:xfrm>
              <a:off x="-187189" y="139313"/>
              <a:ext cx="1065901" cy="619495"/>
              <a:chOff x="-192639" y="64613"/>
              <a:chExt cx="1065901" cy="619495"/>
            </a:xfrm>
          </p:grpSpPr>
          <p:sp>
            <p:nvSpPr>
              <p:cNvPr id="378" name="Google Shape;378;p17"/>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17"/>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17"/>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17"/>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17"/>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17"/>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17"/>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5" name="Google Shape;385;p17"/>
            <p:cNvGrpSpPr/>
            <p:nvPr/>
          </p:nvGrpSpPr>
          <p:grpSpPr>
            <a:xfrm>
              <a:off x="-1203881" y="4245059"/>
              <a:ext cx="1754643" cy="717886"/>
              <a:chOff x="-1340531" y="3895472"/>
              <a:chExt cx="1754643" cy="717886"/>
            </a:xfrm>
          </p:grpSpPr>
          <p:sp>
            <p:nvSpPr>
              <p:cNvPr id="386" name="Google Shape;386;p17"/>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17"/>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 name="Google Shape;388;p17"/>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9" name="Google Shape;389;p17"/>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 name="Google Shape;390;p17"/>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p17"/>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 name="Google Shape;392;p17"/>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17"/>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17"/>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17"/>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6" name="Google Shape;396;p17"/>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17"/>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98" name="Google Shape;398;p17"/>
            <p:cNvGrpSpPr/>
            <p:nvPr/>
          </p:nvGrpSpPr>
          <p:grpSpPr>
            <a:xfrm>
              <a:off x="-744312" y="3030012"/>
              <a:ext cx="1550567" cy="1051320"/>
              <a:chOff x="-872012" y="2723887"/>
              <a:chExt cx="1550567" cy="1051320"/>
            </a:xfrm>
          </p:grpSpPr>
          <p:sp>
            <p:nvSpPr>
              <p:cNvPr id="399" name="Google Shape;399;p17"/>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17"/>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17"/>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17"/>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17"/>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17"/>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17"/>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17"/>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17"/>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17"/>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17"/>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17"/>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17"/>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1pPr>
            <a:lvl2pPr lvl="1"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2pPr>
            <a:lvl3pPr lvl="2"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3pPr>
            <a:lvl4pPr lvl="3"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4pPr>
            <a:lvl5pPr lvl="4"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5pPr>
            <a:lvl6pPr lvl="5"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6pPr>
            <a:lvl7pPr lvl="6"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7pPr>
            <a:lvl8pPr lvl="7"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8pPr>
            <a:lvl9pPr lvl="8"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9pPr>
          </a:lstStyle>
          <a:p/>
        </p:txBody>
      </p:sp>
      <p:sp>
        <p:nvSpPr>
          <p:cNvPr id="7" name="Google Shape;7;p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1pPr>
            <a:lvl2pPr indent="-304800" lvl="1" marL="9144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
          <p:cNvSpPr txBox="1"/>
          <p:nvPr>
            <p:ph type="ctrTitle"/>
          </p:nvPr>
        </p:nvSpPr>
        <p:spPr>
          <a:xfrm>
            <a:off x="3192725" y="1161475"/>
            <a:ext cx="5238000" cy="221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VaCraze</a:t>
            </a:r>
            <a:endParaRPr b="0">
              <a:solidFill>
                <a:schemeClr val="dk2"/>
              </a:solidFill>
              <a:latin typeface="Roboto Medium"/>
              <a:ea typeface="Roboto Medium"/>
              <a:cs typeface="Roboto Medium"/>
              <a:sym typeface="Roboto Medium"/>
            </a:endParaRPr>
          </a:p>
        </p:txBody>
      </p:sp>
      <p:sp>
        <p:nvSpPr>
          <p:cNvPr id="819" name="Google Shape;819;p1"/>
          <p:cNvSpPr txBox="1"/>
          <p:nvPr>
            <p:ph idx="1" type="subTitle"/>
          </p:nvPr>
        </p:nvSpPr>
        <p:spPr>
          <a:xfrm>
            <a:off x="3192725" y="3415350"/>
            <a:ext cx="52380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Josh Ilano, Ashtosh Bhandari, Xing Wang</a:t>
            </a:r>
            <a:endParaRPr/>
          </a:p>
        </p:txBody>
      </p:sp>
      <p:grpSp>
        <p:nvGrpSpPr>
          <p:cNvPr id="820" name="Google Shape;820;p1"/>
          <p:cNvGrpSpPr/>
          <p:nvPr/>
        </p:nvGrpSpPr>
        <p:grpSpPr>
          <a:xfrm>
            <a:off x="565008" y="370717"/>
            <a:ext cx="3232319" cy="5109021"/>
            <a:chOff x="488808" y="370717"/>
            <a:chExt cx="3232319" cy="5109021"/>
          </a:xfrm>
        </p:grpSpPr>
        <p:sp>
          <p:nvSpPr>
            <p:cNvPr id="821" name="Google Shape;821;p1"/>
            <p:cNvSpPr/>
            <p:nvPr/>
          </p:nvSpPr>
          <p:spPr>
            <a:xfrm>
              <a:off x="1047185" y="771567"/>
              <a:ext cx="1656246" cy="3496504"/>
            </a:xfrm>
            <a:custGeom>
              <a:rect b="b" l="l" r="r" t="t"/>
              <a:pathLst>
                <a:path extrusionOk="0" h="1919" w="909">
                  <a:moveTo>
                    <a:pt x="746" y="0"/>
                  </a:moveTo>
                  <a:cubicBezTo>
                    <a:pt x="727" y="0"/>
                    <a:pt x="704" y="0"/>
                    <a:pt x="677" y="0"/>
                  </a:cubicBezTo>
                  <a:cubicBezTo>
                    <a:pt x="670" y="0"/>
                    <a:pt x="663" y="0"/>
                    <a:pt x="656" y="2"/>
                  </a:cubicBezTo>
                  <a:cubicBezTo>
                    <a:pt x="649" y="5"/>
                    <a:pt x="643" y="10"/>
                    <a:pt x="639" y="17"/>
                  </a:cubicBezTo>
                  <a:cubicBezTo>
                    <a:pt x="638" y="20"/>
                    <a:pt x="636" y="24"/>
                    <a:pt x="636" y="28"/>
                  </a:cubicBezTo>
                  <a:cubicBezTo>
                    <a:pt x="635" y="32"/>
                    <a:pt x="635" y="36"/>
                    <a:pt x="635" y="40"/>
                  </a:cubicBezTo>
                  <a:cubicBezTo>
                    <a:pt x="635" y="45"/>
                    <a:pt x="635" y="49"/>
                    <a:pt x="635" y="53"/>
                  </a:cubicBezTo>
                  <a:cubicBezTo>
                    <a:pt x="635" y="57"/>
                    <a:pt x="635" y="62"/>
                    <a:pt x="634" y="66"/>
                  </a:cubicBezTo>
                  <a:cubicBezTo>
                    <a:pt x="632" y="75"/>
                    <a:pt x="627" y="84"/>
                    <a:pt x="619" y="89"/>
                  </a:cubicBezTo>
                  <a:cubicBezTo>
                    <a:pt x="615" y="91"/>
                    <a:pt x="610" y="93"/>
                    <a:pt x="605" y="93"/>
                  </a:cubicBezTo>
                  <a:cubicBezTo>
                    <a:pt x="600" y="94"/>
                    <a:pt x="596" y="93"/>
                    <a:pt x="591" y="94"/>
                  </a:cubicBezTo>
                  <a:cubicBezTo>
                    <a:pt x="571" y="94"/>
                    <a:pt x="550" y="94"/>
                    <a:pt x="529" y="94"/>
                  </a:cubicBezTo>
                  <a:cubicBezTo>
                    <a:pt x="485" y="94"/>
                    <a:pt x="439" y="94"/>
                    <a:pt x="388" y="94"/>
                  </a:cubicBezTo>
                  <a:cubicBezTo>
                    <a:pt x="375" y="94"/>
                    <a:pt x="363" y="94"/>
                    <a:pt x="350" y="94"/>
                  </a:cubicBezTo>
                  <a:cubicBezTo>
                    <a:pt x="346" y="94"/>
                    <a:pt x="343" y="94"/>
                    <a:pt x="340" y="94"/>
                  </a:cubicBezTo>
                  <a:cubicBezTo>
                    <a:pt x="337" y="94"/>
                    <a:pt x="333" y="93"/>
                    <a:pt x="330" y="93"/>
                  </a:cubicBezTo>
                  <a:cubicBezTo>
                    <a:pt x="323" y="91"/>
                    <a:pt x="317" y="87"/>
                    <a:pt x="313" y="82"/>
                  </a:cubicBezTo>
                  <a:cubicBezTo>
                    <a:pt x="308" y="77"/>
                    <a:pt x="305" y="70"/>
                    <a:pt x="304" y="63"/>
                  </a:cubicBezTo>
                  <a:cubicBezTo>
                    <a:pt x="304" y="60"/>
                    <a:pt x="304" y="56"/>
                    <a:pt x="304" y="53"/>
                  </a:cubicBezTo>
                  <a:lnTo>
                    <a:pt x="304" y="42"/>
                  </a:lnTo>
                  <a:cubicBezTo>
                    <a:pt x="304" y="35"/>
                    <a:pt x="304" y="28"/>
                    <a:pt x="302" y="22"/>
                  </a:cubicBezTo>
                  <a:cubicBezTo>
                    <a:pt x="299" y="16"/>
                    <a:pt x="295" y="10"/>
                    <a:pt x="289" y="6"/>
                  </a:cubicBezTo>
                  <a:cubicBezTo>
                    <a:pt x="284" y="2"/>
                    <a:pt x="277" y="0"/>
                    <a:pt x="269" y="0"/>
                  </a:cubicBezTo>
                  <a:lnTo>
                    <a:pt x="248" y="0"/>
                  </a:lnTo>
                  <a:cubicBezTo>
                    <a:pt x="233" y="0"/>
                    <a:pt x="218" y="0"/>
                    <a:pt x="203" y="0"/>
                  </a:cubicBezTo>
                  <a:cubicBezTo>
                    <a:pt x="173" y="0"/>
                    <a:pt x="142" y="0"/>
                    <a:pt x="110" y="0"/>
                  </a:cubicBezTo>
                  <a:cubicBezTo>
                    <a:pt x="94" y="0"/>
                    <a:pt x="78" y="3"/>
                    <a:pt x="64" y="9"/>
                  </a:cubicBezTo>
                  <a:cubicBezTo>
                    <a:pt x="49" y="16"/>
                    <a:pt x="35" y="26"/>
                    <a:pt x="25" y="38"/>
                  </a:cubicBezTo>
                  <a:cubicBezTo>
                    <a:pt x="14" y="51"/>
                    <a:pt x="7" y="66"/>
                    <a:pt x="3" y="82"/>
                  </a:cubicBezTo>
                  <a:cubicBezTo>
                    <a:pt x="2" y="86"/>
                    <a:pt x="2" y="91"/>
                    <a:pt x="1" y="95"/>
                  </a:cubicBezTo>
                  <a:cubicBezTo>
                    <a:pt x="1" y="98"/>
                    <a:pt x="0" y="102"/>
                    <a:pt x="0" y="105"/>
                  </a:cubicBezTo>
                  <a:lnTo>
                    <a:pt x="0" y="798"/>
                  </a:lnTo>
                  <a:cubicBezTo>
                    <a:pt x="0" y="807"/>
                    <a:pt x="0" y="816"/>
                    <a:pt x="0" y="825"/>
                  </a:cubicBezTo>
                  <a:cubicBezTo>
                    <a:pt x="0" y="853"/>
                    <a:pt x="0" y="882"/>
                    <a:pt x="0" y="910"/>
                  </a:cubicBezTo>
                  <a:lnTo>
                    <a:pt x="0" y="1810"/>
                  </a:lnTo>
                  <a:cubicBezTo>
                    <a:pt x="0" y="1821"/>
                    <a:pt x="1" y="1833"/>
                    <a:pt x="5" y="1844"/>
                  </a:cubicBezTo>
                  <a:cubicBezTo>
                    <a:pt x="11" y="1866"/>
                    <a:pt x="26" y="1887"/>
                    <a:pt x="46" y="1900"/>
                  </a:cubicBezTo>
                  <a:cubicBezTo>
                    <a:pt x="65" y="1914"/>
                    <a:pt x="89" y="1920"/>
                    <a:pt x="113" y="1919"/>
                  </a:cubicBezTo>
                  <a:cubicBezTo>
                    <a:pt x="137" y="1919"/>
                    <a:pt x="161" y="1919"/>
                    <a:pt x="185" y="1919"/>
                  </a:cubicBezTo>
                  <a:cubicBezTo>
                    <a:pt x="233" y="1919"/>
                    <a:pt x="281" y="1919"/>
                    <a:pt x="328" y="1919"/>
                  </a:cubicBezTo>
                  <a:cubicBezTo>
                    <a:pt x="422" y="1919"/>
                    <a:pt x="515" y="1919"/>
                    <a:pt x="606" y="1919"/>
                  </a:cubicBezTo>
                  <a:cubicBezTo>
                    <a:pt x="652" y="1919"/>
                    <a:pt x="697" y="1919"/>
                    <a:pt x="742" y="1919"/>
                  </a:cubicBezTo>
                  <a:cubicBezTo>
                    <a:pt x="764" y="1919"/>
                    <a:pt x="787" y="1920"/>
                    <a:pt x="809" y="1919"/>
                  </a:cubicBezTo>
                  <a:cubicBezTo>
                    <a:pt x="831" y="1918"/>
                    <a:pt x="852" y="1909"/>
                    <a:pt x="869" y="1896"/>
                  </a:cubicBezTo>
                  <a:cubicBezTo>
                    <a:pt x="877" y="1889"/>
                    <a:pt x="884" y="1881"/>
                    <a:pt x="890" y="1872"/>
                  </a:cubicBezTo>
                  <a:cubicBezTo>
                    <a:pt x="896" y="1863"/>
                    <a:pt x="900" y="1853"/>
                    <a:pt x="903" y="1843"/>
                  </a:cubicBezTo>
                  <a:cubicBezTo>
                    <a:pt x="907" y="1832"/>
                    <a:pt x="907" y="1822"/>
                    <a:pt x="907" y="1811"/>
                  </a:cubicBezTo>
                  <a:cubicBezTo>
                    <a:pt x="907" y="1800"/>
                    <a:pt x="907" y="1789"/>
                    <a:pt x="907" y="1779"/>
                  </a:cubicBezTo>
                  <a:cubicBezTo>
                    <a:pt x="907" y="1736"/>
                    <a:pt x="907" y="1693"/>
                    <a:pt x="907" y="1651"/>
                  </a:cubicBezTo>
                  <a:cubicBezTo>
                    <a:pt x="908" y="1316"/>
                    <a:pt x="908" y="1014"/>
                    <a:pt x="908" y="760"/>
                  </a:cubicBezTo>
                  <a:cubicBezTo>
                    <a:pt x="908" y="507"/>
                    <a:pt x="908" y="301"/>
                    <a:pt x="909" y="159"/>
                  </a:cubicBezTo>
                  <a:cubicBezTo>
                    <a:pt x="909" y="142"/>
                    <a:pt x="909" y="125"/>
                    <a:pt x="909" y="109"/>
                  </a:cubicBezTo>
                  <a:cubicBezTo>
                    <a:pt x="909" y="93"/>
                    <a:pt x="906" y="79"/>
                    <a:pt x="901" y="66"/>
                  </a:cubicBezTo>
                  <a:cubicBezTo>
                    <a:pt x="896" y="54"/>
                    <a:pt x="889" y="43"/>
                    <a:pt x="881" y="35"/>
                  </a:cubicBezTo>
                  <a:cubicBezTo>
                    <a:pt x="873" y="26"/>
                    <a:pt x="865" y="20"/>
                    <a:pt x="857" y="15"/>
                  </a:cubicBezTo>
                  <a:cubicBezTo>
                    <a:pt x="841" y="5"/>
                    <a:pt x="826" y="2"/>
                    <a:pt x="817" y="1"/>
                  </a:cubicBezTo>
                  <a:cubicBezTo>
                    <a:pt x="812" y="0"/>
                    <a:pt x="809" y="0"/>
                    <a:pt x="806" y="0"/>
                  </a:cubicBezTo>
                  <a:cubicBezTo>
                    <a:pt x="804" y="0"/>
                    <a:pt x="803" y="0"/>
                    <a:pt x="803" y="0"/>
                  </a:cubicBezTo>
                  <a:cubicBezTo>
                    <a:pt x="803" y="0"/>
                    <a:pt x="798" y="0"/>
                    <a:pt x="788" y="0"/>
                  </a:cubicBezTo>
                  <a:cubicBezTo>
                    <a:pt x="779" y="0"/>
                    <a:pt x="764" y="0"/>
                    <a:pt x="746"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2" name="Google Shape;822;p1"/>
            <p:cNvSpPr/>
            <p:nvPr/>
          </p:nvSpPr>
          <p:spPr>
            <a:xfrm>
              <a:off x="1046626" y="769745"/>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3" name="Google Shape;823;p1"/>
            <p:cNvSpPr/>
            <p:nvPr/>
          </p:nvSpPr>
          <p:spPr>
            <a:xfrm>
              <a:off x="2387385" y="1084959"/>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4" name="Google Shape;824;p1"/>
            <p:cNvSpPr/>
            <p:nvPr/>
          </p:nvSpPr>
          <p:spPr>
            <a:xfrm>
              <a:off x="2387385" y="1121400"/>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5" name="Google Shape;825;p1"/>
            <p:cNvSpPr/>
            <p:nvPr/>
          </p:nvSpPr>
          <p:spPr>
            <a:xfrm>
              <a:off x="2387385" y="1157841"/>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6" name="Google Shape;826;p1"/>
            <p:cNvSpPr/>
            <p:nvPr/>
          </p:nvSpPr>
          <p:spPr>
            <a:xfrm>
              <a:off x="1228561" y="1081315"/>
              <a:ext cx="116611" cy="120255"/>
            </a:xfrm>
            <a:custGeom>
              <a:rect b="b" l="l" r="r" t="t"/>
              <a:pathLst>
                <a:path extrusionOk="0" h="66" w="64">
                  <a:moveTo>
                    <a:pt x="1" y="66"/>
                  </a:moveTo>
                  <a:lnTo>
                    <a:pt x="2" y="66"/>
                  </a:lnTo>
                  <a:cubicBezTo>
                    <a:pt x="4" y="66"/>
                    <a:pt x="5" y="65"/>
                    <a:pt x="7" y="65"/>
                  </a:cubicBezTo>
                  <a:cubicBezTo>
                    <a:pt x="11" y="65"/>
                    <a:pt x="17" y="65"/>
                    <a:pt x="24" y="65"/>
                  </a:cubicBezTo>
                  <a:lnTo>
                    <a:pt x="23" y="65"/>
                  </a:lnTo>
                  <a:cubicBezTo>
                    <a:pt x="23" y="62"/>
                    <a:pt x="23" y="58"/>
                    <a:pt x="23" y="53"/>
                  </a:cubicBezTo>
                  <a:cubicBezTo>
                    <a:pt x="23" y="51"/>
                    <a:pt x="23" y="49"/>
                    <a:pt x="23" y="46"/>
                  </a:cubicBezTo>
                  <a:cubicBezTo>
                    <a:pt x="23" y="44"/>
                    <a:pt x="26" y="41"/>
                    <a:pt x="29" y="41"/>
                  </a:cubicBezTo>
                  <a:cubicBezTo>
                    <a:pt x="31" y="41"/>
                    <a:pt x="34" y="41"/>
                    <a:pt x="37" y="41"/>
                  </a:cubicBezTo>
                  <a:cubicBezTo>
                    <a:pt x="40" y="42"/>
                    <a:pt x="42" y="44"/>
                    <a:pt x="42" y="48"/>
                  </a:cubicBezTo>
                  <a:cubicBezTo>
                    <a:pt x="42" y="53"/>
                    <a:pt x="42" y="59"/>
                    <a:pt x="42" y="65"/>
                  </a:cubicBezTo>
                  <a:lnTo>
                    <a:pt x="42" y="65"/>
                  </a:lnTo>
                  <a:cubicBezTo>
                    <a:pt x="48" y="65"/>
                    <a:pt x="55" y="64"/>
                    <a:pt x="63" y="64"/>
                  </a:cubicBezTo>
                  <a:lnTo>
                    <a:pt x="62" y="65"/>
                  </a:lnTo>
                  <a:cubicBezTo>
                    <a:pt x="62" y="57"/>
                    <a:pt x="62" y="48"/>
                    <a:pt x="62" y="39"/>
                  </a:cubicBezTo>
                  <a:cubicBezTo>
                    <a:pt x="62" y="37"/>
                    <a:pt x="62" y="34"/>
                    <a:pt x="62" y="32"/>
                  </a:cubicBezTo>
                  <a:cubicBezTo>
                    <a:pt x="62" y="30"/>
                    <a:pt x="60" y="29"/>
                    <a:pt x="59" y="27"/>
                  </a:cubicBezTo>
                  <a:cubicBezTo>
                    <a:pt x="56" y="24"/>
                    <a:pt x="52" y="21"/>
                    <a:pt x="49" y="18"/>
                  </a:cubicBezTo>
                  <a:cubicBezTo>
                    <a:pt x="46" y="15"/>
                    <a:pt x="43" y="12"/>
                    <a:pt x="41" y="9"/>
                  </a:cubicBezTo>
                  <a:cubicBezTo>
                    <a:pt x="39" y="8"/>
                    <a:pt x="38" y="6"/>
                    <a:pt x="36" y="5"/>
                  </a:cubicBezTo>
                  <a:cubicBezTo>
                    <a:pt x="35" y="4"/>
                    <a:pt x="34" y="2"/>
                    <a:pt x="32" y="2"/>
                  </a:cubicBezTo>
                  <a:cubicBezTo>
                    <a:pt x="30" y="1"/>
                    <a:pt x="28" y="2"/>
                    <a:pt x="27" y="3"/>
                  </a:cubicBezTo>
                  <a:cubicBezTo>
                    <a:pt x="26" y="4"/>
                    <a:pt x="24" y="5"/>
                    <a:pt x="23" y="7"/>
                  </a:cubicBezTo>
                  <a:cubicBezTo>
                    <a:pt x="20" y="9"/>
                    <a:pt x="18" y="12"/>
                    <a:pt x="15" y="14"/>
                  </a:cubicBezTo>
                  <a:cubicBezTo>
                    <a:pt x="11" y="19"/>
                    <a:pt x="6" y="24"/>
                    <a:pt x="2" y="28"/>
                  </a:cubicBezTo>
                  <a:cubicBezTo>
                    <a:pt x="1" y="30"/>
                    <a:pt x="1" y="33"/>
                    <a:pt x="1" y="36"/>
                  </a:cubicBezTo>
                  <a:cubicBezTo>
                    <a:pt x="1" y="38"/>
                    <a:pt x="1" y="41"/>
                    <a:pt x="1" y="43"/>
                  </a:cubicBezTo>
                  <a:cubicBezTo>
                    <a:pt x="1" y="48"/>
                    <a:pt x="1" y="52"/>
                    <a:pt x="1" y="55"/>
                  </a:cubicBezTo>
                  <a:cubicBezTo>
                    <a:pt x="1" y="58"/>
                    <a:pt x="1" y="61"/>
                    <a:pt x="1" y="63"/>
                  </a:cubicBezTo>
                  <a:cubicBezTo>
                    <a:pt x="1" y="65"/>
                    <a:pt x="1" y="66"/>
                    <a:pt x="1" y="66"/>
                  </a:cubicBezTo>
                  <a:cubicBezTo>
                    <a:pt x="1" y="66"/>
                    <a:pt x="1" y="65"/>
                    <a:pt x="1" y="63"/>
                  </a:cubicBezTo>
                  <a:cubicBezTo>
                    <a:pt x="1" y="61"/>
                    <a:pt x="1" y="59"/>
                    <a:pt x="0" y="56"/>
                  </a:cubicBezTo>
                  <a:cubicBezTo>
                    <a:pt x="0" y="52"/>
                    <a:pt x="0" y="48"/>
                    <a:pt x="0" y="44"/>
                  </a:cubicBezTo>
                  <a:cubicBezTo>
                    <a:pt x="0" y="41"/>
                    <a:pt x="0" y="39"/>
                    <a:pt x="0" y="36"/>
                  </a:cubicBezTo>
                  <a:cubicBezTo>
                    <a:pt x="0" y="35"/>
                    <a:pt x="0" y="33"/>
                    <a:pt x="0" y="32"/>
                  </a:cubicBezTo>
                  <a:cubicBezTo>
                    <a:pt x="0" y="30"/>
                    <a:pt x="0" y="29"/>
                    <a:pt x="1" y="28"/>
                  </a:cubicBezTo>
                  <a:cubicBezTo>
                    <a:pt x="5" y="23"/>
                    <a:pt x="10" y="18"/>
                    <a:pt x="15" y="13"/>
                  </a:cubicBezTo>
                  <a:cubicBezTo>
                    <a:pt x="17" y="11"/>
                    <a:pt x="20" y="8"/>
                    <a:pt x="22" y="6"/>
                  </a:cubicBezTo>
                  <a:cubicBezTo>
                    <a:pt x="23" y="4"/>
                    <a:pt x="25" y="3"/>
                    <a:pt x="26" y="2"/>
                  </a:cubicBezTo>
                  <a:cubicBezTo>
                    <a:pt x="28" y="0"/>
                    <a:pt x="30" y="0"/>
                    <a:pt x="32" y="0"/>
                  </a:cubicBezTo>
                  <a:cubicBezTo>
                    <a:pt x="35" y="1"/>
                    <a:pt x="36" y="3"/>
                    <a:pt x="37" y="4"/>
                  </a:cubicBezTo>
                  <a:lnTo>
                    <a:pt x="42" y="8"/>
                  </a:lnTo>
                  <a:cubicBezTo>
                    <a:pt x="45" y="11"/>
                    <a:pt x="48" y="14"/>
                    <a:pt x="51" y="17"/>
                  </a:cubicBezTo>
                  <a:cubicBezTo>
                    <a:pt x="54" y="20"/>
                    <a:pt x="57" y="23"/>
                    <a:pt x="60" y="26"/>
                  </a:cubicBezTo>
                  <a:cubicBezTo>
                    <a:pt x="61" y="27"/>
                    <a:pt x="61" y="28"/>
                    <a:pt x="62" y="29"/>
                  </a:cubicBezTo>
                  <a:cubicBezTo>
                    <a:pt x="63" y="30"/>
                    <a:pt x="63" y="31"/>
                    <a:pt x="63" y="32"/>
                  </a:cubicBezTo>
                  <a:cubicBezTo>
                    <a:pt x="63" y="35"/>
                    <a:pt x="63" y="37"/>
                    <a:pt x="63" y="39"/>
                  </a:cubicBezTo>
                  <a:cubicBezTo>
                    <a:pt x="63" y="48"/>
                    <a:pt x="63" y="57"/>
                    <a:pt x="64" y="65"/>
                  </a:cubicBezTo>
                  <a:lnTo>
                    <a:pt x="64" y="66"/>
                  </a:lnTo>
                  <a:lnTo>
                    <a:pt x="63" y="66"/>
                  </a:lnTo>
                  <a:cubicBezTo>
                    <a:pt x="55" y="66"/>
                    <a:pt x="48" y="66"/>
                    <a:pt x="42" y="66"/>
                  </a:cubicBezTo>
                  <a:lnTo>
                    <a:pt x="41" y="66"/>
                  </a:lnTo>
                  <a:lnTo>
                    <a:pt x="41" y="66"/>
                  </a:lnTo>
                  <a:cubicBezTo>
                    <a:pt x="41" y="59"/>
                    <a:pt x="41" y="54"/>
                    <a:pt x="41" y="48"/>
                  </a:cubicBezTo>
                  <a:cubicBezTo>
                    <a:pt x="41" y="45"/>
                    <a:pt x="39" y="43"/>
                    <a:pt x="36" y="43"/>
                  </a:cubicBezTo>
                  <a:cubicBezTo>
                    <a:pt x="34" y="43"/>
                    <a:pt x="31" y="43"/>
                    <a:pt x="29" y="43"/>
                  </a:cubicBezTo>
                  <a:cubicBezTo>
                    <a:pt x="27" y="43"/>
                    <a:pt x="25" y="45"/>
                    <a:pt x="24" y="47"/>
                  </a:cubicBezTo>
                  <a:cubicBezTo>
                    <a:pt x="24" y="49"/>
                    <a:pt x="24" y="51"/>
                    <a:pt x="24" y="54"/>
                  </a:cubicBezTo>
                  <a:cubicBezTo>
                    <a:pt x="24" y="58"/>
                    <a:pt x="24" y="62"/>
                    <a:pt x="24" y="66"/>
                  </a:cubicBezTo>
                  <a:lnTo>
                    <a:pt x="24" y="66"/>
                  </a:lnTo>
                  <a:lnTo>
                    <a:pt x="24" y="66"/>
                  </a:lnTo>
                  <a:cubicBezTo>
                    <a:pt x="17" y="66"/>
                    <a:pt x="11" y="66"/>
                    <a:pt x="7" y="66"/>
                  </a:cubicBezTo>
                  <a:cubicBezTo>
                    <a:pt x="5" y="66"/>
                    <a:pt x="4" y="66"/>
                    <a:pt x="2" y="66"/>
                  </a:cubicBezTo>
                  <a:cubicBezTo>
                    <a:pt x="1" y="66"/>
                    <a:pt x="1" y="66"/>
                    <a:pt x="1" y="6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7" name="Google Shape;827;p1"/>
            <p:cNvSpPr/>
            <p:nvPr/>
          </p:nvSpPr>
          <p:spPr>
            <a:xfrm>
              <a:off x="1172077" y="1394707"/>
              <a:ext cx="1350141" cy="245976"/>
            </a:xfrm>
            <a:custGeom>
              <a:rect b="b" l="l" r="r" t="t"/>
              <a:pathLst>
                <a:path extrusionOk="0" h="135" w="741">
                  <a:moveTo>
                    <a:pt x="371" y="135"/>
                  </a:moveTo>
                  <a:lnTo>
                    <a:pt x="685" y="135"/>
                  </a:lnTo>
                  <a:cubicBezTo>
                    <a:pt x="716" y="135"/>
                    <a:pt x="741" y="109"/>
                    <a:pt x="741" y="78"/>
                  </a:cubicBezTo>
                  <a:lnTo>
                    <a:pt x="741" y="57"/>
                  </a:lnTo>
                  <a:cubicBezTo>
                    <a:pt x="741" y="25"/>
                    <a:pt x="716" y="0"/>
                    <a:pt x="685" y="0"/>
                  </a:cubicBezTo>
                  <a:lnTo>
                    <a:pt x="57" y="0"/>
                  </a:lnTo>
                  <a:cubicBezTo>
                    <a:pt x="26" y="0"/>
                    <a:pt x="0" y="25"/>
                    <a:pt x="0" y="57"/>
                  </a:cubicBezTo>
                  <a:lnTo>
                    <a:pt x="0" y="78"/>
                  </a:lnTo>
                  <a:cubicBezTo>
                    <a:pt x="0" y="109"/>
                    <a:pt x="26" y="135"/>
                    <a:pt x="57" y="135"/>
                  </a:cubicBezTo>
                  <a:lnTo>
                    <a:pt x="371" y="135"/>
                  </a:lnTo>
                  <a:close/>
                </a:path>
              </a:pathLst>
            </a:custGeom>
            <a:solidFill>
              <a:schemeClr val="lt1"/>
            </a:solidFill>
            <a:ln>
              <a:noFill/>
            </a:ln>
          </p:spPr>
          <p:txBody>
            <a:bodyPr anchorCtr="1" anchor="ctr" bIns="3600" lIns="90000" spcFirstLastPara="1" rIns="90000" wrap="square" tIns="3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8" name="Google Shape;828;p1"/>
            <p:cNvSpPr/>
            <p:nvPr/>
          </p:nvSpPr>
          <p:spPr>
            <a:xfrm>
              <a:off x="1170255" y="1391063"/>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9" name="Google Shape;829;p1"/>
            <p:cNvSpPr/>
            <p:nvPr/>
          </p:nvSpPr>
          <p:spPr>
            <a:xfrm>
              <a:off x="2349122" y="1465767"/>
              <a:ext cx="91103" cy="91102"/>
            </a:xfrm>
            <a:custGeom>
              <a:rect b="b" l="l" r="r" t="t"/>
              <a:pathLst>
                <a:path extrusionOk="0" h="50" w="50">
                  <a:moveTo>
                    <a:pt x="50" y="25"/>
                  </a:moveTo>
                  <a:cubicBezTo>
                    <a:pt x="50" y="25"/>
                    <a:pt x="50" y="23"/>
                    <a:pt x="49" y="19"/>
                  </a:cubicBezTo>
                  <a:cubicBezTo>
                    <a:pt x="48" y="16"/>
                    <a:pt x="45" y="10"/>
                    <a:pt x="40" y="6"/>
                  </a:cubicBezTo>
                  <a:cubicBezTo>
                    <a:pt x="34" y="2"/>
                    <a:pt x="26" y="0"/>
                    <a:pt x="18" y="3"/>
                  </a:cubicBezTo>
                  <a:cubicBezTo>
                    <a:pt x="9" y="6"/>
                    <a:pt x="2" y="15"/>
                    <a:pt x="3" y="25"/>
                  </a:cubicBezTo>
                  <a:cubicBezTo>
                    <a:pt x="2" y="35"/>
                    <a:pt x="10" y="44"/>
                    <a:pt x="18" y="47"/>
                  </a:cubicBezTo>
                  <a:cubicBezTo>
                    <a:pt x="26" y="50"/>
                    <a:pt x="34" y="48"/>
                    <a:pt x="40" y="44"/>
                  </a:cubicBezTo>
                  <a:cubicBezTo>
                    <a:pt x="45" y="40"/>
                    <a:pt x="48" y="34"/>
                    <a:pt x="49" y="31"/>
                  </a:cubicBezTo>
                  <a:cubicBezTo>
                    <a:pt x="50" y="27"/>
                    <a:pt x="50" y="25"/>
                    <a:pt x="50" y="25"/>
                  </a:cubicBezTo>
                  <a:cubicBezTo>
                    <a:pt x="50" y="25"/>
                    <a:pt x="50" y="26"/>
                    <a:pt x="50" y="27"/>
                  </a:cubicBezTo>
                  <a:cubicBezTo>
                    <a:pt x="50" y="28"/>
                    <a:pt x="50" y="29"/>
                    <a:pt x="50" y="31"/>
                  </a:cubicBezTo>
                  <a:cubicBezTo>
                    <a:pt x="49" y="35"/>
                    <a:pt x="47" y="41"/>
                    <a:pt x="41" y="45"/>
                  </a:cubicBezTo>
                  <a:cubicBezTo>
                    <a:pt x="35" y="50"/>
                    <a:pt x="26" y="52"/>
                    <a:pt x="17" y="49"/>
                  </a:cubicBezTo>
                  <a:cubicBezTo>
                    <a:pt x="8" y="46"/>
                    <a:pt x="0" y="36"/>
                    <a:pt x="0" y="25"/>
                  </a:cubicBezTo>
                  <a:cubicBezTo>
                    <a:pt x="0" y="14"/>
                    <a:pt x="8" y="4"/>
                    <a:pt x="17" y="1"/>
                  </a:cubicBezTo>
                  <a:cubicBezTo>
                    <a:pt x="26" y="-2"/>
                    <a:pt x="35" y="0"/>
                    <a:pt x="41" y="5"/>
                  </a:cubicBezTo>
                  <a:cubicBezTo>
                    <a:pt x="47" y="9"/>
                    <a:pt x="49" y="15"/>
                    <a:pt x="50" y="19"/>
                  </a:cubicBezTo>
                  <a:cubicBezTo>
                    <a:pt x="50" y="21"/>
                    <a:pt x="50" y="22"/>
                    <a:pt x="50" y="23"/>
                  </a:cubicBezTo>
                  <a:cubicBezTo>
                    <a:pt x="50" y="24"/>
                    <a:pt x="50" y="25"/>
                    <a:pt x="50" y="2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0" name="Google Shape;830;p1"/>
            <p:cNvSpPr/>
            <p:nvPr/>
          </p:nvSpPr>
          <p:spPr>
            <a:xfrm>
              <a:off x="2425648" y="1544115"/>
              <a:ext cx="38263" cy="43729"/>
            </a:xfrm>
            <a:custGeom>
              <a:rect b="b" l="l" r="r" t="t"/>
              <a:pathLst>
                <a:path extrusionOk="0" h="24" w="21">
                  <a:moveTo>
                    <a:pt x="21" y="24"/>
                  </a:moveTo>
                  <a:cubicBezTo>
                    <a:pt x="21" y="25"/>
                    <a:pt x="15" y="20"/>
                    <a:pt x="9" y="13"/>
                  </a:cubicBezTo>
                  <a:cubicBezTo>
                    <a:pt x="3" y="7"/>
                    <a:pt x="-1" y="1"/>
                    <a:pt x="0" y="0"/>
                  </a:cubicBezTo>
                  <a:cubicBezTo>
                    <a:pt x="0" y="0"/>
                    <a:pt x="5" y="5"/>
                    <a:pt x="11" y="11"/>
                  </a:cubicBezTo>
                  <a:cubicBezTo>
                    <a:pt x="18" y="18"/>
                    <a:pt x="22" y="24"/>
                    <a:pt x="21"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1" name="Google Shape;831;p1"/>
            <p:cNvSpPr/>
            <p:nvPr/>
          </p:nvSpPr>
          <p:spPr>
            <a:xfrm>
              <a:off x="1330596" y="1485810"/>
              <a:ext cx="56484" cy="69238"/>
            </a:xfrm>
            <a:custGeom>
              <a:rect b="b" l="l" r="r" t="t"/>
              <a:pathLst>
                <a:path extrusionOk="0" h="38" w="31">
                  <a:moveTo>
                    <a:pt x="13" y="4"/>
                  </a:moveTo>
                  <a:lnTo>
                    <a:pt x="0" y="4"/>
                  </a:lnTo>
                  <a:lnTo>
                    <a:pt x="0" y="0"/>
                  </a:lnTo>
                  <a:lnTo>
                    <a:pt x="31" y="0"/>
                  </a:lnTo>
                  <a:lnTo>
                    <a:pt x="31" y="4"/>
                  </a:lnTo>
                  <a:lnTo>
                    <a:pt x="17" y="4"/>
                  </a:lnTo>
                  <a:lnTo>
                    <a:pt x="17" y="38"/>
                  </a:lnTo>
                  <a:lnTo>
                    <a:pt x="13" y="38"/>
                  </a:lnTo>
                  <a:lnTo>
                    <a:pt x="13" y="4"/>
                  </a:ln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2" name="Google Shape;832;p1"/>
            <p:cNvSpPr/>
            <p:nvPr/>
          </p:nvSpPr>
          <p:spPr>
            <a:xfrm>
              <a:off x="1385257" y="1502208"/>
              <a:ext cx="51017" cy="52839"/>
            </a:xfrm>
            <a:custGeom>
              <a:rect b="b" l="l" r="r" t="t"/>
              <a:pathLst>
                <a:path extrusionOk="0" h="29" w="28">
                  <a:moveTo>
                    <a:pt x="28" y="16"/>
                  </a:moveTo>
                  <a:lnTo>
                    <a:pt x="4" y="16"/>
                  </a:lnTo>
                  <a:cubicBezTo>
                    <a:pt x="5" y="22"/>
                    <a:pt x="9" y="26"/>
                    <a:pt x="15" y="26"/>
                  </a:cubicBezTo>
                  <a:cubicBezTo>
                    <a:pt x="19" y="26"/>
                    <a:pt x="22" y="25"/>
                    <a:pt x="24" y="22"/>
                  </a:cubicBezTo>
                  <a:lnTo>
                    <a:pt x="26" y="25"/>
                  </a:lnTo>
                  <a:cubicBezTo>
                    <a:pt x="23" y="28"/>
                    <a:pt x="20" y="29"/>
                    <a:pt x="15" y="29"/>
                  </a:cubicBezTo>
                  <a:cubicBezTo>
                    <a:pt x="6" y="29"/>
                    <a:pt x="0" y="23"/>
                    <a:pt x="0" y="15"/>
                  </a:cubicBezTo>
                  <a:cubicBezTo>
                    <a:pt x="0" y="6"/>
                    <a:pt x="6" y="0"/>
                    <a:pt x="14" y="0"/>
                  </a:cubicBezTo>
                  <a:cubicBezTo>
                    <a:pt x="22" y="0"/>
                    <a:pt x="28" y="6"/>
                    <a:pt x="28" y="15"/>
                  </a:cubicBezTo>
                  <a:lnTo>
                    <a:pt x="28" y="16"/>
                  </a:lnTo>
                  <a:moveTo>
                    <a:pt x="4" y="13"/>
                  </a:moveTo>
                  <a:lnTo>
                    <a:pt x="24" y="13"/>
                  </a:lnTo>
                  <a:cubicBezTo>
                    <a:pt x="24" y="8"/>
                    <a:pt x="19" y="4"/>
                    <a:pt x="14" y="4"/>
                  </a:cubicBezTo>
                  <a:cubicBezTo>
                    <a:pt x="8" y="4"/>
                    <a:pt x="5" y="8"/>
                    <a:pt x="4" y="13"/>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3" name="Google Shape;833;p1"/>
            <p:cNvSpPr/>
            <p:nvPr/>
          </p:nvSpPr>
          <p:spPr>
            <a:xfrm>
              <a:off x="1439919" y="1504030"/>
              <a:ext cx="49195" cy="51017"/>
            </a:xfrm>
            <a:custGeom>
              <a:rect b="b" l="l" r="r" t="t"/>
              <a:pathLst>
                <a:path extrusionOk="0" h="28" w="27">
                  <a:moveTo>
                    <a:pt x="23" y="28"/>
                  </a:moveTo>
                  <a:lnTo>
                    <a:pt x="14" y="16"/>
                  </a:lnTo>
                  <a:lnTo>
                    <a:pt x="5" y="28"/>
                  </a:lnTo>
                  <a:lnTo>
                    <a:pt x="0" y="28"/>
                  </a:lnTo>
                  <a:lnTo>
                    <a:pt x="12" y="13"/>
                  </a:lnTo>
                  <a:lnTo>
                    <a:pt x="1" y="0"/>
                  </a:lnTo>
                  <a:lnTo>
                    <a:pt x="5" y="0"/>
                  </a:lnTo>
                  <a:lnTo>
                    <a:pt x="14" y="11"/>
                  </a:lnTo>
                  <a:lnTo>
                    <a:pt x="22" y="0"/>
                  </a:lnTo>
                  <a:lnTo>
                    <a:pt x="26" y="0"/>
                  </a:lnTo>
                  <a:lnTo>
                    <a:pt x="16" y="13"/>
                  </a:lnTo>
                  <a:lnTo>
                    <a:pt x="27" y="28"/>
                  </a:lnTo>
                  <a:lnTo>
                    <a:pt x="23" y="28"/>
                  </a:ln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4" name="Google Shape;834;p1"/>
            <p:cNvSpPr/>
            <p:nvPr/>
          </p:nvSpPr>
          <p:spPr>
            <a:xfrm>
              <a:off x="1492758" y="1491276"/>
              <a:ext cx="34619" cy="63772"/>
            </a:xfrm>
            <a:custGeom>
              <a:rect b="b" l="l" r="r" t="t"/>
              <a:pathLst>
                <a:path extrusionOk="0" h="35" w="19">
                  <a:moveTo>
                    <a:pt x="19" y="33"/>
                  </a:moveTo>
                  <a:cubicBezTo>
                    <a:pt x="18" y="35"/>
                    <a:pt x="16" y="35"/>
                    <a:pt x="13" y="35"/>
                  </a:cubicBezTo>
                  <a:cubicBezTo>
                    <a:pt x="8" y="35"/>
                    <a:pt x="5" y="32"/>
                    <a:pt x="5" y="27"/>
                  </a:cubicBezTo>
                  <a:lnTo>
                    <a:pt x="5" y="10"/>
                  </a:lnTo>
                  <a:lnTo>
                    <a:pt x="0" y="10"/>
                  </a:lnTo>
                  <a:lnTo>
                    <a:pt x="0" y="7"/>
                  </a:lnTo>
                  <a:lnTo>
                    <a:pt x="5" y="7"/>
                  </a:lnTo>
                  <a:lnTo>
                    <a:pt x="5" y="0"/>
                  </a:lnTo>
                  <a:lnTo>
                    <a:pt x="9" y="0"/>
                  </a:lnTo>
                  <a:lnTo>
                    <a:pt x="9" y="7"/>
                  </a:lnTo>
                  <a:lnTo>
                    <a:pt x="18" y="7"/>
                  </a:lnTo>
                  <a:lnTo>
                    <a:pt x="18" y="10"/>
                  </a:lnTo>
                  <a:lnTo>
                    <a:pt x="9" y="10"/>
                  </a:lnTo>
                  <a:lnTo>
                    <a:pt x="9" y="27"/>
                  </a:lnTo>
                  <a:cubicBezTo>
                    <a:pt x="9" y="30"/>
                    <a:pt x="11" y="32"/>
                    <a:pt x="14" y="32"/>
                  </a:cubicBezTo>
                  <a:cubicBezTo>
                    <a:pt x="15" y="32"/>
                    <a:pt x="17" y="32"/>
                    <a:pt x="18" y="31"/>
                  </a:cubicBezTo>
                  <a:lnTo>
                    <a:pt x="19" y="33"/>
                  </a:ln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5" name="Google Shape;835;p1"/>
            <p:cNvSpPr/>
            <p:nvPr/>
          </p:nvSpPr>
          <p:spPr>
            <a:xfrm>
              <a:off x="1651277" y="187208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6" name="Google Shape;836;p1"/>
            <p:cNvSpPr/>
            <p:nvPr/>
          </p:nvSpPr>
          <p:spPr>
            <a:xfrm>
              <a:off x="1653099" y="1961364"/>
              <a:ext cx="792593" cy="5466"/>
            </a:xfrm>
            <a:custGeom>
              <a:rect b="b" l="l" r="r" t="t"/>
              <a:pathLst>
                <a:path extrusionOk="0" h="3" w="435">
                  <a:moveTo>
                    <a:pt x="435" y="2"/>
                  </a:moveTo>
                  <a:cubicBezTo>
                    <a:pt x="435" y="3"/>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7" name="Google Shape;837;p1"/>
            <p:cNvSpPr/>
            <p:nvPr/>
          </p:nvSpPr>
          <p:spPr>
            <a:xfrm>
              <a:off x="1653099" y="2026958"/>
              <a:ext cx="783483" cy="5466"/>
            </a:xfrm>
            <a:custGeom>
              <a:rect b="b" l="l" r="r" t="t"/>
              <a:pathLst>
                <a:path extrusionOk="0" h="3" w="430">
                  <a:moveTo>
                    <a:pt x="430" y="1"/>
                  </a:moveTo>
                  <a:cubicBezTo>
                    <a:pt x="430" y="2"/>
                    <a:pt x="334" y="3"/>
                    <a:pt x="215" y="3"/>
                  </a:cubicBezTo>
                  <a:cubicBezTo>
                    <a:pt x="96" y="3"/>
                    <a:pt x="0" y="2"/>
                    <a:pt x="0" y="1"/>
                  </a:cubicBezTo>
                  <a:cubicBezTo>
                    <a:pt x="0" y="1"/>
                    <a:pt x="96" y="0"/>
                    <a:pt x="215" y="0"/>
                  </a:cubicBezTo>
                  <a:cubicBezTo>
                    <a:pt x="334" y="0"/>
                    <a:pt x="430" y="1"/>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8" name="Google Shape;838;p1"/>
            <p:cNvSpPr/>
            <p:nvPr/>
          </p:nvSpPr>
          <p:spPr>
            <a:xfrm>
              <a:off x="1653099" y="2088907"/>
              <a:ext cx="462801" cy="5466"/>
            </a:xfrm>
            <a:custGeom>
              <a:rect b="b" l="l" r="r" t="t"/>
              <a:pathLst>
                <a:path extrusionOk="0" h="3" w="254">
                  <a:moveTo>
                    <a:pt x="254" y="1"/>
                  </a:moveTo>
                  <a:cubicBezTo>
                    <a:pt x="254" y="2"/>
                    <a:pt x="197" y="3"/>
                    <a:pt x="127" y="3"/>
                  </a:cubicBezTo>
                  <a:cubicBezTo>
                    <a:pt x="56" y="3"/>
                    <a:pt x="0" y="2"/>
                    <a:pt x="0" y="1"/>
                  </a:cubicBezTo>
                  <a:cubicBezTo>
                    <a:pt x="0" y="0"/>
                    <a:pt x="56" y="0"/>
                    <a:pt x="127" y="0"/>
                  </a:cubicBezTo>
                  <a:cubicBezTo>
                    <a:pt x="197" y="0"/>
                    <a:pt x="254" y="0"/>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9" name="Google Shape;839;p1"/>
            <p:cNvSpPr/>
            <p:nvPr/>
          </p:nvSpPr>
          <p:spPr>
            <a:xfrm>
              <a:off x="1651277" y="2364037"/>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0" name="Google Shape;840;p1"/>
            <p:cNvSpPr/>
            <p:nvPr/>
          </p:nvSpPr>
          <p:spPr>
            <a:xfrm>
              <a:off x="1653099" y="2455139"/>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1" name="Google Shape;841;p1"/>
            <p:cNvSpPr/>
            <p:nvPr/>
          </p:nvSpPr>
          <p:spPr>
            <a:xfrm>
              <a:off x="1653099" y="2518911"/>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2" name="Google Shape;842;p1"/>
            <p:cNvSpPr/>
            <p:nvPr/>
          </p:nvSpPr>
          <p:spPr>
            <a:xfrm>
              <a:off x="1653099" y="2580860"/>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3" name="Google Shape;843;p1"/>
            <p:cNvSpPr/>
            <p:nvPr/>
          </p:nvSpPr>
          <p:spPr>
            <a:xfrm>
              <a:off x="1651277" y="2855989"/>
              <a:ext cx="442759" cy="5466"/>
            </a:xfrm>
            <a:custGeom>
              <a:rect b="b" l="l" r="r" t="t"/>
              <a:pathLst>
                <a:path extrusionOk="0" h="3" w="243">
                  <a:moveTo>
                    <a:pt x="243" y="2"/>
                  </a:moveTo>
                  <a:cubicBezTo>
                    <a:pt x="243" y="2"/>
                    <a:pt x="189" y="3"/>
                    <a:pt x="122" y="3"/>
                  </a:cubicBezTo>
                  <a:cubicBezTo>
                    <a:pt x="55" y="3"/>
                    <a:pt x="0" y="2"/>
                    <a:pt x="0" y="2"/>
                  </a:cubicBezTo>
                  <a:cubicBezTo>
                    <a:pt x="0" y="1"/>
                    <a:pt x="55" y="0"/>
                    <a:pt x="122" y="0"/>
                  </a:cubicBezTo>
                  <a:cubicBezTo>
                    <a:pt x="189" y="0"/>
                    <a:pt x="243" y="1"/>
                    <a:pt x="243" y="2"/>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4" name="Google Shape;844;p1"/>
            <p:cNvSpPr/>
            <p:nvPr/>
          </p:nvSpPr>
          <p:spPr>
            <a:xfrm>
              <a:off x="1653099" y="2947092"/>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5" name="Google Shape;845;p1"/>
            <p:cNvSpPr/>
            <p:nvPr/>
          </p:nvSpPr>
          <p:spPr>
            <a:xfrm>
              <a:off x="1653099" y="3012685"/>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6" name="Google Shape;846;p1"/>
            <p:cNvSpPr/>
            <p:nvPr/>
          </p:nvSpPr>
          <p:spPr>
            <a:xfrm>
              <a:off x="1653099" y="3072813"/>
              <a:ext cx="462801" cy="5466"/>
            </a:xfrm>
            <a:custGeom>
              <a:rect b="b" l="l" r="r" t="t"/>
              <a:pathLst>
                <a:path extrusionOk="0" h="3" w="254">
                  <a:moveTo>
                    <a:pt x="254" y="2"/>
                  </a:moveTo>
                  <a:cubicBezTo>
                    <a:pt x="254" y="3"/>
                    <a:pt x="197" y="3"/>
                    <a:pt x="127" y="3"/>
                  </a:cubicBezTo>
                  <a:cubicBezTo>
                    <a:pt x="56" y="3"/>
                    <a:pt x="0" y="2"/>
                    <a:pt x="0" y="2"/>
                  </a:cubicBezTo>
                  <a:cubicBezTo>
                    <a:pt x="0" y="1"/>
                    <a:pt x="56" y="0"/>
                    <a:pt x="127" y="0"/>
                  </a:cubicBezTo>
                  <a:cubicBezTo>
                    <a:pt x="197" y="0"/>
                    <a:pt x="254" y="1"/>
                    <a:pt x="254"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7" name="Google Shape;847;p1"/>
            <p:cNvSpPr/>
            <p:nvPr/>
          </p:nvSpPr>
          <p:spPr>
            <a:xfrm>
              <a:off x="1651277" y="334976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8" name="Google Shape;848;p1"/>
            <p:cNvSpPr/>
            <p:nvPr/>
          </p:nvSpPr>
          <p:spPr>
            <a:xfrm>
              <a:off x="1653099" y="3439045"/>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9" name="Google Shape;849;p1"/>
            <p:cNvSpPr/>
            <p:nvPr/>
          </p:nvSpPr>
          <p:spPr>
            <a:xfrm>
              <a:off x="1653099" y="3504638"/>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0" name="Google Shape;850;p1"/>
            <p:cNvSpPr/>
            <p:nvPr/>
          </p:nvSpPr>
          <p:spPr>
            <a:xfrm>
              <a:off x="1653099" y="3566588"/>
              <a:ext cx="462801" cy="3644"/>
            </a:xfrm>
            <a:custGeom>
              <a:rect b="b" l="l" r="r" t="t"/>
              <a:pathLst>
                <a:path extrusionOk="0" h="2" w="254">
                  <a:moveTo>
                    <a:pt x="254" y="1"/>
                  </a:moveTo>
                  <a:cubicBezTo>
                    <a:pt x="254" y="2"/>
                    <a:pt x="197" y="2"/>
                    <a:pt x="127" y="2"/>
                  </a:cubicBezTo>
                  <a:cubicBezTo>
                    <a:pt x="56" y="2"/>
                    <a:pt x="0" y="2"/>
                    <a:pt x="0" y="1"/>
                  </a:cubicBezTo>
                  <a:cubicBezTo>
                    <a:pt x="0" y="0"/>
                    <a:pt x="56" y="0"/>
                    <a:pt x="127" y="0"/>
                  </a:cubicBezTo>
                  <a:cubicBezTo>
                    <a:pt x="197" y="0"/>
                    <a:pt x="254" y="0"/>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1" name="Google Shape;851;p1"/>
            <p:cNvSpPr/>
            <p:nvPr/>
          </p:nvSpPr>
          <p:spPr>
            <a:xfrm>
              <a:off x="1651277" y="3838073"/>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2" name="Google Shape;852;p1"/>
            <p:cNvSpPr/>
            <p:nvPr/>
          </p:nvSpPr>
          <p:spPr>
            <a:xfrm>
              <a:off x="1653099" y="3929175"/>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3" name="Google Shape;853;p1"/>
            <p:cNvSpPr/>
            <p:nvPr/>
          </p:nvSpPr>
          <p:spPr>
            <a:xfrm>
              <a:off x="1653099" y="3992947"/>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4" name="Google Shape;854;p1"/>
            <p:cNvSpPr/>
            <p:nvPr/>
          </p:nvSpPr>
          <p:spPr>
            <a:xfrm>
              <a:off x="1653099" y="4054897"/>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5" name="Google Shape;855;p1"/>
            <p:cNvSpPr/>
            <p:nvPr/>
          </p:nvSpPr>
          <p:spPr>
            <a:xfrm>
              <a:off x="1177544" y="1870262"/>
              <a:ext cx="360766" cy="273307"/>
            </a:xfrm>
            <a:custGeom>
              <a:rect b="b" l="l" r="r" t="t"/>
              <a:pathLst>
                <a:path extrusionOk="0" h="150" w="198">
                  <a:moveTo>
                    <a:pt x="0" y="148"/>
                  </a:moveTo>
                  <a:lnTo>
                    <a:pt x="1" y="0"/>
                  </a:lnTo>
                  <a:lnTo>
                    <a:pt x="198" y="1"/>
                  </a:lnTo>
                  <a:lnTo>
                    <a:pt x="198" y="150"/>
                  </a:lnTo>
                  <a:lnTo>
                    <a:pt x="0" y="148"/>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6" name="Google Shape;856;p1"/>
            <p:cNvSpPr/>
            <p:nvPr/>
          </p:nvSpPr>
          <p:spPr>
            <a:xfrm>
              <a:off x="1177544" y="2356748"/>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7" name="Google Shape;857;p1"/>
            <p:cNvSpPr/>
            <p:nvPr/>
          </p:nvSpPr>
          <p:spPr>
            <a:xfrm>
              <a:off x="1177544" y="2843235"/>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8" name="Google Shape;858;p1"/>
            <p:cNvSpPr/>
            <p:nvPr/>
          </p:nvSpPr>
          <p:spPr>
            <a:xfrm>
              <a:off x="1177544" y="3329722"/>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9" name="Google Shape;859;p1"/>
            <p:cNvSpPr/>
            <p:nvPr/>
          </p:nvSpPr>
          <p:spPr>
            <a:xfrm>
              <a:off x="1177544" y="3812564"/>
              <a:ext cx="360766" cy="273307"/>
            </a:xfrm>
            <a:custGeom>
              <a:rect b="b" l="l" r="r" t="t"/>
              <a:pathLst>
                <a:path extrusionOk="0" h="150" w="198">
                  <a:moveTo>
                    <a:pt x="0" y="149"/>
                  </a:moveTo>
                  <a:lnTo>
                    <a:pt x="1" y="0"/>
                  </a:lnTo>
                  <a:lnTo>
                    <a:pt x="198" y="1"/>
                  </a:lnTo>
                  <a:lnTo>
                    <a:pt x="198" y="150"/>
                  </a:lnTo>
                  <a:lnTo>
                    <a:pt x="0" y="149"/>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60" name="Google Shape;860;p1"/>
            <p:cNvGrpSpPr/>
            <p:nvPr/>
          </p:nvGrpSpPr>
          <p:grpSpPr>
            <a:xfrm>
              <a:off x="488808" y="2271112"/>
              <a:ext cx="521107" cy="335257"/>
              <a:chOff x="488808" y="2271112"/>
              <a:chExt cx="521107" cy="335257"/>
            </a:xfrm>
          </p:grpSpPr>
          <p:sp>
            <p:nvSpPr>
              <p:cNvPr id="861" name="Google Shape;861;p1"/>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62" name="Google Shape;862;p1"/>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863" name="Google Shape;863;p1"/>
            <p:cNvSpPr/>
            <p:nvPr/>
          </p:nvSpPr>
          <p:spPr>
            <a:xfrm>
              <a:off x="3265614" y="4040320"/>
              <a:ext cx="455513" cy="455511"/>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4" name="Google Shape;864;p1"/>
            <p:cNvSpPr/>
            <p:nvPr/>
          </p:nvSpPr>
          <p:spPr>
            <a:xfrm>
              <a:off x="3409905" y="4177323"/>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65" name="Google Shape;865;p1"/>
            <p:cNvGrpSpPr/>
            <p:nvPr/>
          </p:nvGrpSpPr>
          <p:grpSpPr>
            <a:xfrm>
              <a:off x="2445691" y="4222525"/>
              <a:ext cx="747041" cy="300638"/>
              <a:chOff x="2445691" y="4222525"/>
              <a:chExt cx="747041" cy="300638"/>
            </a:xfrm>
          </p:grpSpPr>
          <p:sp>
            <p:nvSpPr>
              <p:cNvPr id="866" name="Google Shape;866;p1"/>
              <p:cNvSpPr/>
              <p:nvPr/>
            </p:nvSpPr>
            <p:spPr>
              <a:xfrm>
                <a:off x="3128960" y="4222525"/>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67" name="Google Shape;867;p1"/>
              <p:cNvSpPr/>
              <p:nvPr/>
            </p:nvSpPr>
            <p:spPr>
              <a:xfrm>
                <a:off x="2445691" y="4251678"/>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dk1"/>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868" name="Google Shape;868;p1"/>
            <p:cNvSpPr/>
            <p:nvPr/>
          </p:nvSpPr>
          <p:spPr>
            <a:xfrm>
              <a:off x="927923" y="2178188"/>
              <a:ext cx="245977" cy="377163"/>
            </a:xfrm>
            <a:custGeom>
              <a:rect b="b" l="l" r="r" t="t"/>
              <a:pathLst>
                <a:path extrusionOk="0" h="207" w="135">
                  <a:moveTo>
                    <a:pt x="116" y="129"/>
                  </a:moveTo>
                  <a:lnTo>
                    <a:pt x="120" y="114"/>
                  </a:lnTo>
                  <a:cubicBezTo>
                    <a:pt x="122" y="104"/>
                    <a:pt x="122" y="93"/>
                    <a:pt x="119" y="83"/>
                  </a:cubicBezTo>
                  <a:lnTo>
                    <a:pt x="103" y="30"/>
                  </a:lnTo>
                  <a:cubicBezTo>
                    <a:pt x="102" y="25"/>
                    <a:pt x="98" y="21"/>
                    <a:pt x="94" y="18"/>
                  </a:cubicBezTo>
                  <a:cubicBezTo>
                    <a:pt x="82" y="11"/>
                    <a:pt x="58" y="-2"/>
                    <a:pt x="56" y="0"/>
                  </a:cubicBezTo>
                  <a:cubicBezTo>
                    <a:pt x="41" y="12"/>
                    <a:pt x="74" y="33"/>
                    <a:pt x="74" y="33"/>
                  </a:cubicBezTo>
                  <a:cubicBezTo>
                    <a:pt x="74" y="33"/>
                    <a:pt x="87" y="47"/>
                    <a:pt x="77" y="58"/>
                  </a:cubicBezTo>
                  <a:cubicBezTo>
                    <a:pt x="65" y="70"/>
                    <a:pt x="44" y="44"/>
                    <a:pt x="44" y="44"/>
                  </a:cubicBezTo>
                  <a:cubicBezTo>
                    <a:pt x="44" y="44"/>
                    <a:pt x="45" y="41"/>
                    <a:pt x="46" y="41"/>
                  </a:cubicBezTo>
                  <a:cubicBezTo>
                    <a:pt x="46" y="42"/>
                    <a:pt x="57" y="50"/>
                    <a:pt x="66" y="50"/>
                  </a:cubicBezTo>
                  <a:lnTo>
                    <a:pt x="66" y="33"/>
                  </a:lnTo>
                  <a:lnTo>
                    <a:pt x="47" y="21"/>
                  </a:lnTo>
                  <a:cubicBezTo>
                    <a:pt x="43" y="18"/>
                    <a:pt x="38" y="17"/>
                    <a:pt x="33" y="18"/>
                  </a:cubicBezTo>
                  <a:lnTo>
                    <a:pt x="26" y="20"/>
                  </a:lnTo>
                  <a:cubicBezTo>
                    <a:pt x="22" y="21"/>
                    <a:pt x="18" y="23"/>
                    <a:pt x="15" y="27"/>
                  </a:cubicBezTo>
                  <a:lnTo>
                    <a:pt x="9" y="37"/>
                  </a:lnTo>
                  <a:lnTo>
                    <a:pt x="6" y="40"/>
                  </a:lnTo>
                  <a:cubicBezTo>
                    <a:pt x="4" y="44"/>
                    <a:pt x="3" y="48"/>
                    <a:pt x="5" y="52"/>
                  </a:cubicBezTo>
                  <a:lnTo>
                    <a:pt x="8" y="59"/>
                  </a:lnTo>
                  <a:lnTo>
                    <a:pt x="4" y="65"/>
                  </a:lnTo>
                  <a:cubicBezTo>
                    <a:pt x="0" y="70"/>
                    <a:pt x="-1" y="77"/>
                    <a:pt x="2" y="82"/>
                  </a:cubicBezTo>
                  <a:lnTo>
                    <a:pt x="34" y="127"/>
                  </a:lnTo>
                  <a:lnTo>
                    <a:pt x="83" y="207"/>
                  </a:lnTo>
                  <a:lnTo>
                    <a:pt x="135" y="150"/>
                  </a:lnTo>
                  <a:lnTo>
                    <a:pt x="116" y="129"/>
                  </a:lnTo>
                  <a:close/>
                </a:path>
              </a:pathLst>
            </a:custGeom>
            <a:solidFill>
              <a:srgbClr val="B97E69"/>
            </a:solidFill>
            <a:ln>
              <a:noFill/>
            </a:ln>
          </p:spPr>
          <p:txBody>
            <a:bodyPr anchorCtr="1" anchor="ctr" bIns="29500" lIns="90000" spcFirstLastPara="1" rIns="90000" wrap="square" tIns="29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9" name="Google Shape;869;p1"/>
            <p:cNvSpPr/>
            <p:nvPr/>
          </p:nvSpPr>
          <p:spPr>
            <a:xfrm>
              <a:off x="940677" y="2280222"/>
              <a:ext cx="12754" cy="47373"/>
            </a:xfrm>
            <a:custGeom>
              <a:rect b="b" l="l" r="r" t="t"/>
              <a:pathLst>
                <a:path extrusionOk="0" h="26" w="7">
                  <a:moveTo>
                    <a:pt x="7" y="26"/>
                  </a:moveTo>
                  <a:cubicBezTo>
                    <a:pt x="7" y="26"/>
                    <a:pt x="6" y="25"/>
                    <a:pt x="5" y="23"/>
                  </a:cubicBezTo>
                  <a:cubicBezTo>
                    <a:pt x="5" y="21"/>
                    <a:pt x="5" y="17"/>
                    <a:pt x="7" y="14"/>
                  </a:cubicBezTo>
                  <a:lnTo>
                    <a:pt x="7" y="14"/>
                  </a:lnTo>
                  <a:lnTo>
                    <a:pt x="7" y="14"/>
                  </a:lnTo>
                  <a:lnTo>
                    <a:pt x="7" y="13"/>
                  </a:lnTo>
                  <a:cubicBezTo>
                    <a:pt x="3" y="5"/>
                    <a:pt x="0" y="0"/>
                    <a:pt x="0" y="0"/>
                  </a:cubicBezTo>
                  <a:cubicBezTo>
                    <a:pt x="-1" y="0"/>
                    <a:pt x="2" y="6"/>
                    <a:pt x="5" y="13"/>
                  </a:cubicBezTo>
                  <a:lnTo>
                    <a:pt x="6" y="14"/>
                  </a:lnTo>
                  <a:lnTo>
                    <a:pt x="6" y="14"/>
                  </a:lnTo>
                  <a:cubicBezTo>
                    <a:pt x="4" y="17"/>
                    <a:pt x="4" y="21"/>
                    <a:pt x="5" y="23"/>
                  </a:cubicBezTo>
                  <a:cubicBezTo>
                    <a:pt x="6" y="25"/>
                    <a:pt x="7" y="26"/>
                    <a:pt x="7" y="2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0" name="Google Shape;870;p1"/>
            <p:cNvSpPr/>
            <p:nvPr/>
          </p:nvSpPr>
          <p:spPr>
            <a:xfrm>
              <a:off x="957075" y="2220095"/>
              <a:ext cx="38263" cy="107501"/>
            </a:xfrm>
            <a:custGeom>
              <a:rect b="b" l="l" r="r" t="t"/>
              <a:pathLst>
                <a:path extrusionOk="0" h="59" w="21">
                  <a:moveTo>
                    <a:pt x="2" y="0"/>
                  </a:moveTo>
                  <a:cubicBezTo>
                    <a:pt x="2" y="0"/>
                    <a:pt x="0" y="4"/>
                    <a:pt x="1" y="9"/>
                  </a:cubicBezTo>
                  <a:cubicBezTo>
                    <a:pt x="2" y="15"/>
                    <a:pt x="5" y="23"/>
                    <a:pt x="10" y="30"/>
                  </a:cubicBezTo>
                  <a:cubicBezTo>
                    <a:pt x="11" y="32"/>
                    <a:pt x="12" y="34"/>
                    <a:pt x="13" y="36"/>
                  </a:cubicBezTo>
                  <a:cubicBezTo>
                    <a:pt x="14" y="39"/>
                    <a:pt x="14" y="41"/>
                    <a:pt x="13" y="43"/>
                  </a:cubicBezTo>
                  <a:cubicBezTo>
                    <a:pt x="13" y="47"/>
                    <a:pt x="13" y="50"/>
                    <a:pt x="15" y="53"/>
                  </a:cubicBezTo>
                  <a:cubicBezTo>
                    <a:pt x="17" y="58"/>
                    <a:pt x="21" y="59"/>
                    <a:pt x="21" y="59"/>
                  </a:cubicBezTo>
                  <a:cubicBezTo>
                    <a:pt x="21" y="59"/>
                    <a:pt x="17" y="59"/>
                    <a:pt x="13" y="53"/>
                  </a:cubicBezTo>
                  <a:cubicBezTo>
                    <a:pt x="12" y="51"/>
                    <a:pt x="11" y="46"/>
                    <a:pt x="12" y="43"/>
                  </a:cubicBezTo>
                  <a:cubicBezTo>
                    <a:pt x="12" y="41"/>
                    <a:pt x="11" y="39"/>
                    <a:pt x="11" y="37"/>
                  </a:cubicBezTo>
                  <a:cubicBezTo>
                    <a:pt x="10" y="35"/>
                    <a:pt x="9" y="33"/>
                    <a:pt x="8" y="31"/>
                  </a:cubicBezTo>
                  <a:cubicBezTo>
                    <a:pt x="4" y="23"/>
                    <a:pt x="1" y="16"/>
                    <a:pt x="0" y="10"/>
                  </a:cubicBezTo>
                  <a:cubicBezTo>
                    <a:pt x="-1" y="3"/>
                    <a:pt x="2" y="0"/>
                    <a:pt x="2"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1" name="Google Shape;871;p1"/>
            <p:cNvSpPr/>
            <p:nvPr/>
          </p:nvSpPr>
          <p:spPr>
            <a:xfrm>
              <a:off x="997160" y="2231027"/>
              <a:ext cx="12754" cy="25509"/>
            </a:xfrm>
            <a:custGeom>
              <a:rect b="b" l="l" r="r" t="t"/>
              <a:pathLst>
                <a:path extrusionOk="0" h="14" w="7">
                  <a:moveTo>
                    <a:pt x="6" y="14"/>
                  </a:moveTo>
                  <a:cubicBezTo>
                    <a:pt x="6" y="14"/>
                    <a:pt x="6" y="10"/>
                    <a:pt x="4" y="7"/>
                  </a:cubicBezTo>
                  <a:cubicBezTo>
                    <a:pt x="2" y="3"/>
                    <a:pt x="-1" y="0"/>
                    <a:pt x="0" y="0"/>
                  </a:cubicBezTo>
                  <a:cubicBezTo>
                    <a:pt x="0" y="-1"/>
                    <a:pt x="3" y="2"/>
                    <a:pt x="5" y="6"/>
                  </a:cubicBezTo>
                  <a:cubicBezTo>
                    <a:pt x="8" y="10"/>
                    <a:pt x="7" y="14"/>
                    <a:pt x="6"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2" name="Google Shape;872;p1"/>
            <p:cNvSpPr/>
            <p:nvPr/>
          </p:nvSpPr>
          <p:spPr>
            <a:xfrm>
              <a:off x="1026313" y="2398656"/>
              <a:ext cx="371699" cy="553902"/>
            </a:xfrm>
            <a:custGeom>
              <a:rect b="b" l="l" r="r" t="t"/>
              <a:pathLst>
                <a:path extrusionOk="0" h="304" w="204">
                  <a:moveTo>
                    <a:pt x="80" y="279"/>
                  </a:moveTo>
                  <a:lnTo>
                    <a:pt x="100" y="304"/>
                  </a:lnTo>
                  <a:lnTo>
                    <a:pt x="204" y="179"/>
                  </a:lnTo>
                  <a:lnTo>
                    <a:pt x="68" y="0"/>
                  </a:lnTo>
                  <a:lnTo>
                    <a:pt x="0" y="53"/>
                  </a:lnTo>
                  <a:lnTo>
                    <a:pt x="80" y="27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3" name="Google Shape;873;p1"/>
            <p:cNvSpPr/>
            <p:nvPr/>
          </p:nvSpPr>
          <p:spPr>
            <a:xfrm>
              <a:off x="2013865" y="5100752"/>
              <a:ext cx="215002" cy="375341"/>
            </a:xfrm>
            <a:custGeom>
              <a:rect b="b" l="l" r="r" t="t"/>
              <a:pathLst>
                <a:path extrusionOk="0" h="206" w="118">
                  <a:moveTo>
                    <a:pt x="0" y="3"/>
                  </a:moveTo>
                  <a:lnTo>
                    <a:pt x="8" y="206"/>
                  </a:lnTo>
                  <a:lnTo>
                    <a:pt x="118" y="203"/>
                  </a:lnTo>
                  <a:lnTo>
                    <a:pt x="110" y="0"/>
                  </a:lnTo>
                  <a:lnTo>
                    <a:pt x="0" y="3"/>
                  </a:lnTo>
                  <a:close/>
                </a:path>
              </a:pathLst>
            </a:custGeom>
            <a:solidFill>
              <a:schemeClr val="dk2"/>
            </a:solidFill>
            <a:ln>
              <a:noFill/>
            </a:ln>
          </p:spPr>
          <p:txBody>
            <a:bodyPr anchorCtr="1" anchor="ctr" bIns="29150" lIns="90000" spcFirstLastPara="1" rIns="90000" wrap="square" tIns="291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4" name="Google Shape;874;p1"/>
            <p:cNvSpPr/>
            <p:nvPr/>
          </p:nvSpPr>
          <p:spPr>
            <a:xfrm>
              <a:off x="2104968" y="5098930"/>
              <a:ext cx="21865" cy="360765"/>
            </a:xfrm>
            <a:custGeom>
              <a:rect b="b" l="l" r="r" t="t"/>
              <a:pathLst>
                <a:path extrusionOk="0" h="198" w="12">
                  <a:moveTo>
                    <a:pt x="12" y="198"/>
                  </a:moveTo>
                  <a:cubicBezTo>
                    <a:pt x="13" y="198"/>
                    <a:pt x="11" y="153"/>
                    <a:pt x="8" y="99"/>
                  </a:cubicBezTo>
                  <a:cubicBezTo>
                    <a:pt x="5" y="44"/>
                    <a:pt x="2" y="0"/>
                    <a:pt x="1" y="0"/>
                  </a:cubicBezTo>
                  <a:cubicBezTo>
                    <a:pt x="0" y="0"/>
                    <a:pt x="2" y="44"/>
                    <a:pt x="5" y="99"/>
                  </a:cubicBezTo>
                  <a:cubicBezTo>
                    <a:pt x="8" y="154"/>
                    <a:pt x="11" y="198"/>
                    <a:pt x="12"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5" name="Google Shape;875;p1"/>
            <p:cNvSpPr/>
            <p:nvPr/>
          </p:nvSpPr>
          <p:spPr>
            <a:xfrm>
              <a:off x="2028441" y="5445119"/>
              <a:ext cx="200426" cy="30975"/>
            </a:xfrm>
            <a:custGeom>
              <a:rect b="b" l="l" r="r" t="t"/>
              <a:pathLst>
                <a:path extrusionOk="0" h="17" w="110">
                  <a:moveTo>
                    <a:pt x="0" y="3"/>
                  </a:moveTo>
                  <a:lnTo>
                    <a:pt x="109" y="0"/>
                  </a:lnTo>
                  <a:lnTo>
                    <a:pt x="110" y="14"/>
                  </a:lnTo>
                  <a:lnTo>
                    <a:pt x="0" y="17"/>
                  </a:lnTo>
                  <a:lnTo>
                    <a:pt x="0" y="3"/>
                  </a:ln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6" name="Google Shape;876;p1"/>
            <p:cNvSpPr/>
            <p:nvPr/>
          </p:nvSpPr>
          <p:spPr>
            <a:xfrm>
              <a:off x="2026619" y="5297533"/>
              <a:ext cx="196782" cy="69238"/>
            </a:xfrm>
            <a:custGeom>
              <a:rect b="b" l="l" r="r" t="t"/>
              <a:pathLst>
                <a:path extrusionOk="0" h="38" w="108">
                  <a:moveTo>
                    <a:pt x="108" y="30"/>
                  </a:moveTo>
                  <a:cubicBezTo>
                    <a:pt x="108" y="30"/>
                    <a:pt x="107" y="29"/>
                    <a:pt x="105" y="26"/>
                  </a:cubicBezTo>
                  <a:cubicBezTo>
                    <a:pt x="103" y="23"/>
                    <a:pt x="100" y="20"/>
                    <a:pt x="95" y="16"/>
                  </a:cubicBezTo>
                  <a:cubicBezTo>
                    <a:pt x="90" y="12"/>
                    <a:pt x="84" y="8"/>
                    <a:pt x="77" y="5"/>
                  </a:cubicBezTo>
                  <a:cubicBezTo>
                    <a:pt x="69" y="2"/>
                    <a:pt x="60" y="0"/>
                    <a:pt x="51" y="0"/>
                  </a:cubicBezTo>
                  <a:cubicBezTo>
                    <a:pt x="32" y="1"/>
                    <a:pt x="17" y="11"/>
                    <a:pt x="9" y="21"/>
                  </a:cubicBezTo>
                  <a:cubicBezTo>
                    <a:pt x="5" y="25"/>
                    <a:pt x="3" y="30"/>
                    <a:pt x="2" y="33"/>
                  </a:cubicBezTo>
                  <a:cubicBezTo>
                    <a:pt x="0" y="36"/>
                    <a:pt x="0" y="38"/>
                    <a:pt x="0" y="38"/>
                  </a:cubicBezTo>
                  <a:cubicBezTo>
                    <a:pt x="1" y="38"/>
                    <a:pt x="3" y="31"/>
                    <a:pt x="11" y="22"/>
                  </a:cubicBezTo>
                  <a:cubicBezTo>
                    <a:pt x="19" y="13"/>
                    <a:pt x="33" y="4"/>
                    <a:pt x="51" y="4"/>
                  </a:cubicBezTo>
                  <a:cubicBezTo>
                    <a:pt x="69" y="3"/>
                    <a:pt x="84" y="11"/>
                    <a:pt x="94" y="18"/>
                  </a:cubicBezTo>
                  <a:cubicBezTo>
                    <a:pt x="103" y="25"/>
                    <a:pt x="108" y="31"/>
                    <a:pt x="108" y="3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7" name="Google Shape;877;p1"/>
            <p:cNvSpPr/>
            <p:nvPr/>
          </p:nvSpPr>
          <p:spPr>
            <a:xfrm>
              <a:off x="2017509" y="5206430"/>
              <a:ext cx="202248" cy="43729"/>
            </a:xfrm>
            <a:custGeom>
              <a:rect b="b" l="l" r="r" t="t"/>
              <a:pathLst>
                <a:path extrusionOk="0" h="24" w="111">
                  <a:moveTo>
                    <a:pt x="110" y="0"/>
                  </a:moveTo>
                  <a:lnTo>
                    <a:pt x="111" y="22"/>
                  </a:lnTo>
                  <a:lnTo>
                    <a:pt x="1" y="24"/>
                  </a:lnTo>
                  <a:lnTo>
                    <a:pt x="0" y="7"/>
                  </a:lnTo>
                  <a:lnTo>
                    <a:pt x="110" y="0"/>
                  </a:lnTo>
                  <a:close/>
                </a:path>
              </a:pathLst>
            </a:custGeom>
            <a:solidFill>
              <a:srgbClr val="000000">
                <a:alpha val="29411"/>
              </a:srgbClr>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8" name="Google Shape;878;p1"/>
            <p:cNvSpPr/>
            <p:nvPr/>
          </p:nvSpPr>
          <p:spPr>
            <a:xfrm>
              <a:off x="1326952" y="5126260"/>
              <a:ext cx="435471" cy="353477"/>
            </a:xfrm>
            <a:custGeom>
              <a:rect b="b" l="l" r="r" t="t"/>
              <a:pathLst>
                <a:path extrusionOk="0" h="194" w="239">
                  <a:moveTo>
                    <a:pt x="119" y="1"/>
                  </a:moveTo>
                  <a:lnTo>
                    <a:pt x="124" y="124"/>
                  </a:lnTo>
                  <a:cubicBezTo>
                    <a:pt x="124" y="124"/>
                    <a:pt x="1" y="171"/>
                    <a:pt x="0" y="194"/>
                  </a:cubicBezTo>
                  <a:lnTo>
                    <a:pt x="239" y="192"/>
                  </a:lnTo>
                  <a:lnTo>
                    <a:pt x="239" y="0"/>
                  </a:lnTo>
                  <a:lnTo>
                    <a:pt x="119" y="1"/>
                  </a:lnTo>
                  <a:close/>
                </a:path>
              </a:pathLst>
            </a:custGeom>
            <a:solidFill>
              <a:schemeClr val="dk2"/>
            </a:solidFill>
            <a:ln>
              <a:noFill/>
            </a:ln>
          </p:spPr>
          <p:txBody>
            <a:bodyPr anchorCtr="1" anchor="ctr" bIns="24825" lIns="90000" spcFirstLastPara="1" rIns="90000" wrap="square" tIns="24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9" name="Google Shape;879;p1"/>
            <p:cNvSpPr/>
            <p:nvPr/>
          </p:nvSpPr>
          <p:spPr>
            <a:xfrm>
              <a:off x="1662209" y="5332152"/>
              <a:ext cx="36441" cy="34619"/>
            </a:xfrm>
            <a:custGeom>
              <a:rect b="b" l="l" r="r" t="t"/>
              <a:pathLst>
                <a:path extrusionOk="0" h="19" w="20">
                  <a:moveTo>
                    <a:pt x="13" y="1"/>
                  </a:moveTo>
                  <a:cubicBezTo>
                    <a:pt x="18" y="2"/>
                    <a:pt x="21" y="7"/>
                    <a:pt x="20" y="12"/>
                  </a:cubicBezTo>
                  <a:cubicBezTo>
                    <a:pt x="19" y="17"/>
                    <a:pt x="13" y="20"/>
                    <a:pt x="9" y="19"/>
                  </a:cubicBezTo>
                  <a:cubicBezTo>
                    <a:pt x="4" y="18"/>
                    <a:pt x="-1" y="11"/>
                    <a:pt x="1" y="7"/>
                  </a:cubicBezTo>
                  <a:cubicBezTo>
                    <a:pt x="2" y="2"/>
                    <a:pt x="10" y="-1"/>
                    <a:pt x="14" y="1"/>
                  </a:cubicBezTo>
                  <a:lnTo>
                    <a:pt x="13" y="1"/>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0" name="Google Shape;880;p1"/>
            <p:cNvSpPr/>
            <p:nvPr/>
          </p:nvSpPr>
          <p:spPr>
            <a:xfrm>
              <a:off x="1323308" y="5441475"/>
              <a:ext cx="439115" cy="38263"/>
            </a:xfrm>
            <a:custGeom>
              <a:rect b="b" l="l" r="r" t="t"/>
              <a:pathLst>
                <a:path extrusionOk="0" h="21" w="241">
                  <a:moveTo>
                    <a:pt x="241" y="19"/>
                  </a:moveTo>
                  <a:lnTo>
                    <a:pt x="241" y="0"/>
                  </a:lnTo>
                  <a:lnTo>
                    <a:pt x="9" y="9"/>
                  </a:lnTo>
                  <a:cubicBezTo>
                    <a:pt x="9" y="9"/>
                    <a:pt x="-1" y="14"/>
                    <a:pt x="0" y="21"/>
                  </a:cubicBezTo>
                  <a:lnTo>
                    <a:pt x="241" y="19"/>
                  </a:ln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1" name="Google Shape;881;p1"/>
            <p:cNvSpPr/>
            <p:nvPr/>
          </p:nvSpPr>
          <p:spPr>
            <a:xfrm>
              <a:off x="1549242" y="5352194"/>
              <a:ext cx="40085" cy="27331"/>
            </a:xfrm>
            <a:custGeom>
              <a:rect b="b" l="l" r="r" t="t"/>
              <a:pathLst>
                <a:path extrusionOk="0" h="15" w="22">
                  <a:moveTo>
                    <a:pt x="0" y="1"/>
                  </a:moveTo>
                  <a:cubicBezTo>
                    <a:pt x="0" y="2"/>
                    <a:pt x="6" y="3"/>
                    <a:pt x="12" y="7"/>
                  </a:cubicBezTo>
                  <a:cubicBezTo>
                    <a:pt x="18" y="10"/>
                    <a:pt x="21" y="15"/>
                    <a:pt x="22" y="15"/>
                  </a:cubicBezTo>
                  <a:cubicBezTo>
                    <a:pt x="23" y="15"/>
                    <a:pt x="21" y="8"/>
                    <a:pt x="14" y="3"/>
                  </a:cubicBezTo>
                  <a:cubicBezTo>
                    <a:pt x="7" y="-1"/>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2" name="Google Shape;882;p1"/>
            <p:cNvSpPr/>
            <p:nvPr/>
          </p:nvSpPr>
          <p:spPr>
            <a:xfrm>
              <a:off x="1503691" y="5372237"/>
              <a:ext cx="29153" cy="34619"/>
            </a:xfrm>
            <a:custGeom>
              <a:rect b="b" l="l" r="r" t="t"/>
              <a:pathLst>
                <a:path extrusionOk="0" h="19" w="16">
                  <a:moveTo>
                    <a:pt x="0" y="1"/>
                  </a:moveTo>
                  <a:cubicBezTo>
                    <a:pt x="0" y="2"/>
                    <a:pt x="5" y="4"/>
                    <a:pt x="9" y="9"/>
                  </a:cubicBezTo>
                  <a:cubicBezTo>
                    <a:pt x="13" y="14"/>
                    <a:pt x="14" y="19"/>
                    <a:pt x="15" y="19"/>
                  </a:cubicBezTo>
                  <a:cubicBezTo>
                    <a:pt x="16" y="19"/>
                    <a:pt x="17" y="12"/>
                    <a:pt x="12" y="6"/>
                  </a:cubicBezTo>
                  <a:cubicBezTo>
                    <a:pt x="7"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3" name="Google Shape;883;p1"/>
            <p:cNvSpPr/>
            <p:nvPr/>
          </p:nvSpPr>
          <p:spPr>
            <a:xfrm>
              <a:off x="1459961" y="5392279"/>
              <a:ext cx="20043" cy="36441"/>
            </a:xfrm>
            <a:custGeom>
              <a:rect b="b" l="l" r="r" t="t"/>
              <a:pathLst>
                <a:path extrusionOk="0" h="20" w="11">
                  <a:moveTo>
                    <a:pt x="10" y="20"/>
                  </a:moveTo>
                  <a:cubicBezTo>
                    <a:pt x="11" y="21"/>
                    <a:pt x="12" y="14"/>
                    <a:pt x="9" y="8"/>
                  </a:cubicBezTo>
                  <a:cubicBezTo>
                    <a:pt x="5" y="1"/>
                    <a:pt x="1" y="-1"/>
                    <a:pt x="0" y="0"/>
                  </a:cubicBezTo>
                  <a:cubicBezTo>
                    <a:pt x="0" y="1"/>
                    <a:pt x="3" y="5"/>
                    <a:pt x="6" y="10"/>
                  </a:cubicBezTo>
                  <a:cubicBezTo>
                    <a:pt x="8" y="15"/>
                    <a:pt x="9" y="20"/>
                    <a:pt x="10" y="2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4" name="Google Shape;884;p1"/>
            <p:cNvSpPr/>
            <p:nvPr/>
          </p:nvSpPr>
          <p:spPr>
            <a:xfrm>
              <a:off x="1552886" y="5293889"/>
              <a:ext cx="45551" cy="10932"/>
            </a:xfrm>
            <a:custGeom>
              <a:rect b="b" l="l" r="r" t="t"/>
              <a:pathLst>
                <a:path extrusionOk="0" h="6" w="25">
                  <a:moveTo>
                    <a:pt x="0" y="5"/>
                  </a:moveTo>
                  <a:cubicBezTo>
                    <a:pt x="1" y="6"/>
                    <a:pt x="6" y="4"/>
                    <a:pt x="13" y="5"/>
                  </a:cubicBezTo>
                  <a:cubicBezTo>
                    <a:pt x="19" y="5"/>
                    <a:pt x="25" y="7"/>
                    <a:pt x="25" y="6"/>
                  </a:cubicBezTo>
                  <a:cubicBezTo>
                    <a:pt x="26" y="5"/>
                    <a:pt x="21" y="1"/>
                    <a:pt x="13" y="0"/>
                  </a:cubicBezTo>
                  <a:cubicBezTo>
                    <a:pt x="5" y="0"/>
                    <a:pt x="0" y="4"/>
                    <a:pt x="0"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5" name="Google Shape;885;p1"/>
            <p:cNvSpPr/>
            <p:nvPr/>
          </p:nvSpPr>
          <p:spPr>
            <a:xfrm>
              <a:off x="1545598" y="5219185"/>
              <a:ext cx="65594" cy="36441"/>
            </a:xfrm>
            <a:custGeom>
              <a:rect b="b" l="l" r="r" t="t"/>
              <a:pathLst>
                <a:path extrusionOk="0" h="20" w="36">
                  <a:moveTo>
                    <a:pt x="0" y="19"/>
                  </a:moveTo>
                  <a:cubicBezTo>
                    <a:pt x="0" y="20"/>
                    <a:pt x="4" y="20"/>
                    <a:pt x="12" y="19"/>
                  </a:cubicBezTo>
                  <a:cubicBezTo>
                    <a:pt x="15" y="18"/>
                    <a:pt x="20" y="17"/>
                    <a:pt x="24" y="15"/>
                  </a:cubicBezTo>
                  <a:cubicBezTo>
                    <a:pt x="27" y="14"/>
                    <a:pt x="29" y="13"/>
                    <a:pt x="31" y="11"/>
                  </a:cubicBezTo>
                  <a:cubicBezTo>
                    <a:pt x="32" y="11"/>
                    <a:pt x="34" y="10"/>
                    <a:pt x="35" y="9"/>
                  </a:cubicBezTo>
                  <a:cubicBezTo>
                    <a:pt x="36" y="7"/>
                    <a:pt x="37" y="4"/>
                    <a:pt x="35" y="2"/>
                  </a:cubicBezTo>
                  <a:cubicBezTo>
                    <a:pt x="34" y="0"/>
                    <a:pt x="32" y="0"/>
                    <a:pt x="30" y="0"/>
                  </a:cubicBezTo>
                  <a:cubicBezTo>
                    <a:pt x="29" y="0"/>
                    <a:pt x="27" y="0"/>
                    <a:pt x="26" y="0"/>
                  </a:cubicBezTo>
                  <a:cubicBezTo>
                    <a:pt x="23" y="1"/>
                    <a:pt x="21" y="2"/>
                    <a:pt x="18" y="3"/>
                  </a:cubicBezTo>
                  <a:cubicBezTo>
                    <a:pt x="14" y="5"/>
                    <a:pt x="10" y="8"/>
                    <a:pt x="7" y="10"/>
                  </a:cubicBezTo>
                  <a:cubicBezTo>
                    <a:pt x="2" y="16"/>
                    <a:pt x="0" y="20"/>
                    <a:pt x="0" y="20"/>
                  </a:cubicBezTo>
                  <a:cubicBezTo>
                    <a:pt x="1" y="21"/>
                    <a:pt x="3" y="17"/>
                    <a:pt x="9" y="13"/>
                  </a:cubicBezTo>
                  <a:cubicBezTo>
                    <a:pt x="12" y="10"/>
                    <a:pt x="16" y="8"/>
                    <a:pt x="20" y="6"/>
                  </a:cubicBezTo>
                  <a:cubicBezTo>
                    <a:pt x="22" y="6"/>
                    <a:pt x="24" y="5"/>
                    <a:pt x="27" y="4"/>
                  </a:cubicBezTo>
                  <a:cubicBezTo>
                    <a:pt x="29" y="4"/>
                    <a:pt x="31" y="4"/>
                    <a:pt x="32" y="5"/>
                  </a:cubicBezTo>
                  <a:lnTo>
                    <a:pt x="32" y="6"/>
                  </a:lnTo>
                  <a:cubicBezTo>
                    <a:pt x="31" y="7"/>
                    <a:pt x="30" y="7"/>
                    <a:pt x="29" y="8"/>
                  </a:cubicBezTo>
                  <a:cubicBezTo>
                    <a:pt x="27" y="9"/>
                    <a:pt x="25" y="11"/>
                    <a:pt x="23" y="12"/>
                  </a:cubicBezTo>
                  <a:cubicBezTo>
                    <a:pt x="19" y="14"/>
                    <a:pt x="15" y="15"/>
                    <a:pt x="11" y="16"/>
                  </a:cubicBezTo>
                  <a:cubicBezTo>
                    <a:pt x="4" y="18"/>
                    <a:pt x="0" y="19"/>
                    <a:pt x="0" y="19"/>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6" name="Google Shape;886;p1"/>
            <p:cNvSpPr/>
            <p:nvPr/>
          </p:nvSpPr>
          <p:spPr>
            <a:xfrm>
              <a:off x="1518267" y="5188210"/>
              <a:ext cx="34619" cy="69238"/>
            </a:xfrm>
            <a:custGeom>
              <a:rect b="b" l="l" r="r" t="t"/>
              <a:pathLst>
                <a:path extrusionOk="0" h="38" w="19">
                  <a:moveTo>
                    <a:pt x="16" y="38"/>
                  </a:moveTo>
                  <a:cubicBezTo>
                    <a:pt x="17" y="38"/>
                    <a:pt x="19" y="34"/>
                    <a:pt x="19" y="26"/>
                  </a:cubicBezTo>
                  <a:cubicBezTo>
                    <a:pt x="20" y="22"/>
                    <a:pt x="19" y="18"/>
                    <a:pt x="18" y="13"/>
                  </a:cubicBezTo>
                  <a:cubicBezTo>
                    <a:pt x="17" y="11"/>
                    <a:pt x="16" y="8"/>
                    <a:pt x="14" y="6"/>
                  </a:cubicBezTo>
                  <a:cubicBezTo>
                    <a:pt x="13" y="3"/>
                    <a:pt x="11" y="0"/>
                    <a:pt x="7" y="0"/>
                  </a:cubicBezTo>
                  <a:cubicBezTo>
                    <a:pt x="4" y="0"/>
                    <a:pt x="2" y="1"/>
                    <a:pt x="2" y="3"/>
                  </a:cubicBezTo>
                  <a:cubicBezTo>
                    <a:pt x="1" y="5"/>
                    <a:pt x="1" y="6"/>
                    <a:pt x="0" y="8"/>
                  </a:cubicBezTo>
                  <a:cubicBezTo>
                    <a:pt x="0" y="10"/>
                    <a:pt x="0" y="13"/>
                    <a:pt x="0" y="16"/>
                  </a:cubicBezTo>
                  <a:cubicBezTo>
                    <a:pt x="1" y="21"/>
                    <a:pt x="3" y="25"/>
                    <a:pt x="6" y="28"/>
                  </a:cubicBezTo>
                  <a:cubicBezTo>
                    <a:pt x="10" y="34"/>
                    <a:pt x="15" y="36"/>
                    <a:pt x="15" y="35"/>
                  </a:cubicBezTo>
                  <a:cubicBezTo>
                    <a:pt x="16" y="35"/>
                    <a:pt x="12" y="32"/>
                    <a:pt x="8" y="27"/>
                  </a:cubicBezTo>
                  <a:cubicBezTo>
                    <a:pt x="6" y="24"/>
                    <a:pt x="5" y="20"/>
                    <a:pt x="4" y="15"/>
                  </a:cubicBezTo>
                  <a:cubicBezTo>
                    <a:pt x="4" y="13"/>
                    <a:pt x="4" y="11"/>
                    <a:pt x="4" y="8"/>
                  </a:cubicBezTo>
                  <a:cubicBezTo>
                    <a:pt x="5" y="6"/>
                    <a:pt x="6" y="4"/>
                    <a:pt x="7" y="4"/>
                  </a:cubicBezTo>
                  <a:cubicBezTo>
                    <a:pt x="8" y="4"/>
                    <a:pt x="10" y="6"/>
                    <a:pt x="11" y="8"/>
                  </a:cubicBezTo>
                  <a:cubicBezTo>
                    <a:pt x="12" y="10"/>
                    <a:pt x="13" y="12"/>
                    <a:pt x="14" y="14"/>
                  </a:cubicBezTo>
                  <a:cubicBezTo>
                    <a:pt x="16" y="19"/>
                    <a:pt x="16" y="23"/>
                    <a:pt x="16" y="26"/>
                  </a:cubicBezTo>
                  <a:cubicBezTo>
                    <a:pt x="17" y="33"/>
                    <a:pt x="16" y="38"/>
                    <a:pt x="16" y="38"/>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7" name="Google Shape;887;p1"/>
            <p:cNvSpPr/>
            <p:nvPr/>
          </p:nvSpPr>
          <p:spPr>
            <a:xfrm>
              <a:off x="1551064" y="5261092"/>
              <a:ext cx="211358" cy="49195"/>
            </a:xfrm>
            <a:custGeom>
              <a:rect b="b" l="l" r="r" t="t"/>
              <a:pathLst>
                <a:path extrusionOk="0" h="27" w="116">
                  <a:moveTo>
                    <a:pt x="116" y="0"/>
                  </a:moveTo>
                  <a:lnTo>
                    <a:pt x="116" y="27"/>
                  </a:lnTo>
                  <a:lnTo>
                    <a:pt x="0" y="27"/>
                  </a:lnTo>
                  <a:lnTo>
                    <a:pt x="0" y="2"/>
                  </a:lnTo>
                  <a:lnTo>
                    <a:pt x="116" y="0"/>
                  </a:lnTo>
                  <a:close/>
                </a:path>
              </a:pathLst>
            </a:custGeom>
            <a:solidFill>
              <a:srgbClr val="000000">
                <a:alpha val="29411"/>
              </a:srgbClr>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8" name="Google Shape;888;p1"/>
            <p:cNvSpPr/>
            <p:nvPr/>
          </p:nvSpPr>
          <p:spPr>
            <a:xfrm>
              <a:off x="2401962" y="1483988"/>
              <a:ext cx="273308" cy="428181"/>
            </a:xfrm>
            <a:custGeom>
              <a:rect b="b" l="l" r="r" t="t"/>
              <a:pathLst>
                <a:path extrusionOk="0" h="235" w="150">
                  <a:moveTo>
                    <a:pt x="36" y="20"/>
                  </a:moveTo>
                  <a:lnTo>
                    <a:pt x="54" y="86"/>
                  </a:lnTo>
                  <a:cubicBezTo>
                    <a:pt x="54" y="86"/>
                    <a:pt x="60" y="123"/>
                    <a:pt x="43" y="123"/>
                  </a:cubicBezTo>
                  <a:cubicBezTo>
                    <a:pt x="28" y="123"/>
                    <a:pt x="26" y="103"/>
                    <a:pt x="26" y="103"/>
                  </a:cubicBezTo>
                  <a:cubicBezTo>
                    <a:pt x="26" y="103"/>
                    <a:pt x="34" y="63"/>
                    <a:pt x="14" y="65"/>
                  </a:cubicBezTo>
                  <a:cubicBezTo>
                    <a:pt x="11" y="65"/>
                    <a:pt x="4" y="93"/>
                    <a:pt x="1" y="107"/>
                  </a:cubicBezTo>
                  <a:cubicBezTo>
                    <a:pt x="-1" y="112"/>
                    <a:pt x="0" y="118"/>
                    <a:pt x="3" y="122"/>
                  </a:cubicBezTo>
                  <a:lnTo>
                    <a:pt x="31" y="173"/>
                  </a:lnTo>
                  <a:cubicBezTo>
                    <a:pt x="36" y="182"/>
                    <a:pt x="44" y="190"/>
                    <a:pt x="54" y="195"/>
                  </a:cubicBezTo>
                  <a:lnTo>
                    <a:pt x="68" y="204"/>
                  </a:lnTo>
                  <a:lnTo>
                    <a:pt x="70" y="234"/>
                  </a:lnTo>
                  <a:lnTo>
                    <a:pt x="150" y="235"/>
                  </a:lnTo>
                  <a:lnTo>
                    <a:pt x="125" y="141"/>
                  </a:lnTo>
                  <a:lnTo>
                    <a:pt x="115" y="84"/>
                  </a:lnTo>
                  <a:cubicBezTo>
                    <a:pt x="112" y="78"/>
                    <a:pt x="107" y="74"/>
                    <a:pt x="101" y="73"/>
                  </a:cubicBezTo>
                  <a:lnTo>
                    <a:pt x="93" y="72"/>
                  </a:lnTo>
                  <a:lnTo>
                    <a:pt x="91" y="65"/>
                  </a:lnTo>
                  <a:cubicBezTo>
                    <a:pt x="89" y="61"/>
                    <a:pt x="85" y="58"/>
                    <a:pt x="80" y="57"/>
                  </a:cubicBezTo>
                  <a:lnTo>
                    <a:pt x="76" y="57"/>
                  </a:lnTo>
                  <a:lnTo>
                    <a:pt x="69" y="40"/>
                  </a:lnTo>
                  <a:cubicBezTo>
                    <a:pt x="67" y="35"/>
                    <a:pt x="51" y="0"/>
                    <a:pt x="45" y="0"/>
                  </a:cubicBezTo>
                  <a:cubicBezTo>
                    <a:pt x="45" y="0"/>
                    <a:pt x="32" y="3"/>
                    <a:pt x="37" y="20"/>
                  </a:cubicBezTo>
                  <a:lnTo>
                    <a:pt x="36" y="20"/>
                  </a:lnTo>
                  <a:close/>
                </a:path>
              </a:pathLst>
            </a:custGeom>
            <a:solidFill>
              <a:srgbClr val="B97E69"/>
            </a:solidFill>
            <a:ln>
              <a:noFill/>
            </a:ln>
          </p:spPr>
          <p:txBody>
            <a:bodyPr anchorCtr="1" anchor="ctr" bIns="39600" lIns="90000" spcFirstLastPara="1" rIns="90000" wrap="square" tIns="39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9" name="Google Shape;889;p1"/>
            <p:cNvSpPr/>
            <p:nvPr/>
          </p:nvSpPr>
          <p:spPr>
            <a:xfrm>
              <a:off x="2536794" y="1582378"/>
              <a:ext cx="36441" cy="83814"/>
            </a:xfrm>
            <a:custGeom>
              <a:rect b="b" l="l" r="r" t="t"/>
              <a:pathLst>
                <a:path extrusionOk="0" h="46" w="20">
                  <a:moveTo>
                    <a:pt x="20" y="46"/>
                  </a:moveTo>
                  <a:cubicBezTo>
                    <a:pt x="20" y="46"/>
                    <a:pt x="20" y="43"/>
                    <a:pt x="18" y="39"/>
                  </a:cubicBezTo>
                  <a:cubicBezTo>
                    <a:pt x="17" y="34"/>
                    <a:pt x="13" y="29"/>
                    <a:pt x="7" y="25"/>
                  </a:cubicBezTo>
                  <a:cubicBezTo>
                    <a:pt x="4" y="18"/>
                    <a:pt x="2" y="12"/>
                    <a:pt x="1" y="7"/>
                  </a:cubicBezTo>
                  <a:cubicBezTo>
                    <a:pt x="0" y="3"/>
                    <a:pt x="0" y="0"/>
                    <a:pt x="0" y="0"/>
                  </a:cubicBezTo>
                  <a:cubicBezTo>
                    <a:pt x="1" y="0"/>
                    <a:pt x="1" y="3"/>
                    <a:pt x="2" y="7"/>
                  </a:cubicBezTo>
                  <a:cubicBezTo>
                    <a:pt x="3" y="12"/>
                    <a:pt x="5" y="18"/>
                    <a:pt x="8" y="24"/>
                  </a:cubicBezTo>
                  <a:cubicBezTo>
                    <a:pt x="10" y="25"/>
                    <a:pt x="11" y="26"/>
                    <a:pt x="12" y="27"/>
                  </a:cubicBezTo>
                  <a:cubicBezTo>
                    <a:pt x="14" y="28"/>
                    <a:pt x="15" y="30"/>
                    <a:pt x="16" y="31"/>
                  </a:cubicBezTo>
                  <a:cubicBezTo>
                    <a:pt x="17" y="34"/>
                    <a:pt x="18" y="35"/>
                    <a:pt x="19" y="38"/>
                  </a:cubicBezTo>
                  <a:cubicBezTo>
                    <a:pt x="19" y="40"/>
                    <a:pt x="20" y="43"/>
                    <a:pt x="20" y="44"/>
                  </a:cubicBezTo>
                  <a:cubicBezTo>
                    <a:pt x="20" y="45"/>
                    <a:pt x="20" y="46"/>
                    <a:pt x="20" y="4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0" name="Google Shape;890;p1"/>
            <p:cNvSpPr/>
            <p:nvPr/>
          </p:nvSpPr>
          <p:spPr>
            <a:xfrm>
              <a:off x="2567768" y="1609709"/>
              <a:ext cx="27331" cy="43729"/>
            </a:xfrm>
            <a:custGeom>
              <a:rect b="b" l="l" r="r" t="t"/>
              <a:pathLst>
                <a:path extrusionOk="0" h="24" w="15">
                  <a:moveTo>
                    <a:pt x="15" y="24"/>
                  </a:moveTo>
                  <a:cubicBezTo>
                    <a:pt x="15" y="24"/>
                    <a:pt x="15" y="23"/>
                    <a:pt x="14" y="21"/>
                  </a:cubicBezTo>
                  <a:cubicBezTo>
                    <a:pt x="13" y="19"/>
                    <a:pt x="10" y="16"/>
                    <a:pt x="6" y="16"/>
                  </a:cubicBezTo>
                  <a:lnTo>
                    <a:pt x="6" y="16"/>
                  </a:lnTo>
                  <a:lnTo>
                    <a:pt x="6" y="15"/>
                  </a:lnTo>
                  <a:lnTo>
                    <a:pt x="5" y="14"/>
                  </a:lnTo>
                  <a:cubicBezTo>
                    <a:pt x="3" y="6"/>
                    <a:pt x="0" y="0"/>
                    <a:pt x="1" y="0"/>
                  </a:cubicBezTo>
                  <a:cubicBezTo>
                    <a:pt x="1" y="-1"/>
                    <a:pt x="4" y="6"/>
                    <a:pt x="7" y="14"/>
                  </a:cubicBezTo>
                  <a:lnTo>
                    <a:pt x="7" y="15"/>
                  </a:lnTo>
                  <a:lnTo>
                    <a:pt x="6" y="14"/>
                  </a:lnTo>
                  <a:cubicBezTo>
                    <a:pt x="11" y="15"/>
                    <a:pt x="14" y="18"/>
                    <a:pt x="15" y="20"/>
                  </a:cubicBezTo>
                  <a:cubicBezTo>
                    <a:pt x="16" y="23"/>
                    <a:pt x="15" y="24"/>
                    <a:pt x="15"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1" name="Google Shape;891;p1"/>
            <p:cNvSpPr/>
            <p:nvPr/>
          </p:nvSpPr>
          <p:spPr>
            <a:xfrm>
              <a:off x="1636700" y="1616997"/>
              <a:ext cx="362588" cy="623139"/>
            </a:xfrm>
            <a:custGeom>
              <a:rect b="b" l="l" r="r" t="t"/>
              <a:pathLst>
                <a:path extrusionOk="0" h="342" w="199">
                  <a:moveTo>
                    <a:pt x="54" y="342"/>
                  </a:moveTo>
                  <a:lnTo>
                    <a:pt x="199" y="340"/>
                  </a:lnTo>
                  <a:lnTo>
                    <a:pt x="183" y="216"/>
                  </a:lnTo>
                  <a:cubicBezTo>
                    <a:pt x="183" y="216"/>
                    <a:pt x="192" y="214"/>
                    <a:pt x="193" y="160"/>
                  </a:cubicBezTo>
                  <a:cubicBezTo>
                    <a:pt x="193" y="106"/>
                    <a:pt x="197" y="15"/>
                    <a:pt x="197" y="15"/>
                  </a:cubicBezTo>
                  <a:lnTo>
                    <a:pt x="197" y="15"/>
                  </a:lnTo>
                  <a:cubicBezTo>
                    <a:pt x="134" y="-12"/>
                    <a:pt x="62" y="-3"/>
                    <a:pt x="8" y="38"/>
                  </a:cubicBezTo>
                  <a:lnTo>
                    <a:pt x="0" y="44"/>
                  </a:lnTo>
                  <a:lnTo>
                    <a:pt x="54" y="342"/>
                  </a:lnTo>
                  <a:close/>
                </a:path>
              </a:pathLst>
            </a:custGeom>
            <a:solidFill>
              <a:srgbClr val="B97E69"/>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2" name="Google Shape;892;p1"/>
            <p:cNvSpPr/>
            <p:nvPr/>
          </p:nvSpPr>
          <p:spPr>
            <a:xfrm>
              <a:off x="1602081" y="1815600"/>
              <a:ext cx="69238" cy="102035"/>
            </a:xfrm>
            <a:custGeom>
              <a:rect b="b" l="l" r="r" t="t"/>
              <a:pathLst>
                <a:path extrusionOk="0" h="56" w="38">
                  <a:moveTo>
                    <a:pt x="36" y="2"/>
                  </a:moveTo>
                  <a:cubicBezTo>
                    <a:pt x="35" y="1"/>
                    <a:pt x="-2" y="-9"/>
                    <a:pt x="0" y="28"/>
                  </a:cubicBezTo>
                  <a:cubicBezTo>
                    <a:pt x="1" y="64"/>
                    <a:pt x="38" y="56"/>
                    <a:pt x="38" y="55"/>
                  </a:cubicBezTo>
                  <a:cubicBezTo>
                    <a:pt x="38" y="54"/>
                    <a:pt x="36" y="2"/>
                    <a:pt x="36" y="2"/>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3" name="Google Shape;893;p1"/>
            <p:cNvSpPr/>
            <p:nvPr/>
          </p:nvSpPr>
          <p:spPr>
            <a:xfrm>
              <a:off x="1973780" y="1802846"/>
              <a:ext cx="69238" cy="103857"/>
            </a:xfrm>
            <a:custGeom>
              <a:rect b="b" l="l" r="r" t="t"/>
              <a:pathLst>
                <a:path extrusionOk="0" h="57" w="38">
                  <a:moveTo>
                    <a:pt x="5" y="1"/>
                  </a:moveTo>
                  <a:cubicBezTo>
                    <a:pt x="6" y="1"/>
                    <a:pt x="39" y="-8"/>
                    <a:pt x="38" y="29"/>
                  </a:cubicBezTo>
                  <a:cubicBezTo>
                    <a:pt x="37" y="65"/>
                    <a:pt x="0" y="57"/>
                    <a:pt x="0" y="56"/>
                  </a:cubicBezTo>
                  <a:cubicBezTo>
                    <a:pt x="0" y="55"/>
                    <a:pt x="5" y="1"/>
                    <a:pt x="5" y="1"/>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4" name="Google Shape;894;p1"/>
            <p:cNvSpPr/>
            <p:nvPr/>
          </p:nvSpPr>
          <p:spPr>
            <a:xfrm>
              <a:off x="1645811" y="1607887"/>
              <a:ext cx="362588" cy="481020"/>
            </a:xfrm>
            <a:custGeom>
              <a:rect b="b" l="l" r="r" t="t"/>
              <a:pathLst>
                <a:path extrusionOk="0" h="264" w="199">
                  <a:moveTo>
                    <a:pt x="0" y="112"/>
                  </a:moveTo>
                  <a:cubicBezTo>
                    <a:pt x="6" y="143"/>
                    <a:pt x="5" y="159"/>
                    <a:pt x="10" y="179"/>
                  </a:cubicBezTo>
                  <a:cubicBezTo>
                    <a:pt x="18" y="212"/>
                    <a:pt x="34" y="236"/>
                    <a:pt x="64" y="253"/>
                  </a:cubicBezTo>
                  <a:cubicBezTo>
                    <a:pt x="93" y="269"/>
                    <a:pt x="133" y="269"/>
                    <a:pt x="158" y="247"/>
                  </a:cubicBezTo>
                  <a:cubicBezTo>
                    <a:pt x="175" y="232"/>
                    <a:pt x="187" y="214"/>
                    <a:pt x="190" y="191"/>
                  </a:cubicBezTo>
                  <a:cubicBezTo>
                    <a:pt x="192" y="168"/>
                    <a:pt x="196" y="127"/>
                    <a:pt x="196" y="104"/>
                  </a:cubicBezTo>
                  <a:cubicBezTo>
                    <a:pt x="196" y="61"/>
                    <a:pt x="199" y="21"/>
                    <a:pt x="199" y="21"/>
                  </a:cubicBezTo>
                  <a:lnTo>
                    <a:pt x="79" y="0"/>
                  </a:lnTo>
                  <a:lnTo>
                    <a:pt x="10" y="40"/>
                  </a:lnTo>
                  <a:lnTo>
                    <a:pt x="0" y="112"/>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5" name="Google Shape;895;p1"/>
            <p:cNvSpPr/>
            <p:nvPr/>
          </p:nvSpPr>
          <p:spPr>
            <a:xfrm>
              <a:off x="1797041" y="2094374"/>
              <a:ext cx="74704" cy="12754"/>
            </a:xfrm>
            <a:custGeom>
              <a:rect b="b" l="l" r="r" t="t"/>
              <a:pathLst>
                <a:path extrusionOk="0" h="7" w="41">
                  <a:moveTo>
                    <a:pt x="41" y="5"/>
                  </a:moveTo>
                  <a:cubicBezTo>
                    <a:pt x="42" y="6"/>
                    <a:pt x="32" y="8"/>
                    <a:pt x="20" y="7"/>
                  </a:cubicBezTo>
                  <a:cubicBezTo>
                    <a:pt x="8" y="5"/>
                    <a:pt x="0" y="1"/>
                    <a:pt x="0" y="0"/>
                  </a:cubicBezTo>
                  <a:cubicBezTo>
                    <a:pt x="0" y="-1"/>
                    <a:pt x="9" y="2"/>
                    <a:pt x="21" y="3"/>
                  </a:cubicBezTo>
                  <a:cubicBezTo>
                    <a:pt x="32" y="5"/>
                    <a:pt x="41" y="4"/>
                    <a:pt x="41"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6" name="Google Shape;896;p1"/>
            <p:cNvSpPr/>
            <p:nvPr/>
          </p:nvSpPr>
          <p:spPr>
            <a:xfrm>
              <a:off x="1627590" y="1514963"/>
              <a:ext cx="413606" cy="391740"/>
            </a:xfrm>
            <a:custGeom>
              <a:rect b="b" l="l" r="r" t="t"/>
              <a:pathLst>
                <a:path extrusionOk="0" h="215" w="227">
                  <a:moveTo>
                    <a:pt x="16" y="215"/>
                  </a:moveTo>
                  <a:cubicBezTo>
                    <a:pt x="13" y="183"/>
                    <a:pt x="10" y="147"/>
                    <a:pt x="5" y="114"/>
                  </a:cubicBezTo>
                  <a:cubicBezTo>
                    <a:pt x="4" y="101"/>
                    <a:pt x="-1" y="83"/>
                    <a:pt x="0" y="71"/>
                  </a:cubicBezTo>
                  <a:cubicBezTo>
                    <a:pt x="1" y="58"/>
                    <a:pt x="3" y="45"/>
                    <a:pt x="8" y="34"/>
                  </a:cubicBezTo>
                  <a:cubicBezTo>
                    <a:pt x="15" y="19"/>
                    <a:pt x="29" y="9"/>
                    <a:pt x="45" y="5"/>
                  </a:cubicBezTo>
                  <a:cubicBezTo>
                    <a:pt x="60" y="2"/>
                    <a:pt x="77" y="7"/>
                    <a:pt x="89" y="17"/>
                  </a:cubicBezTo>
                  <a:cubicBezTo>
                    <a:pt x="98" y="4"/>
                    <a:pt x="115" y="-3"/>
                    <a:pt x="131" y="1"/>
                  </a:cubicBezTo>
                  <a:cubicBezTo>
                    <a:pt x="146" y="5"/>
                    <a:pt x="158" y="18"/>
                    <a:pt x="160" y="34"/>
                  </a:cubicBezTo>
                  <a:cubicBezTo>
                    <a:pt x="169" y="26"/>
                    <a:pt x="183" y="24"/>
                    <a:pt x="193" y="30"/>
                  </a:cubicBezTo>
                  <a:cubicBezTo>
                    <a:pt x="203" y="36"/>
                    <a:pt x="208" y="50"/>
                    <a:pt x="205" y="61"/>
                  </a:cubicBezTo>
                  <a:cubicBezTo>
                    <a:pt x="214" y="62"/>
                    <a:pt x="222" y="68"/>
                    <a:pt x="225" y="76"/>
                  </a:cubicBezTo>
                  <a:cubicBezTo>
                    <a:pt x="229" y="84"/>
                    <a:pt x="228" y="94"/>
                    <a:pt x="223" y="101"/>
                  </a:cubicBezTo>
                  <a:cubicBezTo>
                    <a:pt x="217" y="110"/>
                    <a:pt x="207" y="115"/>
                    <a:pt x="201" y="123"/>
                  </a:cubicBezTo>
                  <a:cubicBezTo>
                    <a:pt x="194" y="132"/>
                    <a:pt x="194" y="146"/>
                    <a:pt x="199" y="156"/>
                  </a:cubicBezTo>
                  <a:lnTo>
                    <a:pt x="16" y="215"/>
                  </a:lnTo>
                  <a:close/>
                </a:path>
              </a:pathLst>
            </a:custGeom>
            <a:solidFill>
              <a:srgbClr val="263238"/>
            </a:solidFill>
            <a:ln>
              <a:noFill/>
            </a:ln>
          </p:spPr>
          <p:txBody>
            <a:bodyPr anchorCtr="1" anchor="ctr" bIns="32400" lIns="90000" spcFirstLastPara="1" rIns="90000" wrap="square" tIns="324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7" name="Google Shape;897;p1"/>
            <p:cNvSpPr/>
            <p:nvPr/>
          </p:nvSpPr>
          <p:spPr>
            <a:xfrm>
              <a:off x="1676786" y="1675303"/>
              <a:ext cx="284240" cy="72882"/>
            </a:xfrm>
            <a:custGeom>
              <a:rect b="b" l="l" r="r" t="t"/>
              <a:pathLst>
                <a:path extrusionOk="0" h="40" w="156">
                  <a:moveTo>
                    <a:pt x="156" y="13"/>
                  </a:moveTo>
                  <a:cubicBezTo>
                    <a:pt x="156" y="13"/>
                    <a:pt x="156" y="14"/>
                    <a:pt x="155" y="16"/>
                  </a:cubicBezTo>
                  <a:cubicBezTo>
                    <a:pt x="154" y="18"/>
                    <a:pt x="151" y="21"/>
                    <a:pt x="148" y="24"/>
                  </a:cubicBezTo>
                  <a:cubicBezTo>
                    <a:pt x="144" y="27"/>
                    <a:pt x="139" y="29"/>
                    <a:pt x="132" y="29"/>
                  </a:cubicBezTo>
                  <a:cubicBezTo>
                    <a:pt x="126" y="29"/>
                    <a:pt x="118" y="26"/>
                    <a:pt x="113" y="20"/>
                  </a:cubicBezTo>
                  <a:lnTo>
                    <a:pt x="115" y="19"/>
                  </a:lnTo>
                  <a:cubicBezTo>
                    <a:pt x="114" y="27"/>
                    <a:pt x="108" y="34"/>
                    <a:pt x="99" y="38"/>
                  </a:cubicBezTo>
                  <a:cubicBezTo>
                    <a:pt x="91" y="41"/>
                    <a:pt x="80" y="40"/>
                    <a:pt x="72" y="34"/>
                  </a:cubicBezTo>
                  <a:cubicBezTo>
                    <a:pt x="65" y="29"/>
                    <a:pt x="60" y="22"/>
                    <a:pt x="57" y="14"/>
                  </a:cubicBezTo>
                  <a:lnTo>
                    <a:pt x="60" y="15"/>
                  </a:lnTo>
                  <a:cubicBezTo>
                    <a:pt x="53" y="24"/>
                    <a:pt x="42" y="29"/>
                    <a:pt x="33" y="30"/>
                  </a:cubicBezTo>
                  <a:cubicBezTo>
                    <a:pt x="23" y="30"/>
                    <a:pt x="15" y="25"/>
                    <a:pt x="10" y="20"/>
                  </a:cubicBezTo>
                  <a:cubicBezTo>
                    <a:pt x="5" y="15"/>
                    <a:pt x="2" y="10"/>
                    <a:pt x="1" y="6"/>
                  </a:cubicBezTo>
                  <a:cubicBezTo>
                    <a:pt x="0" y="2"/>
                    <a:pt x="1" y="0"/>
                    <a:pt x="1" y="0"/>
                  </a:cubicBezTo>
                  <a:cubicBezTo>
                    <a:pt x="1" y="0"/>
                    <a:pt x="1" y="2"/>
                    <a:pt x="2" y="6"/>
                  </a:cubicBezTo>
                  <a:cubicBezTo>
                    <a:pt x="4" y="9"/>
                    <a:pt x="6" y="14"/>
                    <a:pt x="11" y="19"/>
                  </a:cubicBezTo>
                  <a:cubicBezTo>
                    <a:pt x="16" y="23"/>
                    <a:pt x="23" y="27"/>
                    <a:pt x="32" y="27"/>
                  </a:cubicBezTo>
                  <a:cubicBezTo>
                    <a:pt x="41" y="26"/>
                    <a:pt x="51" y="22"/>
                    <a:pt x="57" y="13"/>
                  </a:cubicBezTo>
                  <a:lnTo>
                    <a:pt x="59" y="10"/>
                  </a:lnTo>
                  <a:lnTo>
                    <a:pt x="60" y="13"/>
                  </a:lnTo>
                  <a:cubicBezTo>
                    <a:pt x="63" y="20"/>
                    <a:pt x="67" y="27"/>
                    <a:pt x="74" y="31"/>
                  </a:cubicBezTo>
                  <a:cubicBezTo>
                    <a:pt x="81" y="37"/>
                    <a:pt x="91" y="38"/>
                    <a:pt x="98" y="35"/>
                  </a:cubicBezTo>
                  <a:cubicBezTo>
                    <a:pt x="106" y="32"/>
                    <a:pt x="111" y="26"/>
                    <a:pt x="113" y="19"/>
                  </a:cubicBezTo>
                  <a:lnTo>
                    <a:pt x="113" y="16"/>
                  </a:lnTo>
                  <a:lnTo>
                    <a:pt x="115" y="18"/>
                  </a:lnTo>
                  <a:cubicBezTo>
                    <a:pt x="120" y="24"/>
                    <a:pt x="126" y="26"/>
                    <a:pt x="132" y="27"/>
                  </a:cubicBezTo>
                  <a:cubicBezTo>
                    <a:pt x="138" y="27"/>
                    <a:pt x="143" y="25"/>
                    <a:pt x="147" y="23"/>
                  </a:cubicBezTo>
                  <a:cubicBezTo>
                    <a:pt x="154" y="18"/>
                    <a:pt x="156" y="12"/>
                    <a:pt x="156" y="1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8" name="Google Shape;898;p1"/>
            <p:cNvSpPr/>
            <p:nvPr/>
          </p:nvSpPr>
          <p:spPr>
            <a:xfrm>
              <a:off x="1798863" y="1575090"/>
              <a:ext cx="162163" cy="96568"/>
            </a:xfrm>
            <a:custGeom>
              <a:rect b="b" l="l" r="r" t="t"/>
              <a:pathLst>
                <a:path extrusionOk="0" h="53" w="89">
                  <a:moveTo>
                    <a:pt x="89" y="53"/>
                  </a:moveTo>
                  <a:cubicBezTo>
                    <a:pt x="88" y="53"/>
                    <a:pt x="89" y="47"/>
                    <a:pt x="84" y="40"/>
                  </a:cubicBezTo>
                  <a:cubicBezTo>
                    <a:pt x="81" y="36"/>
                    <a:pt x="77" y="33"/>
                    <a:pt x="71" y="31"/>
                  </a:cubicBezTo>
                  <a:cubicBezTo>
                    <a:pt x="65" y="30"/>
                    <a:pt x="58" y="31"/>
                    <a:pt x="53" y="35"/>
                  </a:cubicBezTo>
                  <a:lnTo>
                    <a:pt x="50" y="37"/>
                  </a:lnTo>
                  <a:lnTo>
                    <a:pt x="50" y="33"/>
                  </a:lnTo>
                  <a:cubicBezTo>
                    <a:pt x="50" y="30"/>
                    <a:pt x="50" y="26"/>
                    <a:pt x="49" y="23"/>
                  </a:cubicBezTo>
                  <a:cubicBezTo>
                    <a:pt x="46" y="15"/>
                    <a:pt x="41" y="8"/>
                    <a:pt x="34" y="5"/>
                  </a:cubicBezTo>
                  <a:cubicBezTo>
                    <a:pt x="28" y="2"/>
                    <a:pt x="21" y="2"/>
                    <a:pt x="15" y="4"/>
                  </a:cubicBezTo>
                  <a:cubicBezTo>
                    <a:pt x="4" y="7"/>
                    <a:pt x="0" y="13"/>
                    <a:pt x="0" y="13"/>
                  </a:cubicBezTo>
                  <a:cubicBezTo>
                    <a:pt x="0" y="12"/>
                    <a:pt x="0" y="11"/>
                    <a:pt x="3" y="8"/>
                  </a:cubicBezTo>
                  <a:cubicBezTo>
                    <a:pt x="5" y="6"/>
                    <a:pt x="9" y="3"/>
                    <a:pt x="15" y="1"/>
                  </a:cubicBezTo>
                  <a:cubicBezTo>
                    <a:pt x="20" y="0"/>
                    <a:pt x="28" y="-1"/>
                    <a:pt x="35" y="3"/>
                  </a:cubicBezTo>
                  <a:cubicBezTo>
                    <a:pt x="43" y="6"/>
                    <a:pt x="49" y="13"/>
                    <a:pt x="52" y="22"/>
                  </a:cubicBezTo>
                  <a:cubicBezTo>
                    <a:pt x="53" y="26"/>
                    <a:pt x="54" y="30"/>
                    <a:pt x="53" y="34"/>
                  </a:cubicBezTo>
                  <a:lnTo>
                    <a:pt x="51" y="32"/>
                  </a:lnTo>
                  <a:cubicBezTo>
                    <a:pt x="57" y="27"/>
                    <a:pt x="65" y="27"/>
                    <a:pt x="72" y="28"/>
                  </a:cubicBezTo>
                  <a:cubicBezTo>
                    <a:pt x="78" y="30"/>
                    <a:pt x="83" y="34"/>
                    <a:pt x="85" y="39"/>
                  </a:cubicBezTo>
                  <a:cubicBezTo>
                    <a:pt x="88" y="43"/>
                    <a:pt x="89" y="47"/>
                    <a:pt x="89" y="49"/>
                  </a:cubicBezTo>
                  <a:cubicBezTo>
                    <a:pt x="89" y="52"/>
                    <a:pt x="89" y="53"/>
                    <a:pt x="89" y="5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9" name="Google Shape;899;p1"/>
            <p:cNvSpPr/>
            <p:nvPr/>
          </p:nvSpPr>
          <p:spPr>
            <a:xfrm>
              <a:off x="1793397" y="1622463"/>
              <a:ext cx="30975" cy="51017"/>
            </a:xfrm>
            <a:custGeom>
              <a:rect b="b" l="l" r="r" t="t"/>
              <a:pathLst>
                <a:path extrusionOk="0" h="28" w="17">
                  <a:moveTo>
                    <a:pt x="15" y="28"/>
                  </a:moveTo>
                  <a:cubicBezTo>
                    <a:pt x="15" y="28"/>
                    <a:pt x="15" y="26"/>
                    <a:pt x="15" y="23"/>
                  </a:cubicBezTo>
                  <a:cubicBezTo>
                    <a:pt x="15" y="20"/>
                    <a:pt x="14" y="16"/>
                    <a:pt x="11" y="12"/>
                  </a:cubicBezTo>
                  <a:cubicBezTo>
                    <a:pt x="9" y="8"/>
                    <a:pt x="6" y="5"/>
                    <a:pt x="4" y="3"/>
                  </a:cubicBezTo>
                  <a:cubicBezTo>
                    <a:pt x="3" y="1"/>
                    <a:pt x="1" y="2"/>
                    <a:pt x="1" y="2"/>
                  </a:cubicBezTo>
                  <a:cubicBezTo>
                    <a:pt x="0" y="2"/>
                    <a:pt x="0" y="1"/>
                    <a:pt x="1" y="0"/>
                  </a:cubicBezTo>
                  <a:cubicBezTo>
                    <a:pt x="2" y="0"/>
                    <a:pt x="4" y="-1"/>
                    <a:pt x="6" y="1"/>
                  </a:cubicBezTo>
                  <a:cubicBezTo>
                    <a:pt x="8" y="2"/>
                    <a:pt x="9" y="3"/>
                    <a:pt x="10" y="5"/>
                  </a:cubicBezTo>
                  <a:cubicBezTo>
                    <a:pt x="11" y="6"/>
                    <a:pt x="13" y="8"/>
                    <a:pt x="14" y="11"/>
                  </a:cubicBezTo>
                  <a:cubicBezTo>
                    <a:pt x="17" y="15"/>
                    <a:pt x="18" y="20"/>
                    <a:pt x="17" y="23"/>
                  </a:cubicBezTo>
                  <a:cubicBezTo>
                    <a:pt x="17" y="27"/>
                    <a:pt x="16" y="28"/>
                    <a:pt x="15" y="2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0" name="Google Shape;900;p1"/>
            <p:cNvSpPr/>
            <p:nvPr/>
          </p:nvSpPr>
          <p:spPr>
            <a:xfrm>
              <a:off x="1691362" y="1562336"/>
              <a:ext cx="65594" cy="27331"/>
            </a:xfrm>
            <a:custGeom>
              <a:rect b="b" l="l" r="r" t="t"/>
              <a:pathLst>
                <a:path extrusionOk="0" h="15" w="36">
                  <a:moveTo>
                    <a:pt x="0" y="15"/>
                  </a:moveTo>
                  <a:cubicBezTo>
                    <a:pt x="0" y="15"/>
                    <a:pt x="0" y="12"/>
                    <a:pt x="2" y="8"/>
                  </a:cubicBezTo>
                  <a:cubicBezTo>
                    <a:pt x="3" y="6"/>
                    <a:pt x="5" y="4"/>
                    <a:pt x="8" y="2"/>
                  </a:cubicBezTo>
                  <a:cubicBezTo>
                    <a:pt x="10" y="1"/>
                    <a:pt x="14" y="0"/>
                    <a:pt x="17" y="0"/>
                  </a:cubicBezTo>
                  <a:cubicBezTo>
                    <a:pt x="25" y="1"/>
                    <a:pt x="29" y="6"/>
                    <a:pt x="32" y="9"/>
                  </a:cubicBezTo>
                  <a:cubicBezTo>
                    <a:pt x="35" y="13"/>
                    <a:pt x="36" y="15"/>
                    <a:pt x="36" y="15"/>
                  </a:cubicBezTo>
                  <a:cubicBezTo>
                    <a:pt x="35" y="16"/>
                    <a:pt x="33" y="14"/>
                    <a:pt x="30" y="11"/>
                  </a:cubicBezTo>
                  <a:cubicBezTo>
                    <a:pt x="27" y="8"/>
                    <a:pt x="23" y="4"/>
                    <a:pt x="17" y="4"/>
                  </a:cubicBezTo>
                  <a:cubicBezTo>
                    <a:pt x="11" y="3"/>
                    <a:pt x="7" y="6"/>
                    <a:pt x="4" y="9"/>
                  </a:cubicBezTo>
                  <a:cubicBezTo>
                    <a:pt x="2" y="13"/>
                    <a:pt x="0" y="15"/>
                    <a:pt x="0" y="1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1" name="Google Shape;901;p1"/>
            <p:cNvSpPr/>
            <p:nvPr/>
          </p:nvSpPr>
          <p:spPr>
            <a:xfrm>
              <a:off x="1693184" y="1782804"/>
              <a:ext cx="32797" cy="91102"/>
            </a:xfrm>
            <a:custGeom>
              <a:rect b="b" l="l" r="r" t="t"/>
              <a:pathLst>
                <a:path extrusionOk="0" h="50" w="18">
                  <a:moveTo>
                    <a:pt x="18" y="50"/>
                  </a:moveTo>
                  <a:cubicBezTo>
                    <a:pt x="17" y="51"/>
                    <a:pt x="10" y="41"/>
                    <a:pt x="5" y="27"/>
                  </a:cubicBezTo>
                  <a:cubicBezTo>
                    <a:pt x="0" y="12"/>
                    <a:pt x="0" y="0"/>
                    <a:pt x="0" y="0"/>
                  </a:cubicBezTo>
                  <a:cubicBezTo>
                    <a:pt x="1" y="0"/>
                    <a:pt x="3" y="12"/>
                    <a:pt x="8" y="25"/>
                  </a:cubicBezTo>
                  <a:cubicBezTo>
                    <a:pt x="13" y="39"/>
                    <a:pt x="18" y="50"/>
                    <a:pt x="18" y="5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2" name="Google Shape;902;p1"/>
            <p:cNvSpPr/>
            <p:nvPr/>
          </p:nvSpPr>
          <p:spPr>
            <a:xfrm>
              <a:off x="1729625" y="1826533"/>
              <a:ext cx="25509" cy="63772"/>
            </a:xfrm>
            <a:custGeom>
              <a:rect b="b" l="l" r="r" t="t"/>
              <a:pathLst>
                <a:path extrusionOk="0" h="35" w="14">
                  <a:moveTo>
                    <a:pt x="14" y="35"/>
                  </a:moveTo>
                  <a:cubicBezTo>
                    <a:pt x="13" y="35"/>
                    <a:pt x="9" y="28"/>
                    <a:pt x="5" y="18"/>
                  </a:cubicBezTo>
                  <a:cubicBezTo>
                    <a:pt x="1" y="8"/>
                    <a:pt x="0" y="0"/>
                    <a:pt x="0" y="0"/>
                  </a:cubicBezTo>
                  <a:cubicBezTo>
                    <a:pt x="1" y="-1"/>
                    <a:pt x="4" y="7"/>
                    <a:pt x="8" y="17"/>
                  </a:cubicBezTo>
                  <a:cubicBezTo>
                    <a:pt x="12" y="27"/>
                    <a:pt x="15" y="35"/>
                    <a:pt x="14" y="3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3" name="Google Shape;903;p1"/>
            <p:cNvSpPr/>
            <p:nvPr/>
          </p:nvSpPr>
          <p:spPr>
            <a:xfrm>
              <a:off x="1899076" y="1893948"/>
              <a:ext cx="40085" cy="109323"/>
            </a:xfrm>
            <a:custGeom>
              <a:rect b="b" l="l" r="r" t="t"/>
              <a:pathLst>
                <a:path extrusionOk="0" h="60" w="22">
                  <a:moveTo>
                    <a:pt x="22" y="1"/>
                  </a:moveTo>
                  <a:cubicBezTo>
                    <a:pt x="23" y="0"/>
                    <a:pt x="24" y="16"/>
                    <a:pt x="18" y="33"/>
                  </a:cubicBezTo>
                  <a:cubicBezTo>
                    <a:pt x="11" y="50"/>
                    <a:pt x="0" y="61"/>
                    <a:pt x="0" y="60"/>
                  </a:cubicBezTo>
                  <a:cubicBezTo>
                    <a:pt x="-1" y="59"/>
                    <a:pt x="9" y="48"/>
                    <a:pt x="15" y="32"/>
                  </a:cubicBezTo>
                  <a:cubicBezTo>
                    <a:pt x="21" y="15"/>
                    <a:pt x="21" y="0"/>
                    <a:pt x="22" y="0"/>
                  </a:cubicBezTo>
                  <a:lnTo>
                    <a:pt x="22" y="1"/>
                  </a:ln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4" name="Google Shape;904;p1"/>
            <p:cNvSpPr/>
            <p:nvPr/>
          </p:nvSpPr>
          <p:spPr>
            <a:xfrm>
              <a:off x="1950093" y="1846575"/>
              <a:ext cx="25509" cy="100212"/>
            </a:xfrm>
            <a:custGeom>
              <a:rect b="b" l="l" r="r" t="t"/>
              <a:pathLst>
                <a:path extrusionOk="0" h="55" w="14">
                  <a:moveTo>
                    <a:pt x="10" y="0"/>
                  </a:moveTo>
                  <a:cubicBezTo>
                    <a:pt x="11" y="-1"/>
                    <a:pt x="16" y="12"/>
                    <a:pt x="13" y="29"/>
                  </a:cubicBezTo>
                  <a:cubicBezTo>
                    <a:pt x="10" y="45"/>
                    <a:pt x="1" y="56"/>
                    <a:pt x="0" y="55"/>
                  </a:cubicBezTo>
                  <a:cubicBezTo>
                    <a:pt x="-1" y="55"/>
                    <a:pt x="6" y="44"/>
                    <a:pt x="9" y="28"/>
                  </a:cubicBezTo>
                  <a:cubicBezTo>
                    <a:pt x="12" y="13"/>
                    <a:pt x="9" y="0"/>
                    <a:pt x="10" y="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5" name="Google Shape;905;p1"/>
            <p:cNvSpPr/>
            <p:nvPr/>
          </p:nvSpPr>
          <p:spPr>
            <a:xfrm>
              <a:off x="1394368" y="3262306"/>
              <a:ext cx="854543" cy="2011538"/>
            </a:xfrm>
            <a:custGeom>
              <a:rect b="b" l="l" r="r" t="t"/>
              <a:pathLst>
                <a:path extrusionOk="0" h="1104" w="469">
                  <a:moveTo>
                    <a:pt x="269" y="239"/>
                  </a:moveTo>
                  <a:lnTo>
                    <a:pt x="304" y="580"/>
                  </a:lnTo>
                  <a:lnTo>
                    <a:pt x="329" y="1094"/>
                  </a:lnTo>
                  <a:lnTo>
                    <a:pt x="465" y="1094"/>
                  </a:lnTo>
                  <a:lnTo>
                    <a:pt x="469" y="0"/>
                  </a:lnTo>
                  <a:lnTo>
                    <a:pt x="80" y="28"/>
                  </a:lnTo>
                  <a:lnTo>
                    <a:pt x="0" y="602"/>
                  </a:lnTo>
                  <a:lnTo>
                    <a:pt x="70" y="1104"/>
                  </a:lnTo>
                  <a:lnTo>
                    <a:pt x="218" y="1104"/>
                  </a:lnTo>
                  <a:lnTo>
                    <a:pt x="184" y="626"/>
                  </a:lnTo>
                  <a:lnTo>
                    <a:pt x="269" y="239"/>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06" name="Google Shape;906;p1"/>
            <p:cNvSpPr/>
            <p:nvPr/>
          </p:nvSpPr>
          <p:spPr>
            <a:xfrm>
              <a:off x="1784287" y="3697775"/>
              <a:ext cx="100213" cy="89280"/>
            </a:xfrm>
            <a:custGeom>
              <a:rect b="b" l="l" r="r" t="t"/>
              <a:pathLst>
                <a:path extrusionOk="0" h="49" w="55">
                  <a:moveTo>
                    <a:pt x="55" y="0"/>
                  </a:moveTo>
                  <a:cubicBezTo>
                    <a:pt x="55" y="0"/>
                    <a:pt x="43" y="12"/>
                    <a:pt x="28" y="26"/>
                  </a:cubicBezTo>
                  <a:cubicBezTo>
                    <a:pt x="13" y="39"/>
                    <a:pt x="0" y="50"/>
                    <a:pt x="0" y="49"/>
                  </a:cubicBezTo>
                  <a:cubicBezTo>
                    <a:pt x="-1" y="49"/>
                    <a:pt x="10" y="37"/>
                    <a:pt x="26" y="23"/>
                  </a:cubicBezTo>
                  <a:cubicBezTo>
                    <a:pt x="40" y="10"/>
                    <a:pt x="54" y="-1"/>
                    <a:pt x="5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7" name="Google Shape;907;p1"/>
            <p:cNvSpPr/>
            <p:nvPr/>
          </p:nvSpPr>
          <p:spPr>
            <a:xfrm>
              <a:off x="1880855" y="3524681"/>
              <a:ext cx="9110" cy="160340"/>
            </a:xfrm>
            <a:custGeom>
              <a:rect b="b" l="l" r="r" t="t"/>
              <a:pathLst>
                <a:path extrusionOk="0" h="88" w="5">
                  <a:moveTo>
                    <a:pt x="1" y="88"/>
                  </a:moveTo>
                  <a:cubicBezTo>
                    <a:pt x="0" y="88"/>
                    <a:pt x="1" y="68"/>
                    <a:pt x="2" y="44"/>
                  </a:cubicBezTo>
                  <a:cubicBezTo>
                    <a:pt x="3" y="20"/>
                    <a:pt x="4" y="0"/>
                    <a:pt x="4" y="0"/>
                  </a:cubicBezTo>
                  <a:cubicBezTo>
                    <a:pt x="5" y="0"/>
                    <a:pt x="6" y="20"/>
                    <a:pt x="5" y="44"/>
                  </a:cubicBezTo>
                  <a:cubicBezTo>
                    <a:pt x="4" y="68"/>
                    <a:pt x="2" y="88"/>
                    <a:pt x="1" y="8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8" name="Google Shape;908;p1"/>
            <p:cNvSpPr/>
            <p:nvPr/>
          </p:nvSpPr>
          <p:spPr>
            <a:xfrm>
              <a:off x="1964670" y="3442689"/>
              <a:ext cx="233223" cy="225934"/>
            </a:xfrm>
            <a:custGeom>
              <a:rect b="b" l="l" r="r" t="t"/>
              <a:pathLst>
                <a:path extrusionOk="0" h="124" w="128">
                  <a:moveTo>
                    <a:pt x="0" y="6"/>
                  </a:moveTo>
                  <a:cubicBezTo>
                    <a:pt x="0" y="6"/>
                    <a:pt x="1" y="5"/>
                    <a:pt x="2" y="5"/>
                  </a:cubicBezTo>
                  <a:cubicBezTo>
                    <a:pt x="4" y="5"/>
                    <a:pt x="6" y="5"/>
                    <a:pt x="9" y="5"/>
                  </a:cubicBezTo>
                  <a:cubicBezTo>
                    <a:pt x="15" y="5"/>
                    <a:pt x="24" y="4"/>
                    <a:pt x="35" y="4"/>
                  </a:cubicBezTo>
                  <a:cubicBezTo>
                    <a:pt x="57" y="3"/>
                    <a:pt x="89" y="1"/>
                    <a:pt x="127" y="0"/>
                  </a:cubicBezTo>
                  <a:lnTo>
                    <a:pt x="128" y="0"/>
                  </a:lnTo>
                  <a:lnTo>
                    <a:pt x="128" y="1"/>
                  </a:lnTo>
                  <a:cubicBezTo>
                    <a:pt x="128" y="30"/>
                    <a:pt x="128" y="63"/>
                    <a:pt x="128" y="97"/>
                  </a:cubicBezTo>
                  <a:lnTo>
                    <a:pt x="128" y="100"/>
                  </a:lnTo>
                  <a:lnTo>
                    <a:pt x="127" y="100"/>
                  </a:lnTo>
                  <a:cubicBezTo>
                    <a:pt x="107" y="109"/>
                    <a:pt x="86" y="117"/>
                    <a:pt x="68" y="124"/>
                  </a:cubicBezTo>
                  <a:lnTo>
                    <a:pt x="67" y="124"/>
                  </a:lnTo>
                  <a:lnTo>
                    <a:pt x="66" y="124"/>
                  </a:lnTo>
                  <a:cubicBezTo>
                    <a:pt x="47" y="118"/>
                    <a:pt x="30" y="111"/>
                    <a:pt x="13" y="106"/>
                  </a:cubicBezTo>
                  <a:lnTo>
                    <a:pt x="13" y="106"/>
                  </a:lnTo>
                  <a:lnTo>
                    <a:pt x="13" y="105"/>
                  </a:lnTo>
                  <a:cubicBezTo>
                    <a:pt x="9" y="75"/>
                    <a:pt x="5" y="50"/>
                    <a:pt x="3" y="32"/>
                  </a:cubicBezTo>
                  <a:cubicBezTo>
                    <a:pt x="2" y="24"/>
                    <a:pt x="1" y="17"/>
                    <a:pt x="1" y="12"/>
                  </a:cubicBezTo>
                  <a:cubicBezTo>
                    <a:pt x="0" y="8"/>
                    <a:pt x="0" y="5"/>
                    <a:pt x="0" y="6"/>
                  </a:cubicBezTo>
                  <a:lnTo>
                    <a:pt x="0" y="8"/>
                  </a:lnTo>
                  <a:cubicBezTo>
                    <a:pt x="1" y="9"/>
                    <a:pt x="1" y="11"/>
                    <a:pt x="1" y="13"/>
                  </a:cubicBezTo>
                  <a:cubicBezTo>
                    <a:pt x="2" y="18"/>
                    <a:pt x="3" y="25"/>
                    <a:pt x="5" y="33"/>
                  </a:cubicBezTo>
                  <a:cubicBezTo>
                    <a:pt x="7" y="51"/>
                    <a:pt x="11" y="75"/>
                    <a:pt x="15" y="104"/>
                  </a:cubicBezTo>
                  <a:lnTo>
                    <a:pt x="14" y="103"/>
                  </a:lnTo>
                  <a:cubicBezTo>
                    <a:pt x="31" y="109"/>
                    <a:pt x="48" y="115"/>
                    <a:pt x="67" y="121"/>
                  </a:cubicBezTo>
                  <a:lnTo>
                    <a:pt x="66" y="121"/>
                  </a:lnTo>
                  <a:cubicBezTo>
                    <a:pt x="85" y="114"/>
                    <a:pt x="105" y="105"/>
                    <a:pt x="126" y="97"/>
                  </a:cubicBezTo>
                  <a:lnTo>
                    <a:pt x="125" y="99"/>
                  </a:lnTo>
                  <a:lnTo>
                    <a:pt x="125" y="97"/>
                  </a:lnTo>
                  <a:cubicBezTo>
                    <a:pt x="125" y="63"/>
                    <a:pt x="125" y="30"/>
                    <a:pt x="125" y="1"/>
                  </a:cubicBezTo>
                  <a:lnTo>
                    <a:pt x="127" y="3"/>
                  </a:lnTo>
                  <a:cubicBezTo>
                    <a:pt x="90" y="4"/>
                    <a:pt x="58" y="5"/>
                    <a:pt x="36" y="5"/>
                  </a:cubicBezTo>
                  <a:cubicBezTo>
                    <a:pt x="25" y="5"/>
                    <a:pt x="16" y="5"/>
                    <a:pt x="10" y="6"/>
                  </a:cubicBezTo>
                  <a:cubicBezTo>
                    <a:pt x="7" y="6"/>
                    <a:pt x="5" y="6"/>
                    <a:pt x="3" y="6"/>
                  </a:cubicBezTo>
                  <a:cubicBezTo>
                    <a:pt x="1" y="6"/>
                    <a:pt x="0" y="6"/>
                    <a:pt x="0" y="5"/>
                  </a:cubicBezTo>
                  <a:lnTo>
                    <a:pt x="0" y="6"/>
                  </a:ln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9" name="Google Shape;909;p1"/>
            <p:cNvSpPr/>
            <p:nvPr/>
          </p:nvSpPr>
          <p:spPr>
            <a:xfrm>
              <a:off x="1602081" y="3449977"/>
              <a:ext cx="218646" cy="251442"/>
            </a:xfrm>
            <a:custGeom>
              <a:rect b="b" l="l" r="r" t="t"/>
              <a:pathLst>
                <a:path extrusionOk="0" h="138" w="120">
                  <a:moveTo>
                    <a:pt x="3" y="3"/>
                  </a:moveTo>
                  <a:cubicBezTo>
                    <a:pt x="3" y="3"/>
                    <a:pt x="4" y="3"/>
                    <a:pt x="5" y="3"/>
                  </a:cubicBezTo>
                  <a:cubicBezTo>
                    <a:pt x="7" y="3"/>
                    <a:pt x="9" y="3"/>
                    <a:pt x="11" y="3"/>
                  </a:cubicBezTo>
                  <a:cubicBezTo>
                    <a:pt x="17" y="3"/>
                    <a:pt x="25" y="2"/>
                    <a:pt x="35" y="2"/>
                  </a:cubicBezTo>
                  <a:cubicBezTo>
                    <a:pt x="55" y="2"/>
                    <a:pt x="84" y="1"/>
                    <a:pt x="118" y="0"/>
                  </a:cubicBezTo>
                  <a:lnTo>
                    <a:pt x="120" y="0"/>
                  </a:lnTo>
                  <a:lnTo>
                    <a:pt x="120" y="2"/>
                  </a:lnTo>
                  <a:cubicBezTo>
                    <a:pt x="119" y="30"/>
                    <a:pt x="118" y="63"/>
                    <a:pt x="117" y="97"/>
                  </a:cubicBezTo>
                  <a:lnTo>
                    <a:pt x="117" y="98"/>
                  </a:lnTo>
                  <a:lnTo>
                    <a:pt x="116" y="99"/>
                  </a:lnTo>
                  <a:cubicBezTo>
                    <a:pt x="113" y="101"/>
                    <a:pt x="110" y="103"/>
                    <a:pt x="106" y="105"/>
                  </a:cubicBezTo>
                  <a:cubicBezTo>
                    <a:pt x="89" y="116"/>
                    <a:pt x="73" y="127"/>
                    <a:pt x="57" y="137"/>
                  </a:cubicBezTo>
                  <a:lnTo>
                    <a:pt x="56" y="138"/>
                  </a:lnTo>
                  <a:lnTo>
                    <a:pt x="56" y="137"/>
                  </a:lnTo>
                  <a:cubicBezTo>
                    <a:pt x="36" y="125"/>
                    <a:pt x="17" y="114"/>
                    <a:pt x="0" y="103"/>
                  </a:cubicBezTo>
                  <a:lnTo>
                    <a:pt x="0" y="103"/>
                  </a:lnTo>
                  <a:lnTo>
                    <a:pt x="0" y="102"/>
                  </a:lnTo>
                  <a:cubicBezTo>
                    <a:pt x="1" y="72"/>
                    <a:pt x="1" y="48"/>
                    <a:pt x="2" y="30"/>
                  </a:cubicBezTo>
                  <a:cubicBezTo>
                    <a:pt x="2" y="22"/>
                    <a:pt x="3" y="15"/>
                    <a:pt x="3" y="10"/>
                  </a:cubicBezTo>
                  <a:cubicBezTo>
                    <a:pt x="3" y="6"/>
                    <a:pt x="3" y="3"/>
                    <a:pt x="3" y="3"/>
                  </a:cubicBezTo>
                  <a:cubicBezTo>
                    <a:pt x="3" y="3"/>
                    <a:pt x="4" y="4"/>
                    <a:pt x="4" y="5"/>
                  </a:cubicBezTo>
                  <a:cubicBezTo>
                    <a:pt x="4" y="7"/>
                    <a:pt x="4" y="8"/>
                    <a:pt x="4" y="11"/>
                  </a:cubicBezTo>
                  <a:cubicBezTo>
                    <a:pt x="4" y="16"/>
                    <a:pt x="4" y="22"/>
                    <a:pt x="3" y="31"/>
                  </a:cubicBezTo>
                  <a:cubicBezTo>
                    <a:pt x="3" y="48"/>
                    <a:pt x="3" y="73"/>
                    <a:pt x="2" y="102"/>
                  </a:cubicBezTo>
                  <a:lnTo>
                    <a:pt x="2" y="101"/>
                  </a:lnTo>
                  <a:cubicBezTo>
                    <a:pt x="19" y="111"/>
                    <a:pt x="37" y="122"/>
                    <a:pt x="57" y="134"/>
                  </a:cubicBezTo>
                  <a:lnTo>
                    <a:pt x="56" y="134"/>
                  </a:lnTo>
                  <a:cubicBezTo>
                    <a:pt x="71" y="124"/>
                    <a:pt x="88" y="113"/>
                    <a:pt x="105" y="102"/>
                  </a:cubicBezTo>
                  <a:lnTo>
                    <a:pt x="114" y="96"/>
                  </a:lnTo>
                  <a:lnTo>
                    <a:pt x="114" y="97"/>
                  </a:lnTo>
                  <a:cubicBezTo>
                    <a:pt x="115" y="62"/>
                    <a:pt x="116" y="30"/>
                    <a:pt x="117" y="1"/>
                  </a:cubicBezTo>
                  <a:lnTo>
                    <a:pt x="119" y="3"/>
                  </a:lnTo>
                  <a:cubicBezTo>
                    <a:pt x="85" y="3"/>
                    <a:pt x="56" y="3"/>
                    <a:pt x="36" y="4"/>
                  </a:cubicBezTo>
                  <a:cubicBezTo>
                    <a:pt x="26" y="4"/>
                    <a:pt x="18" y="4"/>
                    <a:pt x="12" y="4"/>
                  </a:cubicBezTo>
                  <a:cubicBezTo>
                    <a:pt x="9" y="4"/>
                    <a:pt x="7" y="4"/>
                    <a:pt x="6" y="3"/>
                  </a:cubicBezTo>
                  <a:cubicBezTo>
                    <a:pt x="4" y="3"/>
                    <a:pt x="3" y="3"/>
                    <a:pt x="3" y="3"/>
                  </a:cubicBez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0" name="Google Shape;910;p1"/>
            <p:cNvSpPr/>
            <p:nvPr/>
          </p:nvSpPr>
          <p:spPr>
            <a:xfrm>
              <a:off x="1946449" y="3706885"/>
              <a:ext cx="225935" cy="30975"/>
            </a:xfrm>
            <a:custGeom>
              <a:rect b="b" l="l" r="r" t="t"/>
              <a:pathLst>
                <a:path extrusionOk="0" h="17" w="124">
                  <a:moveTo>
                    <a:pt x="124" y="17"/>
                  </a:moveTo>
                  <a:cubicBezTo>
                    <a:pt x="124" y="17"/>
                    <a:pt x="116" y="17"/>
                    <a:pt x="105" y="16"/>
                  </a:cubicBezTo>
                  <a:cubicBezTo>
                    <a:pt x="93" y="15"/>
                    <a:pt x="79" y="14"/>
                    <a:pt x="61" y="12"/>
                  </a:cubicBezTo>
                  <a:cubicBezTo>
                    <a:pt x="44" y="9"/>
                    <a:pt x="29" y="7"/>
                    <a:pt x="18" y="5"/>
                  </a:cubicBezTo>
                  <a:cubicBezTo>
                    <a:pt x="6" y="3"/>
                    <a:pt x="0" y="1"/>
                    <a:pt x="0" y="1"/>
                  </a:cubicBezTo>
                  <a:cubicBezTo>
                    <a:pt x="0" y="0"/>
                    <a:pt x="7" y="1"/>
                    <a:pt x="18" y="2"/>
                  </a:cubicBezTo>
                  <a:cubicBezTo>
                    <a:pt x="30" y="4"/>
                    <a:pt x="45" y="6"/>
                    <a:pt x="62" y="8"/>
                  </a:cubicBezTo>
                  <a:cubicBezTo>
                    <a:pt x="78" y="10"/>
                    <a:pt x="93" y="12"/>
                    <a:pt x="106" y="14"/>
                  </a:cubicBezTo>
                  <a:cubicBezTo>
                    <a:pt x="117" y="15"/>
                    <a:pt x="124" y="16"/>
                    <a:pt x="12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1" name="Google Shape;911;p1"/>
            <p:cNvSpPr/>
            <p:nvPr/>
          </p:nvSpPr>
          <p:spPr>
            <a:xfrm>
              <a:off x="1997466" y="4295407"/>
              <a:ext cx="169451" cy="151230"/>
            </a:xfrm>
            <a:custGeom>
              <a:rect b="b" l="l" r="r" t="t"/>
              <a:pathLst>
                <a:path extrusionOk="0" h="83" w="93">
                  <a:moveTo>
                    <a:pt x="93" y="74"/>
                  </a:moveTo>
                  <a:cubicBezTo>
                    <a:pt x="93" y="74"/>
                    <a:pt x="92" y="76"/>
                    <a:pt x="89" y="78"/>
                  </a:cubicBezTo>
                  <a:cubicBezTo>
                    <a:pt x="87" y="81"/>
                    <a:pt x="82" y="83"/>
                    <a:pt x="76" y="83"/>
                  </a:cubicBezTo>
                  <a:cubicBezTo>
                    <a:pt x="69" y="83"/>
                    <a:pt x="62" y="80"/>
                    <a:pt x="55" y="75"/>
                  </a:cubicBezTo>
                  <a:cubicBezTo>
                    <a:pt x="49" y="70"/>
                    <a:pt x="43" y="64"/>
                    <a:pt x="37" y="57"/>
                  </a:cubicBezTo>
                  <a:cubicBezTo>
                    <a:pt x="25" y="43"/>
                    <a:pt x="15" y="29"/>
                    <a:pt x="9" y="18"/>
                  </a:cubicBezTo>
                  <a:cubicBezTo>
                    <a:pt x="3" y="8"/>
                    <a:pt x="0" y="1"/>
                    <a:pt x="1" y="0"/>
                  </a:cubicBezTo>
                  <a:cubicBezTo>
                    <a:pt x="1" y="0"/>
                    <a:pt x="4" y="7"/>
                    <a:pt x="11" y="17"/>
                  </a:cubicBezTo>
                  <a:cubicBezTo>
                    <a:pt x="17" y="27"/>
                    <a:pt x="27" y="41"/>
                    <a:pt x="39" y="55"/>
                  </a:cubicBezTo>
                  <a:cubicBezTo>
                    <a:pt x="45" y="62"/>
                    <a:pt x="51" y="68"/>
                    <a:pt x="57" y="73"/>
                  </a:cubicBezTo>
                  <a:cubicBezTo>
                    <a:pt x="63" y="78"/>
                    <a:pt x="70" y="81"/>
                    <a:pt x="76" y="81"/>
                  </a:cubicBezTo>
                  <a:cubicBezTo>
                    <a:pt x="81" y="81"/>
                    <a:pt x="86" y="79"/>
                    <a:pt x="89" y="77"/>
                  </a:cubicBezTo>
                  <a:cubicBezTo>
                    <a:pt x="91" y="76"/>
                    <a:pt x="92" y="74"/>
                    <a:pt x="93" y="7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2" name="Google Shape;912;p1"/>
            <p:cNvSpPr/>
            <p:nvPr/>
          </p:nvSpPr>
          <p:spPr>
            <a:xfrm>
              <a:off x="1521911" y="4384687"/>
              <a:ext cx="156697" cy="100212"/>
            </a:xfrm>
            <a:custGeom>
              <a:rect b="b" l="l" r="r" t="t"/>
              <a:pathLst>
                <a:path extrusionOk="0" h="55" w="86">
                  <a:moveTo>
                    <a:pt x="86" y="37"/>
                  </a:moveTo>
                  <a:cubicBezTo>
                    <a:pt x="86" y="37"/>
                    <a:pt x="86" y="39"/>
                    <a:pt x="84" y="41"/>
                  </a:cubicBezTo>
                  <a:cubicBezTo>
                    <a:pt x="82" y="44"/>
                    <a:pt x="79" y="47"/>
                    <a:pt x="75" y="50"/>
                  </a:cubicBezTo>
                  <a:cubicBezTo>
                    <a:pt x="70" y="53"/>
                    <a:pt x="63" y="55"/>
                    <a:pt x="56" y="55"/>
                  </a:cubicBezTo>
                  <a:cubicBezTo>
                    <a:pt x="49" y="55"/>
                    <a:pt x="41" y="53"/>
                    <a:pt x="34" y="48"/>
                  </a:cubicBezTo>
                  <a:cubicBezTo>
                    <a:pt x="19" y="39"/>
                    <a:pt x="12" y="25"/>
                    <a:pt x="7" y="16"/>
                  </a:cubicBezTo>
                  <a:cubicBezTo>
                    <a:pt x="2" y="6"/>
                    <a:pt x="0" y="0"/>
                    <a:pt x="0" y="0"/>
                  </a:cubicBezTo>
                  <a:cubicBezTo>
                    <a:pt x="0" y="0"/>
                    <a:pt x="3" y="6"/>
                    <a:pt x="9" y="15"/>
                  </a:cubicBezTo>
                  <a:cubicBezTo>
                    <a:pt x="14" y="24"/>
                    <a:pt x="22" y="37"/>
                    <a:pt x="35" y="45"/>
                  </a:cubicBezTo>
                  <a:cubicBezTo>
                    <a:pt x="42" y="50"/>
                    <a:pt x="49" y="52"/>
                    <a:pt x="56" y="52"/>
                  </a:cubicBezTo>
                  <a:cubicBezTo>
                    <a:pt x="63" y="52"/>
                    <a:pt x="69" y="51"/>
                    <a:pt x="73" y="48"/>
                  </a:cubicBezTo>
                  <a:cubicBezTo>
                    <a:pt x="83" y="43"/>
                    <a:pt x="85" y="37"/>
                    <a:pt x="86" y="3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3" name="Google Shape;913;p1"/>
            <p:cNvSpPr/>
            <p:nvPr/>
          </p:nvSpPr>
          <p:spPr>
            <a:xfrm>
              <a:off x="1541954" y="4359178"/>
              <a:ext cx="153052" cy="23687"/>
            </a:xfrm>
            <a:custGeom>
              <a:rect b="b" l="l" r="r" t="t"/>
              <a:pathLst>
                <a:path extrusionOk="0" h="13" w="84">
                  <a:moveTo>
                    <a:pt x="84" y="0"/>
                  </a:moveTo>
                  <a:cubicBezTo>
                    <a:pt x="84" y="0"/>
                    <a:pt x="80" y="3"/>
                    <a:pt x="72" y="6"/>
                  </a:cubicBezTo>
                  <a:cubicBezTo>
                    <a:pt x="65" y="9"/>
                    <a:pt x="54" y="12"/>
                    <a:pt x="42" y="13"/>
                  </a:cubicBezTo>
                  <a:cubicBezTo>
                    <a:pt x="30" y="13"/>
                    <a:pt x="19" y="11"/>
                    <a:pt x="11" y="9"/>
                  </a:cubicBezTo>
                  <a:cubicBezTo>
                    <a:pt x="4" y="6"/>
                    <a:pt x="-1" y="3"/>
                    <a:pt x="0" y="3"/>
                  </a:cubicBezTo>
                  <a:cubicBezTo>
                    <a:pt x="0" y="2"/>
                    <a:pt x="18" y="11"/>
                    <a:pt x="42" y="9"/>
                  </a:cubicBezTo>
                  <a:cubicBezTo>
                    <a:pt x="66" y="9"/>
                    <a:pt x="83" y="-1"/>
                    <a:pt x="84"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4" name="Google Shape;914;p1"/>
            <p:cNvSpPr/>
            <p:nvPr/>
          </p:nvSpPr>
          <p:spPr>
            <a:xfrm>
              <a:off x="2021153" y="1855685"/>
              <a:ext cx="734287" cy="712420"/>
            </a:xfrm>
            <a:custGeom>
              <a:rect b="b" l="l" r="r" t="t"/>
              <a:pathLst>
                <a:path extrusionOk="0" h="391" w="403">
                  <a:moveTo>
                    <a:pt x="262" y="169"/>
                  </a:moveTo>
                  <a:lnTo>
                    <a:pt x="64" y="169"/>
                  </a:lnTo>
                  <a:cubicBezTo>
                    <a:pt x="64" y="169"/>
                    <a:pt x="37" y="154"/>
                    <a:pt x="24" y="157"/>
                  </a:cubicBezTo>
                  <a:cubicBezTo>
                    <a:pt x="11" y="159"/>
                    <a:pt x="0" y="173"/>
                    <a:pt x="0" y="173"/>
                  </a:cubicBezTo>
                  <a:lnTo>
                    <a:pt x="26" y="391"/>
                  </a:lnTo>
                  <a:lnTo>
                    <a:pt x="90" y="343"/>
                  </a:lnTo>
                  <a:lnTo>
                    <a:pt x="328" y="319"/>
                  </a:lnTo>
                  <a:cubicBezTo>
                    <a:pt x="349" y="318"/>
                    <a:pt x="369" y="310"/>
                    <a:pt x="383" y="295"/>
                  </a:cubicBezTo>
                  <a:lnTo>
                    <a:pt x="383" y="295"/>
                  </a:lnTo>
                  <a:cubicBezTo>
                    <a:pt x="398" y="278"/>
                    <a:pt x="406" y="256"/>
                    <a:pt x="403" y="234"/>
                  </a:cubicBezTo>
                  <a:lnTo>
                    <a:pt x="359" y="0"/>
                  </a:lnTo>
                  <a:lnTo>
                    <a:pt x="268" y="2"/>
                  </a:lnTo>
                  <a:lnTo>
                    <a:pt x="265" y="62"/>
                  </a:lnTo>
                  <a:lnTo>
                    <a:pt x="262" y="16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915" name="Google Shape;915;p1"/>
            <p:cNvSpPr/>
            <p:nvPr/>
          </p:nvSpPr>
          <p:spPr>
            <a:xfrm>
              <a:off x="1162967" y="2263824"/>
              <a:ext cx="368055" cy="714242"/>
            </a:xfrm>
            <a:custGeom>
              <a:rect b="b" l="l" r="r" t="t"/>
              <a:pathLst>
                <a:path extrusionOk="0" h="392" w="202">
                  <a:moveTo>
                    <a:pt x="189" y="0"/>
                  </a:moveTo>
                  <a:cubicBezTo>
                    <a:pt x="189" y="0"/>
                    <a:pt x="157" y="18"/>
                    <a:pt x="141" y="56"/>
                  </a:cubicBezTo>
                  <a:cubicBezTo>
                    <a:pt x="129" y="83"/>
                    <a:pt x="51" y="222"/>
                    <a:pt x="9" y="294"/>
                  </a:cubicBezTo>
                  <a:cubicBezTo>
                    <a:pt x="-6" y="320"/>
                    <a:pt x="-2" y="353"/>
                    <a:pt x="19" y="375"/>
                  </a:cubicBezTo>
                  <a:lnTo>
                    <a:pt x="19" y="375"/>
                  </a:lnTo>
                  <a:cubicBezTo>
                    <a:pt x="44" y="402"/>
                    <a:pt x="74" y="391"/>
                    <a:pt x="111" y="379"/>
                  </a:cubicBezTo>
                  <a:cubicBezTo>
                    <a:pt x="128" y="374"/>
                    <a:pt x="202" y="260"/>
                    <a:pt x="202" y="260"/>
                  </a:cubicBezTo>
                  <a:lnTo>
                    <a:pt x="189"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6" name="Google Shape;916;p1"/>
            <p:cNvSpPr/>
            <p:nvPr/>
          </p:nvSpPr>
          <p:spPr>
            <a:xfrm>
              <a:off x="1487292" y="2156323"/>
              <a:ext cx="767084" cy="1202550"/>
            </a:xfrm>
            <a:custGeom>
              <a:rect b="b" l="l" r="r" t="t"/>
              <a:pathLst>
                <a:path extrusionOk="0" h="660" w="421">
                  <a:moveTo>
                    <a:pt x="45" y="553"/>
                  </a:moveTo>
                  <a:lnTo>
                    <a:pt x="0" y="163"/>
                  </a:lnTo>
                  <a:lnTo>
                    <a:pt x="11" y="59"/>
                  </a:lnTo>
                  <a:lnTo>
                    <a:pt x="126" y="10"/>
                  </a:lnTo>
                  <a:lnTo>
                    <a:pt x="275" y="0"/>
                  </a:lnTo>
                  <a:lnTo>
                    <a:pt x="418" y="16"/>
                  </a:lnTo>
                  <a:lnTo>
                    <a:pt x="384" y="416"/>
                  </a:lnTo>
                  <a:lnTo>
                    <a:pt x="421" y="642"/>
                  </a:lnTo>
                  <a:lnTo>
                    <a:pt x="22" y="660"/>
                  </a:lnTo>
                  <a:lnTo>
                    <a:pt x="45" y="55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7" name="Google Shape;917;p1"/>
            <p:cNvSpPr/>
            <p:nvPr/>
          </p:nvSpPr>
          <p:spPr>
            <a:xfrm>
              <a:off x="1487292" y="2453317"/>
              <a:ext cx="81992" cy="708776"/>
            </a:xfrm>
            <a:custGeom>
              <a:rect b="b" l="l" r="r" t="t"/>
              <a:pathLst>
                <a:path extrusionOk="0" h="389" w="45">
                  <a:moveTo>
                    <a:pt x="45" y="389"/>
                  </a:moveTo>
                  <a:cubicBezTo>
                    <a:pt x="44" y="389"/>
                    <a:pt x="33" y="302"/>
                    <a:pt x="21" y="195"/>
                  </a:cubicBezTo>
                  <a:cubicBezTo>
                    <a:pt x="8" y="87"/>
                    <a:pt x="-1" y="0"/>
                    <a:pt x="0" y="0"/>
                  </a:cubicBezTo>
                  <a:cubicBezTo>
                    <a:pt x="1" y="0"/>
                    <a:pt x="11" y="87"/>
                    <a:pt x="24" y="194"/>
                  </a:cubicBezTo>
                  <a:cubicBezTo>
                    <a:pt x="36" y="301"/>
                    <a:pt x="46" y="389"/>
                    <a:pt x="45" y="38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8" name="Google Shape;918;p1"/>
            <p:cNvSpPr/>
            <p:nvPr/>
          </p:nvSpPr>
          <p:spPr>
            <a:xfrm>
              <a:off x="2185138" y="2345816"/>
              <a:ext cx="58306" cy="624961"/>
            </a:xfrm>
            <a:custGeom>
              <a:rect b="b" l="l" r="r" t="t"/>
              <a:pathLst>
                <a:path extrusionOk="0" h="343" w="32">
                  <a:moveTo>
                    <a:pt x="32" y="0"/>
                  </a:moveTo>
                  <a:cubicBezTo>
                    <a:pt x="32" y="0"/>
                    <a:pt x="32" y="1"/>
                    <a:pt x="32" y="3"/>
                  </a:cubicBezTo>
                  <a:cubicBezTo>
                    <a:pt x="31" y="6"/>
                    <a:pt x="31" y="9"/>
                    <a:pt x="31" y="13"/>
                  </a:cubicBezTo>
                  <a:cubicBezTo>
                    <a:pt x="30" y="22"/>
                    <a:pt x="29" y="35"/>
                    <a:pt x="27" y="50"/>
                  </a:cubicBezTo>
                  <a:cubicBezTo>
                    <a:pt x="24" y="81"/>
                    <a:pt x="20" y="124"/>
                    <a:pt x="15" y="171"/>
                  </a:cubicBezTo>
                  <a:cubicBezTo>
                    <a:pt x="10" y="219"/>
                    <a:pt x="7" y="262"/>
                    <a:pt x="4" y="293"/>
                  </a:cubicBezTo>
                  <a:cubicBezTo>
                    <a:pt x="3" y="308"/>
                    <a:pt x="2" y="320"/>
                    <a:pt x="2" y="330"/>
                  </a:cubicBezTo>
                  <a:cubicBezTo>
                    <a:pt x="1" y="334"/>
                    <a:pt x="1" y="337"/>
                    <a:pt x="1" y="340"/>
                  </a:cubicBezTo>
                  <a:cubicBezTo>
                    <a:pt x="1" y="342"/>
                    <a:pt x="1" y="343"/>
                    <a:pt x="0" y="343"/>
                  </a:cubicBezTo>
                  <a:cubicBezTo>
                    <a:pt x="0" y="343"/>
                    <a:pt x="0" y="342"/>
                    <a:pt x="0" y="340"/>
                  </a:cubicBezTo>
                  <a:cubicBezTo>
                    <a:pt x="0" y="337"/>
                    <a:pt x="0" y="334"/>
                    <a:pt x="0" y="329"/>
                  </a:cubicBezTo>
                  <a:cubicBezTo>
                    <a:pt x="1" y="321"/>
                    <a:pt x="1" y="308"/>
                    <a:pt x="2" y="293"/>
                  </a:cubicBezTo>
                  <a:cubicBezTo>
                    <a:pt x="4" y="261"/>
                    <a:pt x="7" y="218"/>
                    <a:pt x="12" y="171"/>
                  </a:cubicBezTo>
                  <a:cubicBezTo>
                    <a:pt x="16" y="124"/>
                    <a:pt x="21" y="81"/>
                    <a:pt x="25" y="50"/>
                  </a:cubicBezTo>
                  <a:cubicBezTo>
                    <a:pt x="27" y="34"/>
                    <a:pt x="28" y="22"/>
                    <a:pt x="29" y="13"/>
                  </a:cubicBezTo>
                  <a:cubicBezTo>
                    <a:pt x="30" y="9"/>
                    <a:pt x="31" y="6"/>
                    <a:pt x="31" y="3"/>
                  </a:cubicBezTo>
                  <a:cubicBezTo>
                    <a:pt x="31" y="1"/>
                    <a:pt x="32" y="0"/>
                    <a:pt x="32"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9" name="Google Shape;919;p1"/>
            <p:cNvSpPr/>
            <p:nvPr/>
          </p:nvSpPr>
          <p:spPr>
            <a:xfrm>
              <a:off x="1698650" y="3052771"/>
              <a:ext cx="419072" cy="142120"/>
            </a:xfrm>
            <a:custGeom>
              <a:rect b="b" l="l" r="r" t="t"/>
              <a:pathLst>
                <a:path extrusionOk="0" h="78" w="230">
                  <a:moveTo>
                    <a:pt x="230" y="0"/>
                  </a:moveTo>
                  <a:cubicBezTo>
                    <a:pt x="230" y="0"/>
                    <a:pt x="228" y="3"/>
                    <a:pt x="224" y="8"/>
                  </a:cubicBezTo>
                  <a:cubicBezTo>
                    <a:pt x="222" y="10"/>
                    <a:pt x="219" y="13"/>
                    <a:pt x="216" y="16"/>
                  </a:cubicBezTo>
                  <a:cubicBezTo>
                    <a:pt x="212" y="19"/>
                    <a:pt x="209" y="23"/>
                    <a:pt x="204" y="26"/>
                  </a:cubicBezTo>
                  <a:cubicBezTo>
                    <a:pt x="200" y="30"/>
                    <a:pt x="195" y="34"/>
                    <a:pt x="189" y="38"/>
                  </a:cubicBezTo>
                  <a:cubicBezTo>
                    <a:pt x="184" y="42"/>
                    <a:pt x="177" y="45"/>
                    <a:pt x="171" y="49"/>
                  </a:cubicBezTo>
                  <a:cubicBezTo>
                    <a:pt x="158" y="56"/>
                    <a:pt x="142" y="63"/>
                    <a:pt x="125" y="68"/>
                  </a:cubicBezTo>
                  <a:cubicBezTo>
                    <a:pt x="108" y="73"/>
                    <a:pt x="92" y="76"/>
                    <a:pt x="77" y="77"/>
                  </a:cubicBezTo>
                  <a:cubicBezTo>
                    <a:pt x="69" y="78"/>
                    <a:pt x="62" y="78"/>
                    <a:pt x="55" y="78"/>
                  </a:cubicBezTo>
                  <a:cubicBezTo>
                    <a:pt x="48" y="78"/>
                    <a:pt x="42" y="77"/>
                    <a:pt x="36" y="77"/>
                  </a:cubicBezTo>
                  <a:cubicBezTo>
                    <a:pt x="31" y="76"/>
                    <a:pt x="25" y="75"/>
                    <a:pt x="21" y="74"/>
                  </a:cubicBezTo>
                  <a:cubicBezTo>
                    <a:pt x="16" y="73"/>
                    <a:pt x="13" y="72"/>
                    <a:pt x="10" y="71"/>
                  </a:cubicBezTo>
                  <a:cubicBezTo>
                    <a:pt x="3" y="70"/>
                    <a:pt x="0" y="69"/>
                    <a:pt x="0" y="68"/>
                  </a:cubicBezTo>
                  <a:cubicBezTo>
                    <a:pt x="0" y="68"/>
                    <a:pt x="14" y="72"/>
                    <a:pt x="37" y="74"/>
                  </a:cubicBezTo>
                  <a:cubicBezTo>
                    <a:pt x="42" y="75"/>
                    <a:pt x="48" y="75"/>
                    <a:pt x="55" y="75"/>
                  </a:cubicBezTo>
                  <a:cubicBezTo>
                    <a:pt x="62" y="75"/>
                    <a:pt x="69" y="75"/>
                    <a:pt x="76" y="74"/>
                  </a:cubicBezTo>
                  <a:cubicBezTo>
                    <a:pt x="91" y="73"/>
                    <a:pt x="108" y="70"/>
                    <a:pt x="124" y="65"/>
                  </a:cubicBezTo>
                  <a:cubicBezTo>
                    <a:pt x="141" y="60"/>
                    <a:pt x="156" y="54"/>
                    <a:pt x="170" y="47"/>
                  </a:cubicBezTo>
                  <a:cubicBezTo>
                    <a:pt x="176" y="43"/>
                    <a:pt x="182" y="39"/>
                    <a:pt x="188" y="36"/>
                  </a:cubicBezTo>
                  <a:cubicBezTo>
                    <a:pt x="193" y="32"/>
                    <a:pt x="198" y="28"/>
                    <a:pt x="203" y="25"/>
                  </a:cubicBezTo>
                  <a:cubicBezTo>
                    <a:pt x="221" y="10"/>
                    <a:pt x="230" y="-1"/>
                    <a:pt x="23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20" name="Google Shape;920;p1"/>
            <p:cNvSpPr/>
            <p:nvPr/>
          </p:nvSpPr>
          <p:spPr>
            <a:xfrm>
              <a:off x="2163273" y="2178188"/>
              <a:ext cx="67416" cy="94746"/>
            </a:xfrm>
            <a:custGeom>
              <a:rect b="b" l="l" r="r" t="t"/>
              <a:pathLst>
                <a:path extrusionOk="0" h="52" w="37">
                  <a:moveTo>
                    <a:pt x="0" y="0"/>
                  </a:moveTo>
                  <a:cubicBezTo>
                    <a:pt x="0" y="0"/>
                    <a:pt x="15" y="6"/>
                    <a:pt x="26" y="21"/>
                  </a:cubicBezTo>
                  <a:cubicBezTo>
                    <a:pt x="37" y="36"/>
                    <a:pt x="38" y="52"/>
                    <a:pt x="37" y="52"/>
                  </a:cubicBezTo>
                  <a:cubicBezTo>
                    <a:pt x="36" y="52"/>
                    <a:pt x="34" y="37"/>
                    <a:pt x="23" y="23"/>
                  </a:cubicBezTo>
                  <a:cubicBezTo>
                    <a:pt x="13" y="8"/>
                    <a:pt x="0" y="1"/>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21" name="Google Shape;921;p1"/>
            <p:cNvSpPr/>
            <p:nvPr/>
          </p:nvSpPr>
          <p:spPr>
            <a:xfrm>
              <a:off x="1483648" y="2163611"/>
              <a:ext cx="654117" cy="160340"/>
            </a:xfrm>
            <a:custGeom>
              <a:rect b="b" l="l" r="r" t="t"/>
              <a:pathLst>
                <a:path extrusionOk="0" h="88" w="359">
                  <a:moveTo>
                    <a:pt x="359" y="4"/>
                  </a:moveTo>
                  <a:cubicBezTo>
                    <a:pt x="359" y="4"/>
                    <a:pt x="358" y="3"/>
                    <a:pt x="356" y="2"/>
                  </a:cubicBezTo>
                  <a:cubicBezTo>
                    <a:pt x="354" y="1"/>
                    <a:pt x="350" y="0"/>
                    <a:pt x="345" y="1"/>
                  </a:cubicBezTo>
                  <a:cubicBezTo>
                    <a:pt x="341" y="2"/>
                    <a:pt x="335" y="5"/>
                    <a:pt x="331" y="10"/>
                  </a:cubicBezTo>
                  <a:cubicBezTo>
                    <a:pt x="326" y="15"/>
                    <a:pt x="321" y="21"/>
                    <a:pt x="314" y="27"/>
                  </a:cubicBezTo>
                  <a:cubicBezTo>
                    <a:pt x="307" y="32"/>
                    <a:pt x="298" y="34"/>
                    <a:pt x="288" y="35"/>
                  </a:cubicBezTo>
                  <a:cubicBezTo>
                    <a:pt x="277" y="35"/>
                    <a:pt x="267" y="34"/>
                    <a:pt x="255" y="34"/>
                  </a:cubicBezTo>
                  <a:cubicBezTo>
                    <a:pt x="233" y="33"/>
                    <a:pt x="208" y="34"/>
                    <a:pt x="181" y="36"/>
                  </a:cubicBezTo>
                  <a:cubicBezTo>
                    <a:pt x="129" y="40"/>
                    <a:pt x="83" y="52"/>
                    <a:pt x="51" y="64"/>
                  </a:cubicBezTo>
                  <a:cubicBezTo>
                    <a:pt x="35" y="71"/>
                    <a:pt x="22" y="77"/>
                    <a:pt x="14" y="81"/>
                  </a:cubicBezTo>
                  <a:cubicBezTo>
                    <a:pt x="10" y="83"/>
                    <a:pt x="6" y="85"/>
                    <a:pt x="4" y="86"/>
                  </a:cubicBezTo>
                  <a:cubicBezTo>
                    <a:pt x="2" y="87"/>
                    <a:pt x="0" y="88"/>
                    <a:pt x="0" y="88"/>
                  </a:cubicBezTo>
                  <a:cubicBezTo>
                    <a:pt x="0" y="88"/>
                    <a:pt x="1" y="87"/>
                    <a:pt x="4" y="86"/>
                  </a:cubicBezTo>
                  <a:cubicBezTo>
                    <a:pt x="6" y="85"/>
                    <a:pt x="9" y="83"/>
                    <a:pt x="13" y="81"/>
                  </a:cubicBezTo>
                  <a:cubicBezTo>
                    <a:pt x="22" y="76"/>
                    <a:pt x="34" y="70"/>
                    <a:pt x="50" y="64"/>
                  </a:cubicBezTo>
                  <a:cubicBezTo>
                    <a:pt x="82" y="51"/>
                    <a:pt x="129" y="39"/>
                    <a:pt x="181" y="34"/>
                  </a:cubicBezTo>
                  <a:cubicBezTo>
                    <a:pt x="207" y="32"/>
                    <a:pt x="233" y="32"/>
                    <a:pt x="255" y="33"/>
                  </a:cubicBezTo>
                  <a:cubicBezTo>
                    <a:pt x="267" y="33"/>
                    <a:pt x="277" y="34"/>
                    <a:pt x="287" y="34"/>
                  </a:cubicBezTo>
                  <a:cubicBezTo>
                    <a:pt x="297" y="33"/>
                    <a:pt x="307" y="31"/>
                    <a:pt x="314" y="26"/>
                  </a:cubicBezTo>
                  <a:cubicBezTo>
                    <a:pt x="321" y="21"/>
                    <a:pt x="325" y="14"/>
                    <a:pt x="330" y="10"/>
                  </a:cubicBezTo>
                  <a:cubicBezTo>
                    <a:pt x="335" y="5"/>
                    <a:pt x="340" y="2"/>
                    <a:pt x="345" y="1"/>
                  </a:cubicBezTo>
                  <a:cubicBezTo>
                    <a:pt x="350" y="0"/>
                    <a:pt x="354" y="1"/>
                    <a:pt x="356" y="2"/>
                  </a:cubicBezTo>
                  <a:cubicBezTo>
                    <a:pt x="358" y="3"/>
                    <a:pt x="359" y="4"/>
                    <a:pt x="359" y="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2" name="Google Shape;922;p1"/>
            <p:cNvSpPr/>
            <p:nvPr/>
          </p:nvSpPr>
          <p:spPr>
            <a:xfrm>
              <a:off x="1498225" y="2313019"/>
              <a:ext cx="721533" cy="118433"/>
            </a:xfrm>
            <a:custGeom>
              <a:rect b="b" l="l" r="r" t="t"/>
              <a:pathLst>
                <a:path extrusionOk="0" h="65" w="396">
                  <a:moveTo>
                    <a:pt x="396" y="2"/>
                  </a:moveTo>
                  <a:cubicBezTo>
                    <a:pt x="396" y="2"/>
                    <a:pt x="395" y="1"/>
                    <a:pt x="392" y="1"/>
                  </a:cubicBezTo>
                  <a:cubicBezTo>
                    <a:pt x="389" y="1"/>
                    <a:pt x="386" y="0"/>
                    <a:pt x="380" y="1"/>
                  </a:cubicBezTo>
                  <a:cubicBezTo>
                    <a:pt x="375" y="1"/>
                    <a:pt x="369" y="3"/>
                    <a:pt x="363" y="5"/>
                  </a:cubicBezTo>
                  <a:cubicBezTo>
                    <a:pt x="356" y="8"/>
                    <a:pt x="349" y="12"/>
                    <a:pt x="341" y="17"/>
                  </a:cubicBezTo>
                  <a:cubicBezTo>
                    <a:pt x="333" y="21"/>
                    <a:pt x="324" y="26"/>
                    <a:pt x="313" y="28"/>
                  </a:cubicBezTo>
                  <a:cubicBezTo>
                    <a:pt x="303" y="31"/>
                    <a:pt x="291" y="33"/>
                    <a:pt x="279" y="34"/>
                  </a:cubicBezTo>
                  <a:cubicBezTo>
                    <a:pt x="255" y="35"/>
                    <a:pt x="228" y="36"/>
                    <a:pt x="201" y="38"/>
                  </a:cubicBezTo>
                  <a:cubicBezTo>
                    <a:pt x="145" y="42"/>
                    <a:pt x="95" y="49"/>
                    <a:pt x="59" y="54"/>
                  </a:cubicBezTo>
                  <a:cubicBezTo>
                    <a:pt x="41" y="57"/>
                    <a:pt x="26" y="60"/>
                    <a:pt x="16" y="62"/>
                  </a:cubicBezTo>
                  <a:cubicBezTo>
                    <a:pt x="11" y="63"/>
                    <a:pt x="7" y="63"/>
                    <a:pt x="4" y="64"/>
                  </a:cubicBezTo>
                  <a:cubicBezTo>
                    <a:pt x="2" y="65"/>
                    <a:pt x="0" y="65"/>
                    <a:pt x="0" y="65"/>
                  </a:cubicBezTo>
                  <a:cubicBezTo>
                    <a:pt x="0" y="65"/>
                    <a:pt x="2" y="64"/>
                    <a:pt x="4" y="64"/>
                  </a:cubicBezTo>
                  <a:cubicBezTo>
                    <a:pt x="7" y="63"/>
                    <a:pt x="11" y="62"/>
                    <a:pt x="16" y="61"/>
                  </a:cubicBezTo>
                  <a:cubicBezTo>
                    <a:pt x="26" y="59"/>
                    <a:pt x="40" y="56"/>
                    <a:pt x="58" y="53"/>
                  </a:cubicBezTo>
                  <a:cubicBezTo>
                    <a:pt x="95" y="47"/>
                    <a:pt x="145" y="40"/>
                    <a:pt x="200" y="36"/>
                  </a:cubicBezTo>
                  <a:cubicBezTo>
                    <a:pt x="228" y="34"/>
                    <a:pt x="255" y="34"/>
                    <a:pt x="279" y="33"/>
                  </a:cubicBezTo>
                  <a:cubicBezTo>
                    <a:pt x="291" y="32"/>
                    <a:pt x="302" y="30"/>
                    <a:pt x="313" y="27"/>
                  </a:cubicBezTo>
                  <a:cubicBezTo>
                    <a:pt x="323" y="24"/>
                    <a:pt x="332" y="20"/>
                    <a:pt x="340" y="16"/>
                  </a:cubicBezTo>
                  <a:cubicBezTo>
                    <a:pt x="348" y="11"/>
                    <a:pt x="355" y="7"/>
                    <a:pt x="362" y="5"/>
                  </a:cubicBezTo>
                  <a:cubicBezTo>
                    <a:pt x="369" y="2"/>
                    <a:pt x="375" y="0"/>
                    <a:pt x="380" y="0"/>
                  </a:cubicBezTo>
                  <a:cubicBezTo>
                    <a:pt x="385" y="0"/>
                    <a:pt x="389" y="0"/>
                    <a:pt x="392" y="1"/>
                  </a:cubicBezTo>
                  <a:cubicBezTo>
                    <a:pt x="395" y="1"/>
                    <a:pt x="396" y="2"/>
                    <a:pt x="396"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3" name="Google Shape;923;p1"/>
            <p:cNvSpPr/>
            <p:nvPr/>
          </p:nvSpPr>
          <p:spPr>
            <a:xfrm>
              <a:off x="1510979" y="2517089"/>
              <a:ext cx="710600" cy="74704"/>
            </a:xfrm>
            <a:custGeom>
              <a:rect b="b" l="l" r="r" t="t"/>
              <a:pathLst>
                <a:path extrusionOk="0" h="41" w="390">
                  <a:moveTo>
                    <a:pt x="390" y="0"/>
                  </a:moveTo>
                  <a:cubicBezTo>
                    <a:pt x="390" y="0"/>
                    <a:pt x="385" y="2"/>
                    <a:pt x="376" y="6"/>
                  </a:cubicBezTo>
                  <a:cubicBezTo>
                    <a:pt x="366" y="10"/>
                    <a:pt x="353" y="14"/>
                    <a:pt x="336" y="19"/>
                  </a:cubicBezTo>
                  <a:cubicBezTo>
                    <a:pt x="301" y="29"/>
                    <a:pt x="252" y="38"/>
                    <a:pt x="198" y="40"/>
                  </a:cubicBezTo>
                  <a:cubicBezTo>
                    <a:pt x="143" y="42"/>
                    <a:pt x="93" y="39"/>
                    <a:pt x="58" y="37"/>
                  </a:cubicBezTo>
                  <a:cubicBezTo>
                    <a:pt x="40" y="35"/>
                    <a:pt x="26" y="34"/>
                    <a:pt x="16" y="33"/>
                  </a:cubicBezTo>
                  <a:cubicBezTo>
                    <a:pt x="11" y="33"/>
                    <a:pt x="7" y="32"/>
                    <a:pt x="4" y="32"/>
                  </a:cubicBezTo>
                  <a:cubicBezTo>
                    <a:pt x="1" y="32"/>
                    <a:pt x="0" y="32"/>
                    <a:pt x="0" y="32"/>
                  </a:cubicBezTo>
                  <a:cubicBezTo>
                    <a:pt x="0" y="32"/>
                    <a:pt x="1" y="32"/>
                    <a:pt x="4" y="32"/>
                  </a:cubicBezTo>
                  <a:cubicBezTo>
                    <a:pt x="7" y="32"/>
                    <a:pt x="11" y="32"/>
                    <a:pt x="16" y="33"/>
                  </a:cubicBezTo>
                  <a:cubicBezTo>
                    <a:pt x="26" y="33"/>
                    <a:pt x="40" y="34"/>
                    <a:pt x="58" y="36"/>
                  </a:cubicBezTo>
                  <a:cubicBezTo>
                    <a:pt x="94" y="38"/>
                    <a:pt x="143" y="41"/>
                    <a:pt x="197" y="39"/>
                  </a:cubicBezTo>
                  <a:cubicBezTo>
                    <a:pt x="252" y="36"/>
                    <a:pt x="301" y="28"/>
                    <a:pt x="335" y="18"/>
                  </a:cubicBezTo>
                  <a:cubicBezTo>
                    <a:pt x="352" y="14"/>
                    <a:pt x="366" y="9"/>
                    <a:pt x="376" y="5"/>
                  </a:cubicBezTo>
                  <a:cubicBezTo>
                    <a:pt x="380" y="4"/>
                    <a:pt x="384" y="2"/>
                    <a:pt x="386" y="1"/>
                  </a:cubicBezTo>
                  <a:cubicBezTo>
                    <a:pt x="389" y="0"/>
                    <a:pt x="390" y="0"/>
                    <a:pt x="39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4" name="Google Shape;924;p1"/>
            <p:cNvSpPr/>
            <p:nvPr/>
          </p:nvSpPr>
          <p:spPr>
            <a:xfrm>
              <a:off x="1534666" y="2748489"/>
              <a:ext cx="659583" cy="36441"/>
            </a:xfrm>
            <a:custGeom>
              <a:rect b="b" l="l" r="r" t="t"/>
              <a:pathLst>
                <a:path extrusionOk="0" h="20" w="362">
                  <a:moveTo>
                    <a:pt x="362" y="0"/>
                  </a:moveTo>
                  <a:cubicBezTo>
                    <a:pt x="362" y="0"/>
                    <a:pt x="357" y="2"/>
                    <a:pt x="349" y="5"/>
                  </a:cubicBezTo>
                  <a:cubicBezTo>
                    <a:pt x="340" y="8"/>
                    <a:pt x="327" y="11"/>
                    <a:pt x="311" y="15"/>
                  </a:cubicBezTo>
                  <a:cubicBezTo>
                    <a:pt x="294" y="18"/>
                    <a:pt x="275" y="20"/>
                    <a:pt x="253" y="20"/>
                  </a:cubicBezTo>
                  <a:cubicBezTo>
                    <a:pt x="231" y="21"/>
                    <a:pt x="207" y="20"/>
                    <a:pt x="182" y="19"/>
                  </a:cubicBezTo>
                  <a:cubicBezTo>
                    <a:pt x="132" y="16"/>
                    <a:pt x="86" y="12"/>
                    <a:pt x="53" y="13"/>
                  </a:cubicBezTo>
                  <a:cubicBezTo>
                    <a:pt x="37" y="14"/>
                    <a:pt x="23" y="15"/>
                    <a:pt x="14" y="16"/>
                  </a:cubicBezTo>
                  <a:cubicBezTo>
                    <a:pt x="9" y="16"/>
                    <a:pt x="6" y="17"/>
                    <a:pt x="4" y="17"/>
                  </a:cubicBezTo>
                  <a:cubicBezTo>
                    <a:pt x="1" y="17"/>
                    <a:pt x="0" y="17"/>
                    <a:pt x="0" y="17"/>
                  </a:cubicBezTo>
                  <a:cubicBezTo>
                    <a:pt x="0" y="17"/>
                    <a:pt x="20" y="13"/>
                    <a:pt x="53" y="12"/>
                  </a:cubicBezTo>
                  <a:cubicBezTo>
                    <a:pt x="86" y="11"/>
                    <a:pt x="132" y="14"/>
                    <a:pt x="182" y="18"/>
                  </a:cubicBezTo>
                  <a:cubicBezTo>
                    <a:pt x="207" y="19"/>
                    <a:pt x="231" y="20"/>
                    <a:pt x="253" y="19"/>
                  </a:cubicBezTo>
                  <a:cubicBezTo>
                    <a:pt x="275" y="18"/>
                    <a:pt x="294" y="16"/>
                    <a:pt x="311" y="13"/>
                  </a:cubicBezTo>
                  <a:cubicBezTo>
                    <a:pt x="327" y="11"/>
                    <a:pt x="340" y="7"/>
                    <a:pt x="348" y="4"/>
                  </a:cubicBezTo>
                  <a:cubicBezTo>
                    <a:pt x="353" y="3"/>
                    <a:pt x="356" y="2"/>
                    <a:pt x="359" y="1"/>
                  </a:cubicBezTo>
                  <a:cubicBezTo>
                    <a:pt x="361" y="0"/>
                    <a:pt x="362" y="0"/>
                    <a:pt x="36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5" name="Google Shape;925;p1"/>
            <p:cNvSpPr/>
            <p:nvPr/>
          </p:nvSpPr>
          <p:spPr>
            <a:xfrm>
              <a:off x="1554708" y="2927049"/>
              <a:ext cx="617676" cy="56483"/>
            </a:xfrm>
            <a:custGeom>
              <a:rect b="b" l="l" r="r" t="t"/>
              <a:pathLst>
                <a:path extrusionOk="0" h="31" w="339">
                  <a:moveTo>
                    <a:pt x="339" y="0"/>
                  </a:moveTo>
                  <a:cubicBezTo>
                    <a:pt x="339" y="0"/>
                    <a:pt x="320" y="6"/>
                    <a:pt x="290" y="13"/>
                  </a:cubicBezTo>
                  <a:cubicBezTo>
                    <a:pt x="275" y="16"/>
                    <a:pt x="257" y="20"/>
                    <a:pt x="237" y="23"/>
                  </a:cubicBezTo>
                  <a:cubicBezTo>
                    <a:pt x="216" y="26"/>
                    <a:pt x="194" y="29"/>
                    <a:pt x="170" y="30"/>
                  </a:cubicBezTo>
                  <a:cubicBezTo>
                    <a:pt x="147" y="31"/>
                    <a:pt x="124" y="32"/>
                    <a:pt x="104" y="31"/>
                  </a:cubicBezTo>
                  <a:cubicBezTo>
                    <a:pt x="83" y="30"/>
                    <a:pt x="65" y="29"/>
                    <a:pt x="49" y="27"/>
                  </a:cubicBezTo>
                  <a:cubicBezTo>
                    <a:pt x="18" y="24"/>
                    <a:pt x="0" y="20"/>
                    <a:pt x="0" y="20"/>
                  </a:cubicBezTo>
                  <a:cubicBezTo>
                    <a:pt x="0" y="20"/>
                    <a:pt x="1" y="21"/>
                    <a:pt x="3" y="21"/>
                  </a:cubicBezTo>
                  <a:cubicBezTo>
                    <a:pt x="6" y="21"/>
                    <a:pt x="9" y="22"/>
                    <a:pt x="13" y="22"/>
                  </a:cubicBezTo>
                  <a:cubicBezTo>
                    <a:pt x="21" y="23"/>
                    <a:pt x="34" y="25"/>
                    <a:pt x="49" y="26"/>
                  </a:cubicBezTo>
                  <a:cubicBezTo>
                    <a:pt x="65" y="28"/>
                    <a:pt x="83" y="29"/>
                    <a:pt x="104" y="30"/>
                  </a:cubicBezTo>
                  <a:cubicBezTo>
                    <a:pt x="124" y="30"/>
                    <a:pt x="147" y="30"/>
                    <a:pt x="170" y="29"/>
                  </a:cubicBezTo>
                  <a:cubicBezTo>
                    <a:pt x="194" y="27"/>
                    <a:pt x="216" y="25"/>
                    <a:pt x="237" y="22"/>
                  </a:cubicBezTo>
                  <a:cubicBezTo>
                    <a:pt x="257" y="19"/>
                    <a:pt x="275" y="15"/>
                    <a:pt x="290" y="12"/>
                  </a:cubicBezTo>
                  <a:cubicBezTo>
                    <a:pt x="305" y="8"/>
                    <a:pt x="317" y="6"/>
                    <a:pt x="326" y="3"/>
                  </a:cubicBezTo>
                  <a:cubicBezTo>
                    <a:pt x="330" y="2"/>
                    <a:pt x="333" y="1"/>
                    <a:pt x="335" y="1"/>
                  </a:cubicBezTo>
                  <a:cubicBezTo>
                    <a:pt x="338" y="0"/>
                    <a:pt x="339" y="0"/>
                    <a:pt x="339"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6" name="Google Shape;926;p1"/>
            <p:cNvSpPr/>
            <p:nvPr/>
          </p:nvSpPr>
          <p:spPr>
            <a:xfrm>
              <a:off x="1571107" y="2992643"/>
              <a:ext cx="624964" cy="127543"/>
            </a:xfrm>
            <a:custGeom>
              <a:rect b="b" l="l" r="r" t="t"/>
              <a:pathLst>
                <a:path extrusionOk="0" h="70" w="343">
                  <a:moveTo>
                    <a:pt x="343" y="0"/>
                  </a:moveTo>
                  <a:cubicBezTo>
                    <a:pt x="343" y="0"/>
                    <a:pt x="342" y="0"/>
                    <a:pt x="340" y="1"/>
                  </a:cubicBezTo>
                  <a:cubicBezTo>
                    <a:pt x="337" y="2"/>
                    <a:pt x="334" y="3"/>
                    <a:pt x="330" y="5"/>
                  </a:cubicBezTo>
                  <a:cubicBezTo>
                    <a:pt x="322" y="8"/>
                    <a:pt x="310" y="13"/>
                    <a:pt x="295" y="19"/>
                  </a:cubicBezTo>
                  <a:cubicBezTo>
                    <a:pt x="280" y="26"/>
                    <a:pt x="263" y="34"/>
                    <a:pt x="243" y="42"/>
                  </a:cubicBezTo>
                  <a:cubicBezTo>
                    <a:pt x="224" y="50"/>
                    <a:pt x="201" y="58"/>
                    <a:pt x="177" y="62"/>
                  </a:cubicBezTo>
                  <a:cubicBezTo>
                    <a:pt x="129" y="71"/>
                    <a:pt x="84" y="70"/>
                    <a:pt x="52" y="69"/>
                  </a:cubicBezTo>
                  <a:cubicBezTo>
                    <a:pt x="36" y="68"/>
                    <a:pt x="23" y="67"/>
                    <a:pt x="14" y="67"/>
                  </a:cubicBezTo>
                  <a:cubicBezTo>
                    <a:pt x="10" y="67"/>
                    <a:pt x="6" y="66"/>
                    <a:pt x="4" y="66"/>
                  </a:cubicBezTo>
                  <a:cubicBezTo>
                    <a:pt x="1" y="66"/>
                    <a:pt x="0" y="66"/>
                    <a:pt x="0" y="66"/>
                  </a:cubicBezTo>
                  <a:cubicBezTo>
                    <a:pt x="0" y="66"/>
                    <a:pt x="1" y="66"/>
                    <a:pt x="4" y="66"/>
                  </a:cubicBezTo>
                  <a:cubicBezTo>
                    <a:pt x="6" y="66"/>
                    <a:pt x="10" y="66"/>
                    <a:pt x="14" y="66"/>
                  </a:cubicBezTo>
                  <a:cubicBezTo>
                    <a:pt x="23" y="67"/>
                    <a:pt x="36" y="67"/>
                    <a:pt x="52" y="68"/>
                  </a:cubicBezTo>
                  <a:cubicBezTo>
                    <a:pt x="84" y="69"/>
                    <a:pt x="129" y="70"/>
                    <a:pt x="177" y="61"/>
                  </a:cubicBezTo>
                  <a:cubicBezTo>
                    <a:pt x="201" y="56"/>
                    <a:pt x="223" y="49"/>
                    <a:pt x="243" y="41"/>
                  </a:cubicBezTo>
                  <a:cubicBezTo>
                    <a:pt x="263" y="33"/>
                    <a:pt x="280" y="25"/>
                    <a:pt x="295" y="18"/>
                  </a:cubicBezTo>
                  <a:cubicBezTo>
                    <a:pt x="309" y="12"/>
                    <a:pt x="322" y="7"/>
                    <a:pt x="330" y="4"/>
                  </a:cubicBezTo>
                  <a:cubicBezTo>
                    <a:pt x="339" y="1"/>
                    <a:pt x="343" y="0"/>
                    <a:pt x="343"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7" name="Google Shape;927;p1"/>
            <p:cNvSpPr/>
            <p:nvPr/>
          </p:nvSpPr>
          <p:spPr>
            <a:xfrm>
              <a:off x="1551064" y="3187602"/>
              <a:ext cx="683270" cy="85636"/>
            </a:xfrm>
            <a:custGeom>
              <a:rect b="b" l="l" r="r" t="t"/>
              <a:pathLst>
                <a:path extrusionOk="0" h="47" w="375">
                  <a:moveTo>
                    <a:pt x="375" y="0"/>
                  </a:moveTo>
                  <a:cubicBezTo>
                    <a:pt x="375" y="0"/>
                    <a:pt x="370" y="3"/>
                    <a:pt x="362" y="8"/>
                  </a:cubicBezTo>
                  <a:cubicBezTo>
                    <a:pt x="353" y="13"/>
                    <a:pt x="341" y="19"/>
                    <a:pt x="324" y="25"/>
                  </a:cubicBezTo>
                  <a:cubicBezTo>
                    <a:pt x="292" y="37"/>
                    <a:pt x="244" y="46"/>
                    <a:pt x="191" y="47"/>
                  </a:cubicBezTo>
                  <a:cubicBezTo>
                    <a:pt x="138" y="48"/>
                    <a:pt x="90" y="44"/>
                    <a:pt x="56" y="43"/>
                  </a:cubicBezTo>
                  <a:cubicBezTo>
                    <a:pt x="39" y="42"/>
                    <a:pt x="25" y="41"/>
                    <a:pt x="15" y="41"/>
                  </a:cubicBezTo>
                  <a:cubicBezTo>
                    <a:pt x="10" y="41"/>
                    <a:pt x="7" y="41"/>
                    <a:pt x="4" y="41"/>
                  </a:cubicBezTo>
                  <a:cubicBezTo>
                    <a:pt x="1" y="41"/>
                    <a:pt x="0" y="41"/>
                    <a:pt x="0" y="41"/>
                  </a:cubicBezTo>
                  <a:cubicBezTo>
                    <a:pt x="0" y="41"/>
                    <a:pt x="1" y="41"/>
                    <a:pt x="4" y="41"/>
                  </a:cubicBezTo>
                  <a:cubicBezTo>
                    <a:pt x="7" y="41"/>
                    <a:pt x="10" y="41"/>
                    <a:pt x="15" y="41"/>
                  </a:cubicBezTo>
                  <a:cubicBezTo>
                    <a:pt x="25" y="41"/>
                    <a:pt x="39" y="41"/>
                    <a:pt x="56" y="42"/>
                  </a:cubicBezTo>
                  <a:cubicBezTo>
                    <a:pt x="91" y="43"/>
                    <a:pt x="138" y="47"/>
                    <a:pt x="191" y="46"/>
                  </a:cubicBezTo>
                  <a:cubicBezTo>
                    <a:pt x="244" y="45"/>
                    <a:pt x="292" y="36"/>
                    <a:pt x="324" y="24"/>
                  </a:cubicBezTo>
                  <a:cubicBezTo>
                    <a:pt x="340" y="18"/>
                    <a:pt x="353" y="12"/>
                    <a:pt x="362" y="7"/>
                  </a:cubicBezTo>
                  <a:cubicBezTo>
                    <a:pt x="366" y="5"/>
                    <a:pt x="369" y="3"/>
                    <a:pt x="371" y="2"/>
                  </a:cubicBezTo>
                  <a:cubicBezTo>
                    <a:pt x="373" y="1"/>
                    <a:pt x="375" y="0"/>
                    <a:pt x="375"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8" name="Google Shape;928;p1"/>
            <p:cNvSpPr/>
            <p:nvPr/>
          </p:nvSpPr>
          <p:spPr>
            <a:xfrm>
              <a:off x="2338190" y="2176366"/>
              <a:ext cx="27331" cy="291527"/>
            </a:xfrm>
            <a:custGeom>
              <a:rect b="b" l="l" r="r" t="t"/>
              <a:pathLst>
                <a:path extrusionOk="0" h="160" w="15">
                  <a:moveTo>
                    <a:pt x="3" y="160"/>
                  </a:moveTo>
                  <a:cubicBezTo>
                    <a:pt x="3" y="160"/>
                    <a:pt x="3" y="159"/>
                    <a:pt x="3" y="158"/>
                  </a:cubicBezTo>
                  <a:cubicBezTo>
                    <a:pt x="4" y="157"/>
                    <a:pt x="4" y="156"/>
                    <a:pt x="4" y="154"/>
                  </a:cubicBezTo>
                  <a:cubicBezTo>
                    <a:pt x="6" y="150"/>
                    <a:pt x="7" y="144"/>
                    <a:pt x="8" y="137"/>
                  </a:cubicBezTo>
                  <a:cubicBezTo>
                    <a:pt x="12" y="122"/>
                    <a:pt x="14" y="102"/>
                    <a:pt x="14" y="80"/>
                  </a:cubicBezTo>
                  <a:cubicBezTo>
                    <a:pt x="14" y="57"/>
                    <a:pt x="10" y="37"/>
                    <a:pt x="7" y="23"/>
                  </a:cubicBezTo>
                  <a:cubicBezTo>
                    <a:pt x="5" y="16"/>
                    <a:pt x="3" y="10"/>
                    <a:pt x="2" y="6"/>
                  </a:cubicBezTo>
                  <a:cubicBezTo>
                    <a:pt x="2" y="4"/>
                    <a:pt x="1" y="3"/>
                    <a:pt x="1" y="1"/>
                  </a:cubicBezTo>
                  <a:cubicBezTo>
                    <a:pt x="0" y="0"/>
                    <a:pt x="0" y="0"/>
                    <a:pt x="0" y="0"/>
                  </a:cubicBezTo>
                  <a:cubicBezTo>
                    <a:pt x="0" y="0"/>
                    <a:pt x="1" y="0"/>
                    <a:pt x="1" y="1"/>
                  </a:cubicBezTo>
                  <a:cubicBezTo>
                    <a:pt x="2" y="3"/>
                    <a:pt x="2" y="4"/>
                    <a:pt x="3" y="6"/>
                  </a:cubicBezTo>
                  <a:cubicBezTo>
                    <a:pt x="4" y="10"/>
                    <a:pt x="6" y="15"/>
                    <a:pt x="8" y="23"/>
                  </a:cubicBezTo>
                  <a:cubicBezTo>
                    <a:pt x="11" y="37"/>
                    <a:pt x="14" y="57"/>
                    <a:pt x="15" y="80"/>
                  </a:cubicBezTo>
                  <a:cubicBezTo>
                    <a:pt x="15" y="102"/>
                    <a:pt x="13" y="123"/>
                    <a:pt x="9" y="137"/>
                  </a:cubicBezTo>
                  <a:cubicBezTo>
                    <a:pt x="8" y="144"/>
                    <a:pt x="6" y="150"/>
                    <a:pt x="5" y="154"/>
                  </a:cubicBezTo>
                  <a:cubicBezTo>
                    <a:pt x="4" y="156"/>
                    <a:pt x="4" y="157"/>
                    <a:pt x="3" y="159"/>
                  </a:cubicBezTo>
                  <a:cubicBezTo>
                    <a:pt x="3" y="160"/>
                    <a:pt x="3" y="160"/>
                    <a:pt x="3" y="160"/>
                  </a:cubicBezTo>
                  <a:close/>
                </a:path>
              </a:pathLst>
            </a:custGeom>
            <a:solidFill>
              <a:schemeClr val="lt1"/>
            </a:solidFill>
            <a:ln>
              <a:noFill/>
            </a:ln>
          </p:spPr>
          <p:txBody>
            <a:bodyPr anchorCtr="1" anchor="ctr" bIns="12600" lIns="90000" spcFirstLastPara="1" rIns="90000" wrap="square" tIns="12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9" name="Google Shape;929;p1"/>
            <p:cNvSpPr/>
            <p:nvPr/>
          </p:nvSpPr>
          <p:spPr>
            <a:xfrm>
              <a:off x="2460267" y="2172722"/>
              <a:ext cx="60128" cy="253264"/>
            </a:xfrm>
            <a:custGeom>
              <a:rect b="b" l="l" r="r" t="t"/>
              <a:pathLst>
                <a:path extrusionOk="0" h="139" w="33">
                  <a:moveTo>
                    <a:pt x="32" y="139"/>
                  </a:moveTo>
                  <a:cubicBezTo>
                    <a:pt x="32" y="139"/>
                    <a:pt x="32" y="138"/>
                    <a:pt x="32" y="137"/>
                  </a:cubicBezTo>
                  <a:cubicBezTo>
                    <a:pt x="32" y="136"/>
                    <a:pt x="32" y="135"/>
                    <a:pt x="32" y="133"/>
                  </a:cubicBezTo>
                  <a:cubicBezTo>
                    <a:pt x="32" y="129"/>
                    <a:pt x="32" y="124"/>
                    <a:pt x="32" y="118"/>
                  </a:cubicBezTo>
                  <a:cubicBezTo>
                    <a:pt x="32" y="104"/>
                    <a:pt x="30" y="86"/>
                    <a:pt x="26" y="67"/>
                  </a:cubicBezTo>
                  <a:cubicBezTo>
                    <a:pt x="21" y="47"/>
                    <a:pt x="15" y="30"/>
                    <a:pt x="9" y="18"/>
                  </a:cubicBezTo>
                  <a:cubicBezTo>
                    <a:pt x="7" y="13"/>
                    <a:pt x="4" y="8"/>
                    <a:pt x="3" y="5"/>
                  </a:cubicBezTo>
                  <a:cubicBezTo>
                    <a:pt x="2" y="3"/>
                    <a:pt x="1" y="2"/>
                    <a:pt x="1" y="1"/>
                  </a:cubicBezTo>
                  <a:cubicBezTo>
                    <a:pt x="0" y="0"/>
                    <a:pt x="0" y="0"/>
                    <a:pt x="0" y="0"/>
                  </a:cubicBezTo>
                  <a:lnTo>
                    <a:pt x="1" y="1"/>
                  </a:lnTo>
                  <a:lnTo>
                    <a:pt x="3" y="4"/>
                  </a:lnTo>
                  <a:cubicBezTo>
                    <a:pt x="5" y="8"/>
                    <a:pt x="7" y="12"/>
                    <a:pt x="10" y="18"/>
                  </a:cubicBezTo>
                  <a:cubicBezTo>
                    <a:pt x="16" y="30"/>
                    <a:pt x="22" y="46"/>
                    <a:pt x="27" y="66"/>
                  </a:cubicBezTo>
                  <a:cubicBezTo>
                    <a:pt x="31" y="85"/>
                    <a:pt x="33" y="104"/>
                    <a:pt x="33" y="118"/>
                  </a:cubicBezTo>
                  <a:cubicBezTo>
                    <a:pt x="33" y="124"/>
                    <a:pt x="33" y="129"/>
                    <a:pt x="32" y="133"/>
                  </a:cubicBezTo>
                  <a:lnTo>
                    <a:pt x="32" y="137"/>
                  </a:lnTo>
                  <a:cubicBezTo>
                    <a:pt x="32" y="138"/>
                    <a:pt x="32" y="139"/>
                    <a:pt x="32" y="139"/>
                  </a:cubicBezTo>
                  <a:close/>
                </a:path>
              </a:pathLst>
            </a:custGeom>
            <a:solidFill>
              <a:schemeClr val="lt1"/>
            </a:solidFill>
            <a:ln>
              <a:noFill/>
            </a:ln>
          </p:spPr>
          <p:txBody>
            <a:bodyPr anchorCtr="1" anchor="ctr" bIns="5025" lIns="90000" spcFirstLastPara="1" rIns="90000"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0" name="Google Shape;930;p1"/>
            <p:cNvSpPr/>
            <p:nvPr/>
          </p:nvSpPr>
          <p:spPr>
            <a:xfrm>
              <a:off x="2498531" y="2161789"/>
              <a:ext cx="255087" cy="182204"/>
            </a:xfrm>
            <a:custGeom>
              <a:rect b="b" l="l" r="r" t="t"/>
              <a:pathLst>
                <a:path extrusionOk="0" h="100" w="140">
                  <a:moveTo>
                    <a:pt x="140" y="100"/>
                  </a:moveTo>
                  <a:cubicBezTo>
                    <a:pt x="140" y="100"/>
                    <a:pt x="140" y="99"/>
                    <a:pt x="139" y="98"/>
                  </a:cubicBezTo>
                  <a:cubicBezTo>
                    <a:pt x="138" y="97"/>
                    <a:pt x="137" y="96"/>
                    <a:pt x="135" y="95"/>
                  </a:cubicBezTo>
                  <a:cubicBezTo>
                    <a:pt x="133" y="91"/>
                    <a:pt x="128" y="86"/>
                    <a:pt x="123" y="81"/>
                  </a:cubicBezTo>
                  <a:cubicBezTo>
                    <a:pt x="112" y="69"/>
                    <a:pt x="97" y="54"/>
                    <a:pt x="77" y="40"/>
                  </a:cubicBezTo>
                  <a:cubicBezTo>
                    <a:pt x="57" y="26"/>
                    <a:pt x="38" y="16"/>
                    <a:pt x="24" y="10"/>
                  </a:cubicBezTo>
                  <a:cubicBezTo>
                    <a:pt x="17" y="6"/>
                    <a:pt x="11" y="4"/>
                    <a:pt x="7" y="2"/>
                  </a:cubicBezTo>
                  <a:cubicBezTo>
                    <a:pt x="5" y="2"/>
                    <a:pt x="3" y="1"/>
                    <a:pt x="2" y="1"/>
                  </a:cubicBezTo>
                  <a:cubicBezTo>
                    <a:pt x="1" y="0"/>
                    <a:pt x="0" y="0"/>
                    <a:pt x="0" y="0"/>
                  </a:cubicBezTo>
                  <a:cubicBezTo>
                    <a:pt x="0" y="0"/>
                    <a:pt x="1" y="0"/>
                    <a:pt x="2" y="0"/>
                  </a:cubicBezTo>
                  <a:cubicBezTo>
                    <a:pt x="4" y="1"/>
                    <a:pt x="5" y="1"/>
                    <a:pt x="7" y="2"/>
                  </a:cubicBezTo>
                  <a:cubicBezTo>
                    <a:pt x="11" y="3"/>
                    <a:pt x="17" y="6"/>
                    <a:pt x="24" y="9"/>
                  </a:cubicBezTo>
                  <a:cubicBezTo>
                    <a:pt x="39" y="15"/>
                    <a:pt x="58" y="25"/>
                    <a:pt x="78" y="39"/>
                  </a:cubicBezTo>
                  <a:cubicBezTo>
                    <a:pt x="97" y="53"/>
                    <a:pt x="113" y="68"/>
                    <a:pt x="124" y="80"/>
                  </a:cubicBezTo>
                  <a:cubicBezTo>
                    <a:pt x="129" y="86"/>
                    <a:pt x="133" y="91"/>
                    <a:pt x="136" y="94"/>
                  </a:cubicBezTo>
                  <a:cubicBezTo>
                    <a:pt x="137" y="96"/>
                    <a:pt x="138" y="97"/>
                    <a:pt x="139" y="98"/>
                  </a:cubicBezTo>
                  <a:cubicBezTo>
                    <a:pt x="140" y="99"/>
                    <a:pt x="140" y="100"/>
                    <a:pt x="14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1" name="Google Shape;931;p1"/>
            <p:cNvSpPr/>
            <p:nvPr/>
          </p:nvSpPr>
          <p:spPr>
            <a:xfrm>
              <a:off x="2509463" y="2006915"/>
              <a:ext cx="191316" cy="5466"/>
            </a:xfrm>
            <a:custGeom>
              <a:rect b="b" l="l" r="r" t="t"/>
              <a:pathLst>
                <a:path extrusionOk="0" h="3" w="105">
                  <a:moveTo>
                    <a:pt x="105" y="2"/>
                  </a:moveTo>
                  <a:cubicBezTo>
                    <a:pt x="105" y="2"/>
                    <a:pt x="103" y="2"/>
                    <a:pt x="100" y="2"/>
                  </a:cubicBezTo>
                  <a:cubicBezTo>
                    <a:pt x="97" y="2"/>
                    <a:pt x="93" y="1"/>
                    <a:pt x="89" y="1"/>
                  </a:cubicBezTo>
                  <a:cubicBezTo>
                    <a:pt x="80" y="1"/>
                    <a:pt x="67" y="1"/>
                    <a:pt x="52" y="1"/>
                  </a:cubicBezTo>
                  <a:cubicBezTo>
                    <a:pt x="38" y="2"/>
                    <a:pt x="25" y="2"/>
                    <a:pt x="15" y="3"/>
                  </a:cubicBezTo>
                  <a:cubicBezTo>
                    <a:pt x="11" y="3"/>
                    <a:pt x="8" y="3"/>
                    <a:pt x="4" y="3"/>
                  </a:cubicBezTo>
                  <a:cubicBezTo>
                    <a:pt x="2" y="3"/>
                    <a:pt x="0" y="3"/>
                    <a:pt x="0" y="3"/>
                  </a:cubicBezTo>
                  <a:cubicBezTo>
                    <a:pt x="0" y="3"/>
                    <a:pt x="2" y="3"/>
                    <a:pt x="4" y="3"/>
                  </a:cubicBezTo>
                  <a:cubicBezTo>
                    <a:pt x="7" y="2"/>
                    <a:pt x="11" y="2"/>
                    <a:pt x="15" y="2"/>
                  </a:cubicBezTo>
                  <a:cubicBezTo>
                    <a:pt x="25" y="1"/>
                    <a:pt x="38" y="0"/>
                    <a:pt x="52" y="0"/>
                  </a:cubicBezTo>
                  <a:cubicBezTo>
                    <a:pt x="67" y="0"/>
                    <a:pt x="80" y="0"/>
                    <a:pt x="89" y="1"/>
                  </a:cubicBezTo>
                  <a:cubicBezTo>
                    <a:pt x="94" y="1"/>
                    <a:pt x="98" y="1"/>
                    <a:pt x="100" y="1"/>
                  </a:cubicBezTo>
                  <a:cubicBezTo>
                    <a:pt x="103" y="1"/>
                    <a:pt x="105" y="1"/>
                    <a:pt x="105"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2" name="Google Shape;932;p1"/>
            <p:cNvSpPr/>
            <p:nvPr/>
          </p:nvSpPr>
          <p:spPr>
            <a:xfrm>
              <a:off x="1365215" y="2477004"/>
              <a:ext cx="131188" cy="96568"/>
            </a:xfrm>
            <a:custGeom>
              <a:rect b="b" l="l" r="r" t="t"/>
              <a:pathLst>
                <a:path extrusionOk="0" h="53" w="72">
                  <a:moveTo>
                    <a:pt x="0" y="0"/>
                  </a:moveTo>
                  <a:cubicBezTo>
                    <a:pt x="0" y="0"/>
                    <a:pt x="1" y="1"/>
                    <a:pt x="3" y="3"/>
                  </a:cubicBezTo>
                  <a:cubicBezTo>
                    <a:pt x="4" y="5"/>
                    <a:pt x="6" y="7"/>
                    <a:pt x="9" y="10"/>
                  </a:cubicBezTo>
                  <a:cubicBezTo>
                    <a:pt x="15" y="15"/>
                    <a:pt x="23" y="23"/>
                    <a:pt x="33" y="30"/>
                  </a:cubicBezTo>
                  <a:cubicBezTo>
                    <a:pt x="44" y="37"/>
                    <a:pt x="53" y="42"/>
                    <a:pt x="60" y="46"/>
                  </a:cubicBezTo>
                  <a:cubicBezTo>
                    <a:pt x="63" y="48"/>
                    <a:pt x="66" y="49"/>
                    <a:pt x="69" y="51"/>
                  </a:cubicBezTo>
                  <a:cubicBezTo>
                    <a:pt x="71" y="52"/>
                    <a:pt x="72" y="53"/>
                    <a:pt x="72" y="53"/>
                  </a:cubicBezTo>
                  <a:cubicBezTo>
                    <a:pt x="72" y="53"/>
                    <a:pt x="71" y="52"/>
                    <a:pt x="69" y="51"/>
                  </a:cubicBezTo>
                  <a:cubicBezTo>
                    <a:pt x="67" y="50"/>
                    <a:pt x="64" y="49"/>
                    <a:pt x="60" y="47"/>
                  </a:cubicBezTo>
                  <a:cubicBezTo>
                    <a:pt x="53" y="43"/>
                    <a:pt x="43" y="38"/>
                    <a:pt x="33" y="31"/>
                  </a:cubicBezTo>
                  <a:cubicBezTo>
                    <a:pt x="22" y="24"/>
                    <a:pt x="14" y="16"/>
                    <a:pt x="8" y="10"/>
                  </a:cubicBezTo>
                  <a:cubicBezTo>
                    <a:pt x="6" y="7"/>
                    <a:pt x="4" y="5"/>
                    <a:pt x="2" y="3"/>
                  </a:cubicBezTo>
                  <a:cubicBezTo>
                    <a:pt x="1" y="1"/>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3" name="Google Shape;933;p1"/>
            <p:cNvSpPr/>
            <p:nvPr/>
          </p:nvSpPr>
          <p:spPr>
            <a:xfrm>
              <a:off x="1414410" y="2382257"/>
              <a:ext cx="69238" cy="51017"/>
            </a:xfrm>
            <a:custGeom>
              <a:rect b="b" l="l" r="r" t="t"/>
              <a:pathLst>
                <a:path extrusionOk="0" h="28" w="38">
                  <a:moveTo>
                    <a:pt x="0" y="0"/>
                  </a:moveTo>
                  <a:cubicBezTo>
                    <a:pt x="0" y="0"/>
                    <a:pt x="2" y="3"/>
                    <a:pt x="5" y="6"/>
                  </a:cubicBezTo>
                  <a:cubicBezTo>
                    <a:pt x="8" y="9"/>
                    <a:pt x="13" y="12"/>
                    <a:pt x="18" y="16"/>
                  </a:cubicBezTo>
                  <a:cubicBezTo>
                    <a:pt x="23" y="20"/>
                    <a:pt x="29" y="23"/>
                    <a:pt x="32" y="25"/>
                  </a:cubicBezTo>
                  <a:cubicBezTo>
                    <a:pt x="36" y="27"/>
                    <a:pt x="39" y="28"/>
                    <a:pt x="38" y="28"/>
                  </a:cubicBezTo>
                  <a:cubicBezTo>
                    <a:pt x="38" y="28"/>
                    <a:pt x="28" y="25"/>
                    <a:pt x="17" y="17"/>
                  </a:cubicBezTo>
                  <a:cubicBezTo>
                    <a:pt x="12" y="13"/>
                    <a:pt x="7" y="9"/>
                    <a:pt x="4" y="6"/>
                  </a:cubicBezTo>
                  <a:cubicBezTo>
                    <a:pt x="1" y="3"/>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4" name="Google Shape;934;p1"/>
            <p:cNvSpPr/>
            <p:nvPr/>
          </p:nvSpPr>
          <p:spPr>
            <a:xfrm>
              <a:off x="1301443" y="2595437"/>
              <a:ext cx="196782" cy="189493"/>
            </a:xfrm>
            <a:custGeom>
              <a:rect b="b" l="l" r="r" t="t"/>
              <a:pathLst>
                <a:path extrusionOk="0" h="104" w="108">
                  <a:moveTo>
                    <a:pt x="108" y="104"/>
                  </a:moveTo>
                  <a:lnTo>
                    <a:pt x="107" y="103"/>
                  </a:lnTo>
                  <a:cubicBezTo>
                    <a:pt x="106" y="103"/>
                    <a:pt x="104" y="102"/>
                    <a:pt x="103" y="101"/>
                  </a:cubicBezTo>
                  <a:cubicBezTo>
                    <a:pt x="100" y="100"/>
                    <a:pt x="95" y="97"/>
                    <a:pt x="89" y="93"/>
                  </a:cubicBezTo>
                  <a:cubicBezTo>
                    <a:pt x="77" y="86"/>
                    <a:pt x="62" y="74"/>
                    <a:pt x="47" y="60"/>
                  </a:cubicBezTo>
                  <a:cubicBezTo>
                    <a:pt x="32" y="45"/>
                    <a:pt x="20" y="30"/>
                    <a:pt x="12" y="19"/>
                  </a:cubicBezTo>
                  <a:cubicBezTo>
                    <a:pt x="8" y="13"/>
                    <a:pt x="5" y="8"/>
                    <a:pt x="3" y="5"/>
                  </a:cubicBezTo>
                  <a:cubicBezTo>
                    <a:pt x="2" y="4"/>
                    <a:pt x="2" y="2"/>
                    <a:pt x="1" y="1"/>
                  </a:cubicBezTo>
                  <a:cubicBezTo>
                    <a:pt x="0" y="0"/>
                    <a:pt x="0" y="0"/>
                    <a:pt x="0" y="0"/>
                  </a:cubicBezTo>
                  <a:cubicBezTo>
                    <a:pt x="0" y="0"/>
                    <a:pt x="1" y="0"/>
                    <a:pt x="1" y="1"/>
                  </a:cubicBezTo>
                  <a:cubicBezTo>
                    <a:pt x="2" y="2"/>
                    <a:pt x="3" y="3"/>
                    <a:pt x="4" y="5"/>
                  </a:cubicBezTo>
                  <a:cubicBezTo>
                    <a:pt x="6" y="8"/>
                    <a:pt x="9" y="13"/>
                    <a:pt x="13" y="18"/>
                  </a:cubicBezTo>
                  <a:cubicBezTo>
                    <a:pt x="21" y="30"/>
                    <a:pt x="33" y="44"/>
                    <a:pt x="48" y="59"/>
                  </a:cubicBezTo>
                  <a:cubicBezTo>
                    <a:pt x="63" y="73"/>
                    <a:pt x="78" y="85"/>
                    <a:pt x="90" y="92"/>
                  </a:cubicBezTo>
                  <a:cubicBezTo>
                    <a:pt x="95" y="96"/>
                    <a:pt x="100" y="99"/>
                    <a:pt x="103" y="101"/>
                  </a:cubicBezTo>
                  <a:cubicBezTo>
                    <a:pt x="105" y="102"/>
                    <a:pt x="106" y="102"/>
                    <a:pt x="107" y="103"/>
                  </a:cubicBezTo>
                  <a:cubicBezTo>
                    <a:pt x="108" y="104"/>
                    <a:pt x="108" y="104"/>
                    <a:pt x="108" y="10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5" name="Google Shape;935;p1"/>
            <p:cNvSpPr/>
            <p:nvPr/>
          </p:nvSpPr>
          <p:spPr>
            <a:xfrm>
              <a:off x="1168433" y="2595437"/>
              <a:ext cx="133010" cy="311570"/>
            </a:xfrm>
            <a:custGeom>
              <a:rect b="b" l="l" r="r" t="t"/>
              <a:pathLst>
                <a:path extrusionOk="0" h="171" w="73">
                  <a:moveTo>
                    <a:pt x="2" y="171"/>
                  </a:moveTo>
                  <a:cubicBezTo>
                    <a:pt x="2" y="171"/>
                    <a:pt x="1" y="168"/>
                    <a:pt x="1" y="164"/>
                  </a:cubicBezTo>
                  <a:cubicBezTo>
                    <a:pt x="0" y="159"/>
                    <a:pt x="0" y="152"/>
                    <a:pt x="0" y="143"/>
                  </a:cubicBezTo>
                  <a:cubicBezTo>
                    <a:pt x="1" y="126"/>
                    <a:pt x="7" y="102"/>
                    <a:pt x="22" y="79"/>
                  </a:cubicBezTo>
                  <a:cubicBezTo>
                    <a:pt x="36" y="57"/>
                    <a:pt x="48" y="37"/>
                    <a:pt x="58" y="23"/>
                  </a:cubicBezTo>
                  <a:cubicBezTo>
                    <a:pt x="62" y="16"/>
                    <a:pt x="66" y="10"/>
                    <a:pt x="69" y="6"/>
                  </a:cubicBezTo>
                  <a:cubicBezTo>
                    <a:pt x="72" y="2"/>
                    <a:pt x="73" y="0"/>
                    <a:pt x="73" y="0"/>
                  </a:cubicBezTo>
                  <a:cubicBezTo>
                    <a:pt x="74" y="0"/>
                    <a:pt x="72" y="2"/>
                    <a:pt x="70" y="6"/>
                  </a:cubicBezTo>
                  <a:cubicBezTo>
                    <a:pt x="67" y="11"/>
                    <a:pt x="64" y="17"/>
                    <a:pt x="60" y="24"/>
                  </a:cubicBezTo>
                  <a:cubicBezTo>
                    <a:pt x="51" y="39"/>
                    <a:pt x="38" y="59"/>
                    <a:pt x="24" y="81"/>
                  </a:cubicBezTo>
                  <a:cubicBezTo>
                    <a:pt x="10" y="103"/>
                    <a:pt x="4" y="126"/>
                    <a:pt x="2" y="143"/>
                  </a:cubicBezTo>
                  <a:cubicBezTo>
                    <a:pt x="1" y="160"/>
                    <a:pt x="2" y="171"/>
                    <a:pt x="2" y="171"/>
                  </a:cubicBezTo>
                  <a:close/>
                </a:path>
              </a:pathLst>
            </a:custGeom>
            <a:solidFill>
              <a:schemeClr val="dk1"/>
            </a:solidFill>
            <a:ln>
              <a:noFill/>
            </a:ln>
          </p:spPr>
          <p:txBody>
            <a:bodyPr anchorCtr="1" anchor="ctr" bIns="16550" lIns="90000" spcFirstLastPara="1" rIns="90000" wrap="square" tIns="16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36" name="Google Shape;936;p1"/>
            <p:cNvSpPr/>
            <p:nvPr/>
          </p:nvSpPr>
          <p:spPr>
            <a:xfrm>
              <a:off x="1195764" y="2772175"/>
              <a:ext cx="182205" cy="182205"/>
            </a:xfrm>
            <a:custGeom>
              <a:rect b="b" l="l" r="r" t="t"/>
              <a:pathLst>
                <a:path extrusionOk="0" h="100" w="100">
                  <a:moveTo>
                    <a:pt x="100" y="100"/>
                  </a:moveTo>
                  <a:cubicBezTo>
                    <a:pt x="100" y="100"/>
                    <a:pt x="91" y="100"/>
                    <a:pt x="78" y="97"/>
                  </a:cubicBezTo>
                  <a:cubicBezTo>
                    <a:pt x="64" y="93"/>
                    <a:pt x="46" y="85"/>
                    <a:pt x="31" y="70"/>
                  </a:cubicBezTo>
                  <a:cubicBezTo>
                    <a:pt x="15" y="54"/>
                    <a:pt x="7" y="36"/>
                    <a:pt x="4" y="23"/>
                  </a:cubicBezTo>
                  <a:cubicBezTo>
                    <a:pt x="0" y="9"/>
                    <a:pt x="0" y="0"/>
                    <a:pt x="0" y="0"/>
                  </a:cubicBezTo>
                  <a:cubicBezTo>
                    <a:pt x="0" y="0"/>
                    <a:pt x="0" y="1"/>
                    <a:pt x="1" y="2"/>
                  </a:cubicBezTo>
                  <a:cubicBezTo>
                    <a:pt x="1" y="3"/>
                    <a:pt x="1" y="4"/>
                    <a:pt x="1" y="6"/>
                  </a:cubicBezTo>
                  <a:cubicBezTo>
                    <a:pt x="2" y="10"/>
                    <a:pt x="3" y="16"/>
                    <a:pt x="5" y="22"/>
                  </a:cubicBezTo>
                  <a:cubicBezTo>
                    <a:pt x="8" y="36"/>
                    <a:pt x="17" y="54"/>
                    <a:pt x="32" y="69"/>
                  </a:cubicBezTo>
                  <a:cubicBezTo>
                    <a:pt x="47" y="84"/>
                    <a:pt x="65" y="92"/>
                    <a:pt x="78" y="96"/>
                  </a:cubicBezTo>
                  <a:cubicBezTo>
                    <a:pt x="85" y="98"/>
                    <a:pt x="90" y="99"/>
                    <a:pt x="94" y="99"/>
                  </a:cubicBezTo>
                  <a:cubicBezTo>
                    <a:pt x="96" y="100"/>
                    <a:pt x="97" y="100"/>
                    <a:pt x="98" y="100"/>
                  </a:cubicBezTo>
                  <a:cubicBezTo>
                    <a:pt x="100" y="100"/>
                    <a:pt x="100" y="100"/>
                    <a:pt x="10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7" name="Google Shape;937;p1"/>
            <p:cNvSpPr/>
            <p:nvPr/>
          </p:nvSpPr>
          <p:spPr>
            <a:xfrm>
              <a:off x="1110128" y="2551707"/>
              <a:ext cx="149408" cy="187671"/>
            </a:xfrm>
            <a:custGeom>
              <a:rect b="b" l="l" r="r" t="t"/>
              <a:pathLst>
                <a:path extrusionOk="0" h="103" w="82">
                  <a:moveTo>
                    <a:pt x="82" y="0"/>
                  </a:moveTo>
                  <a:cubicBezTo>
                    <a:pt x="82" y="0"/>
                    <a:pt x="82" y="1"/>
                    <a:pt x="81" y="1"/>
                  </a:cubicBezTo>
                  <a:cubicBezTo>
                    <a:pt x="80" y="2"/>
                    <a:pt x="79" y="2"/>
                    <a:pt x="78" y="3"/>
                  </a:cubicBezTo>
                  <a:cubicBezTo>
                    <a:pt x="75" y="5"/>
                    <a:pt x="70" y="8"/>
                    <a:pt x="65" y="11"/>
                  </a:cubicBezTo>
                  <a:cubicBezTo>
                    <a:pt x="55" y="18"/>
                    <a:pt x="43" y="29"/>
                    <a:pt x="31" y="44"/>
                  </a:cubicBezTo>
                  <a:cubicBezTo>
                    <a:pt x="19" y="58"/>
                    <a:pt x="11" y="73"/>
                    <a:pt x="7" y="85"/>
                  </a:cubicBezTo>
                  <a:cubicBezTo>
                    <a:pt x="4" y="90"/>
                    <a:pt x="3" y="95"/>
                    <a:pt x="2" y="98"/>
                  </a:cubicBezTo>
                  <a:cubicBezTo>
                    <a:pt x="1" y="99"/>
                    <a:pt x="1" y="101"/>
                    <a:pt x="0" y="102"/>
                  </a:cubicBezTo>
                  <a:cubicBezTo>
                    <a:pt x="0" y="103"/>
                    <a:pt x="0" y="103"/>
                    <a:pt x="0" y="103"/>
                  </a:cubicBezTo>
                  <a:lnTo>
                    <a:pt x="0" y="102"/>
                  </a:lnTo>
                  <a:cubicBezTo>
                    <a:pt x="1" y="101"/>
                    <a:pt x="1" y="99"/>
                    <a:pt x="1" y="98"/>
                  </a:cubicBezTo>
                  <a:cubicBezTo>
                    <a:pt x="2" y="95"/>
                    <a:pt x="4" y="90"/>
                    <a:pt x="6" y="84"/>
                  </a:cubicBezTo>
                  <a:cubicBezTo>
                    <a:pt x="10" y="73"/>
                    <a:pt x="18" y="58"/>
                    <a:pt x="30" y="43"/>
                  </a:cubicBezTo>
                  <a:cubicBezTo>
                    <a:pt x="42" y="28"/>
                    <a:pt x="55" y="17"/>
                    <a:pt x="65" y="10"/>
                  </a:cubicBezTo>
                  <a:cubicBezTo>
                    <a:pt x="70" y="7"/>
                    <a:pt x="74" y="4"/>
                    <a:pt x="77" y="3"/>
                  </a:cubicBezTo>
                  <a:cubicBezTo>
                    <a:pt x="79" y="2"/>
                    <a:pt x="80" y="1"/>
                    <a:pt x="81" y="1"/>
                  </a:cubicBezTo>
                  <a:cubicBezTo>
                    <a:pt x="82" y="0"/>
                    <a:pt x="82" y="0"/>
                    <a:pt x="8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8" name="Google Shape;938;p1"/>
            <p:cNvSpPr/>
            <p:nvPr/>
          </p:nvSpPr>
          <p:spPr>
            <a:xfrm>
              <a:off x="1053644" y="2464249"/>
              <a:ext cx="140298" cy="109323"/>
            </a:xfrm>
            <a:custGeom>
              <a:rect b="b" l="l" r="r" t="t"/>
              <a:pathLst>
                <a:path extrusionOk="0" h="60" w="77">
                  <a:moveTo>
                    <a:pt x="77" y="0"/>
                  </a:moveTo>
                  <a:cubicBezTo>
                    <a:pt x="77" y="0"/>
                    <a:pt x="75" y="1"/>
                    <a:pt x="73" y="2"/>
                  </a:cubicBezTo>
                  <a:cubicBezTo>
                    <a:pt x="71" y="2"/>
                    <a:pt x="67" y="4"/>
                    <a:pt x="63" y="5"/>
                  </a:cubicBezTo>
                  <a:cubicBezTo>
                    <a:pt x="55" y="9"/>
                    <a:pt x="43" y="14"/>
                    <a:pt x="33" y="23"/>
                  </a:cubicBezTo>
                  <a:cubicBezTo>
                    <a:pt x="22" y="31"/>
                    <a:pt x="15" y="42"/>
                    <a:pt x="9" y="49"/>
                  </a:cubicBezTo>
                  <a:cubicBezTo>
                    <a:pt x="7" y="52"/>
                    <a:pt x="4" y="55"/>
                    <a:pt x="3" y="57"/>
                  </a:cubicBezTo>
                  <a:cubicBezTo>
                    <a:pt x="1" y="59"/>
                    <a:pt x="1" y="60"/>
                    <a:pt x="0" y="60"/>
                  </a:cubicBezTo>
                  <a:cubicBezTo>
                    <a:pt x="0" y="60"/>
                    <a:pt x="0" y="59"/>
                    <a:pt x="2" y="57"/>
                  </a:cubicBezTo>
                  <a:cubicBezTo>
                    <a:pt x="3" y="55"/>
                    <a:pt x="6" y="52"/>
                    <a:pt x="9" y="48"/>
                  </a:cubicBezTo>
                  <a:cubicBezTo>
                    <a:pt x="14" y="41"/>
                    <a:pt x="22" y="31"/>
                    <a:pt x="33" y="22"/>
                  </a:cubicBezTo>
                  <a:cubicBezTo>
                    <a:pt x="43" y="13"/>
                    <a:pt x="54" y="8"/>
                    <a:pt x="63" y="4"/>
                  </a:cubicBezTo>
                  <a:cubicBezTo>
                    <a:pt x="67" y="3"/>
                    <a:pt x="70" y="1"/>
                    <a:pt x="73" y="1"/>
                  </a:cubicBezTo>
                  <a:cubicBezTo>
                    <a:pt x="75" y="0"/>
                    <a:pt x="77" y="0"/>
                    <a:pt x="77"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9" name="Google Shape;939;p1"/>
            <p:cNvSpPr/>
            <p:nvPr/>
          </p:nvSpPr>
          <p:spPr>
            <a:xfrm>
              <a:off x="2369165" y="370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2"/>
          <p:cNvSpPr txBox="1"/>
          <p:nvPr>
            <p:ph type="title"/>
          </p:nvPr>
        </p:nvSpPr>
        <p:spPr>
          <a:xfrm>
            <a:off x="3652625" y="347200"/>
            <a:ext cx="2348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 Purpose</a:t>
            </a:r>
            <a:endParaRPr/>
          </a:p>
        </p:txBody>
      </p:sp>
      <p:sp>
        <p:nvSpPr>
          <p:cNvPr id="945" name="Google Shape;945;p2"/>
          <p:cNvSpPr txBox="1"/>
          <p:nvPr>
            <p:ph idx="1" type="body"/>
          </p:nvPr>
        </p:nvSpPr>
        <p:spPr>
          <a:xfrm>
            <a:off x="268575" y="1017725"/>
            <a:ext cx="5153100" cy="39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Let’s plan a family vacation, here is what we’ll need…</a:t>
            </a:r>
            <a:endParaRPr sz="2000"/>
          </a:p>
          <a:p>
            <a:pPr indent="0" lvl="0" marL="0" rtl="0" algn="l">
              <a:lnSpc>
                <a:spcPct val="100000"/>
              </a:lnSpc>
              <a:spcBef>
                <a:spcPts val="0"/>
              </a:spcBef>
              <a:spcAft>
                <a:spcPts val="0"/>
              </a:spcAft>
              <a:buSzPts val="1200"/>
              <a:buNone/>
            </a:pPr>
            <a:r>
              <a:t/>
            </a:r>
            <a:endParaRPr sz="2000"/>
          </a:p>
          <a:p>
            <a:pPr indent="-355600" lvl="0" marL="457200" rtl="0" algn="l">
              <a:lnSpc>
                <a:spcPct val="100000"/>
              </a:lnSpc>
              <a:spcBef>
                <a:spcPts val="0"/>
              </a:spcBef>
              <a:spcAft>
                <a:spcPts val="0"/>
              </a:spcAft>
              <a:buSzPts val="2000"/>
              <a:buChar char="-"/>
            </a:pPr>
            <a:r>
              <a:rPr lang="en" sz="2000"/>
              <a:t>A map application (Google Maps or Waze) to pin the destinations we want to visit.</a:t>
            </a:r>
            <a:endParaRPr sz="2000"/>
          </a:p>
          <a:p>
            <a:pPr indent="-355600" lvl="0" marL="457200" rtl="0" algn="l">
              <a:lnSpc>
                <a:spcPct val="100000"/>
              </a:lnSpc>
              <a:spcBef>
                <a:spcPts val="0"/>
              </a:spcBef>
              <a:spcAft>
                <a:spcPts val="0"/>
              </a:spcAft>
              <a:buSzPts val="2000"/>
              <a:buChar char="-"/>
            </a:pPr>
            <a:r>
              <a:rPr lang="en" sz="2000"/>
              <a:t>A planner app such as Google Calendars </a:t>
            </a:r>
            <a:endParaRPr sz="2000"/>
          </a:p>
          <a:p>
            <a:pPr indent="-355600" lvl="0" marL="457200" rtl="0" algn="l">
              <a:lnSpc>
                <a:spcPct val="100000"/>
              </a:lnSpc>
              <a:spcBef>
                <a:spcPts val="0"/>
              </a:spcBef>
              <a:spcAft>
                <a:spcPts val="0"/>
              </a:spcAft>
              <a:buSzPts val="2000"/>
              <a:buChar char="-"/>
            </a:pPr>
            <a:r>
              <a:rPr lang="en" sz="2000"/>
              <a:t>An internet browser to look up reviews for certain places </a:t>
            </a:r>
            <a:endParaRPr sz="2000"/>
          </a:p>
          <a:p>
            <a:pPr indent="-355600" lvl="0" marL="457200" rtl="0" algn="l">
              <a:lnSpc>
                <a:spcPct val="100000"/>
              </a:lnSpc>
              <a:spcBef>
                <a:spcPts val="0"/>
              </a:spcBef>
              <a:spcAft>
                <a:spcPts val="0"/>
              </a:spcAft>
              <a:buSzPts val="2000"/>
              <a:buChar char="-"/>
            </a:pPr>
            <a:r>
              <a:rPr lang="en" sz="2000"/>
              <a:t>A notes app to just keep track of everything </a:t>
            </a:r>
            <a:endParaRPr sz="2000"/>
          </a:p>
          <a:p>
            <a:pPr indent="0" lvl="0" marL="0" rtl="0" algn="l">
              <a:lnSpc>
                <a:spcPct val="100000"/>
              </a:lnSpc>
              <a:spcBef>
                <a:spcPts val="0"/>
              </a:spcBef>
              <a:spcAft>
                <a:spcPts val="0"/>
              </a:spcAft>
              <a:buSzPts val="1200"/>
              <a:buNone/>
            </a:pPr>
            <a:r>
              <a:t/>
            </a:r>
            <a:endParaRPr sz="2000"/>
          </a:p>
          <a:p>
            <a:pPr indent="0" lvl="0" marL="0" rtl="0" algn="l">
              <a:lnSpc>
                <a:spcPct val="100000"/>
              </a:lnSpc>
              <a:spcBef>
                <a:spcPts val="0"/>
              </a:spcBef>
              <a:spcAft>
                <a:spcPts val="0"/>
              </a:spcAft>
              <a:buSzPts val="1200"/>
              <a:buNone/>
            </a:pPr>
            <a:r>
              <a:t/>
            </a:r>
            <a:endParaRPr sz="2000"/>
          </a:p>
        </p:txBody>
      </p:sp>
      <p:sp>
        <p:nvSpPr>
          <p:cNvPr id="946" name="Google Shape;946;p2"/>
          <p:cNvSpPr txBox="1"/>
          <p:nvPr/>
        </p:nvSpPr>
        <p:spPr>
          <a:xfrm>
            <a:off x="5476375" y="1103475"/>
            <a:ext cx="2667600" cy="374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Roboto Medium"/>
                <a:ea typeface="Roboto Medium"/>
                <a:cs typeface="Roboto Medium"/>
                <a:sym typeface="Roboto Medium"/>
              </a:rPr>
              <a:t>This is where our app, VaCraze comes in! Instead of working between many applications just to plan your trip or casually explore somewhere, we can condense all these functions into one app</a:t>
            </a:r>
            <a:endParaRPr b="0" i="0" sz="2000" u="none" cap="none" strike="noStrike">
              <a:solidFill>
                <a:schemeClr val="dk1"/>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Features</a:t>
            </a:r>
            <a:endParaRPr/>
          </a:p>
        </p:txBody>
      </p:sp>
      <p:sp>
        <p:nvSpPr>
          <p:cNvPr id="952" name="Google Shape;952;p3"/>
          <p:cNvSpPr txBox="1"/>
          <p:nvPr>
            <p:ph idx="1" type="subTitle"/>
          </p:nvPr>
        </p:nvSpPr>
        <p:spPr>
          <a:xfrm>
            <a:off x="397200" y="1931100"/>
            <a:ext cx="2736600" cy="9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Users can find their dream destination by filtering results based off of location, category, or interests.</a:t>
            </a:r>
            <a:endParaRPr/>
          </a:p>
        </p:txBody>
      </p:sp>
      <p:sp>
        <p:nvSpPr>
          <p:cNvPr id="953" name="Google Shape;953;p3"/>
          <p:cNvSpPr txBox="1"/>
          <p:nvPr>
            <p:ph idx="2" type="subTitle"/>
          </p:nvPr>
        </p:nvSpPr>
        <p:spPr>
          <a:xfrm>
            <a:off x="3133825" y="159595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 Display nearby restaurants, attractions, landmarks, and other points of interest, complete with details such as photos, reviews, and directions.</a:t>
            </a:r>
            <a:endParaRPr/>
          </a:p>
        </p:txBody>
      </p:sp>
      <p:sp>
        <p:nvSpPr>
          <p:cNvPr id="954" name="Google Shape;954;p3"/>
          <p:cNvSpPr txBox="1"/>
          <p:nvPr>
            <p:ph idx="3" type="subTitle"/>
          </p:nvPr>
        </p:nvSpPr>
        <p:spPr>
          <a:xfrm>
            <a:off x="1710425" y="356530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Using user preferences, previous searches, and location data, the app will provide tailored recommendations for destinations and activities.</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
        <p:nvSpPr>
          <p:cNvPr id="955" name="Google Shape;955;p3"/>
          <p:cNvSpPr txBox="1"/>
          <p:nvPr>
            <p:ph idx="4" type="subTitle"/>
          </p:nvPr>
        </p:nvSpPr>
        <p:spPr>
          <a:xfrm>
            <a:off x="5805575" y="166385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 Users will be able to plan their trips by adding their chosen destinations and attractions to an itinerary, complete with routes and transportation suggestions.</a:t>
            </a:r>
            <a:endParaRPr/>
          </a:p>
        </p:txBody>
      </p:sp>
      <p:sp>
        <p:nvSpPr>
          <p:cNvPr id="956" name="Google Shape;956;p3"/>
          <p:cNvSpPr txBox="1"/>
          <p:nvPr>
            <p:ph idx="5" type="subTitle"/>
          </p:nvPr>
        </p:nvSpPr>
        <p:spPr>
          <a:xfrm>
            <a:off x="397200" y="1226600"/>
            <a:ext cx="2736600" cy="82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Explore Nearby Destinations</a:t>
            </a:r>
            <a:endParaRPr/>
          </a:p>
        </p:txBody>
      </p:sp>
      <p:sp>
        <p:nvSpPr>
          <p:cNvPr id="957" name="Google Shape;957;p3"/>
          <p:cNvSpPr txBox="1"/>
          <p:nvPr>
            <p:ph idx="6" type="subTitle"/>
          </p:nvPr>
        </p:nvSpPr>
        <p:spPr>
          <a:xfrm>
            <a:off x="1710425" y="2886000"/>
            <a:ext cx="2736600" cy="79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Personalized Recommendations</a:t>
            </a:r>
            <a:endParaRPr/>
          </a:p>
        </p:txBody>
      </p:sp>
      <p:sp>
        <p:nvSpPr>
          <p:cNvPr id="958" name="Google Shape;958;p3"/>
          <p:cNvSpPr txBox="1"/>
          <p:nvPr>
            <p:ph idx="7" type="subTitle"/>
          </p:nvPr>
        </p:nvSpPr>
        <p:spPr>
          <a:xfrm>
            <a:off x="3133802" y="1226600"/>
            <a:ext cx="2736600" cy="42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Find Points of Interest</a:t>
            </a:r>
            <a:endParaRPr/>
          </a:p>
        </p:txBody>
      </p:sp>
      <p:sp>
        <p:nvSpPr>
          <p:cNvPr id="959" name="Google Shape;959;p3"/>
          <p:cNvSpPr txBox="1"/>
          <p:nvPr>
            <p:ph idx="8" type="subTitle"/>
          </p:nvPr>
        </p:nvSpPr>
        <p:spPr>
          <a:xfrm>
            <a:off x="5805550" y="1103475"/>
            <a:ext cx="2736600" cy="67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Trip Planning and Itinerary</a:t>
            </a:r>
            <a:endParaRPr/>
          </a:p>
        </p:txBody>
      </p:sp>
      <p:sp>
        <p:nvSpPr>
          <p:cNvPr id="960" name="Google Shape;960;p3"/>
          <p:cNvSpPr txBox="1"/>
          <p:nvPr>
            <p:ph idx="3" type="subTitle"/>
          </p:nvPr>
        </p:nvSpPr>
        <p:spPr>
          <a:xfrm>
            <a:off x="4981750" y="356530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The app will utilize onboard sensors like GPS to offer location-based recommendations, allowing users to discover nearby points of interest as they explore.</a:t>
            </a:r>
            <a:endParaRPr/>
          </a:p>
        </p:txBody>
      </p:sp>
      <p:sp>
        <p:nvSpPr>
          <p:cNvPr id="961" name="Google Shape;961;p3"/>
          <p:cNvSpPr txBox="1"/>
          <p:nvPr>
            <p:ph idx="6" type="subTitle"/>
          </p:nvPr>
        </p:nvSpPr>
        <p:spPr>
          <a:xfrm>
            <a:off x="4981751" y="3256125"/>
            <a:ext cx="2736600" cy="42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Sensor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APIs</a:t>
            </a:r>
            <a:endParaRPr/>
          </a:p>
        </p:txBody>
      </p:sp>
      <p:sp>
        <p:nvSpPr>
          <p:cNvPr id="967" name="Google Shape;967;p4"/>
          <p:cNvSpPr txBox="1"/>
          <p:nvPr>
            <p:ph idx="1" type="body"/>
          </p:nvPr>
        </p:nvSpPr>
        <p:spPr>
          <a:xfrm>
            <a:off x="720000" y="1215750"/>
            <a:ext cx="54951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sz="2000"/>
              <a:t>Google Places API: </a:t>
            </a:r>
            <a:r>
              <a:rPr lang="en" sz="2000"/>
              <a:t>To retrieve detailed information about destinations, attractions, restaurants, and other points of interest, along with maps and directions.</a:t>
            </a:r>
            <a:endParaRPr sz="2000"/>
          </a:p>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rPr b="1" lang="en" sz="2000"/>
              <a:t>Yelp API: </a:t>
            </a:r>
            <a:r>
              <a:rPr lang="en" sz="2000"/>
              <a:t>To fetch restaurant information, including ratings, reviews, photos, and user-generated content.</a:t>
            </a:r>
            <a:endParaRPr sz="2000"/>
          </a:p>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rPr b="1" lang="en" sz="2000"/>
              <a:t>OpenWeather API:</a:t>
            </a:r>
            <a:r>
              <a:rPr lang="en" sz="2000"/>
              <a:t> To provide users with weather forecasts for their chosen destinations, helping them plan accordingly.</a:t>
            </a:r>
            <a:endParaRPr sz="2000"/>
          </a:p>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t/>
            </a:r>
            <a:endParaRPr sz="2000"/>
          </a:p>
        </p:txBody>
      </p:sp>
      <p:pic>
        <p:nvPicPr>
          <p:cNvPr id="968" name="Google Shape;968;p4"/>
          <p:cNvPicPr preferRelativeResize="0"/>
          <p:nvPr/>
        </p:nvPicPr>
        <p:blipFill>
          <a:blip r:embed="rId3">
            <a:alphaModFix/>
          </a:blip>
          <a:stretch>
            <a:fillRect/>
          </a:stretch>
        </p:blipFill>
        <p:spPr>
          <a:xfrm>
            <a:off x="6367500" y="1170125"/>
            <a:ext cx="1407025" cy="1407025"/>
          </a:xfrm>
          <a:prstGeom prst="rect">
            <a:avLst/>
          </a:prstGeom>
          <a:noFill/>
          <a:ln>
            <a:noFill/>
          </a:ln>
        </p:spPr>
      </p:pic>
      <p:pic>
        <p:nvPicPr>
          <p:cNvPr id="969" name="Google Shape;969;p4"/>
          <p:cNvPicPr preferRelativeResize="0"/>
          <p:nvPr/>
        </p:nvPicPr>
        <p:blipFill>
          <a:blip r:embed="rId4">
            <a:alphaModFix/>
          </a:blip>
          <a:stretch>
            <a:fillRect/>
          </a:stretch>
        </p:blipFill>
        <p:spPr>
          <a:xfrm>
            <a:off x="6367500" y="2659100"/>
            <a:ext cx="1101675" cy="1101675"/>
          </a:xfrm>
          <a:prstGeom prst="rect">
            <a:avLst/>
          </a:prstGeom>
          <a:noFill/>
          <a:ln>
            <a:noFill/>
          </a:ln>
        </p:spPr>
      </p:pic>
      <p:pic>
        <p:nvPicPr>
          <p:cNvPr id="970" name="Google Shape;970;p4"/>
          <p:cNvPicPr preferRelativeResize="0"/>
          <p:nvPr/>
        </p:nvPicPr>
        <p:blipFill>
          <a:blip r:embed="rId5">
            <a:alphaModFix/>
          </a:blip>
          <a:stretch>
            <a:fillRect/>
          </a:stretch>
        </p:blipFill>
        <p:spPr>
          <a:xfrm>
            <a:off x="6418900" y="4062625"/>
            <a:ext cx="998875" cy="99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UI</a:t>
            </a:r>
            <a:endParaRPr/>
          </a:p>
        </p:txBody>
      </p:sp>
      <p:sp>
        <p:nvSpPr>
          <p:cNvPr id="976" name="Google Shape;976;p5"/>
          <p:cNvSpPr txBox="1"/>
          <p:nvPr>
            <p:ph idx="1" type="body"/>
          </p:nvPr>
        </p:nvSpPr>
        <p:spPr>
          <a:xfrm>
            <a:off x="514800" y="1017725"/>
            <a:ext cx="4619700" cy="23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Planning is stressful, and our app aims to reduce this stress by making the UI as user-friendly as possible. One of our biggest features is viewing the daily schedule. We will represent this as a scrollable single bar, where color-coded blocks will represent events (e.g. dinner, movies).</a:t>
            </a:r>
            <a:endParaRPr sz="1500"/>
          </a:p>
          <a:p>
            <a:pPr indent="0" lvl="0" marL="0" rtl="0" algn="l">
              <a:lnSpc>
                <a:spcPct val="100000"/>
              </a:lnSpc>
              <a:spcBef>
                <a:spcPts val="0"/>
              </a:spcBef>
              <a:spcAft>
                <a:spcPts val="0"/>
              </a:spcAft>
              <a:buSzPts val="1200"/>
              <a:buNone/>
            </a:pPr>
            <a:r>
              <a:t/>
            </a:r>
            <a:endParaRPr sz="1500"/>
          </a:p>
          <a:p>
            <a:pPr indent="0" lvl="0" marL="0" rtl="0" algn="l">
              <a:lnSpc>
                <a:spcPct val="100000"/>
              </a:lnSpc>
              <a:spcBef>
                <a:spcPts val="0"/>
              </a:spcBef>
              <a:spcAft>
                <a:spcPts val="0"/>
              </a:spcAft>
              <a:buSzPts val="1200"/>
              <a:buNone/>
            </a:pPr>
            <a:r>
              <a:rPr lang="en" sz="1500"/>
              <a:t> We will also make them editable through drag and drop, and pinch and expand gestures. </a:t>
            </a:r>
            <a:endParaRPr sz="1500"/>
          </a:p>
        </p:txBody>
      </p:sp>
      <p:sp>
        <p:nvSpPr>
          <p:cNvPr id="977" name="Google Shape;977;p5"/>
          <p:cNvSpPr txBox="1"/>
          <p:nvPr>
            <p:ph idx="1" type="body"/>
          </p:nvPr>
        </p:nvSpPr>
        <p:spPr>
          <a:xfrm>
            <a:off x="5654200" y="1017725"/>
            <a:ext cx="3271500" cy="23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For accessibility, we will simply include voice search so that users can have a gesture-free experience when searching up their dream destinations.</a:t>
            </a:r>
            <a:endParaRPr sz="1500"/>
          </a:p>
        </p:txBody>
      </p:sp>
      <p:sp>
        <p:nvSpPr>
          <p:cNvPr id="978" name="Google Shape;978;p5"/>
          <p:cNvSpPr/>
          <p:nvPr/>
        </p:nvSpPr>
        <p:spPr>
          <a:xfrm>
            <a:off x="720000" y="3503525"/>
            <a:ext cx="6792900" cy="10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9" name="Google Shape;979;p5"/>
          <p:cNvSpPr/>
          <p:nvPr/>
        </p:nvSpPr>
        <p:spPr>
          <a:xfrm>
            <a:off x="1472225" y="3503550"/>
            <a:ext cx="2264400" cy="1104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80" name="Google Shape;980;p5"/>
          <p:cNvSpPr/>
          <p:nvPr/>
        </p:nvSpPr>
        <p:spPr>
          <a:xfrm>
            <a:off x="3736625" y="3496475"/>
            <a:ext cx="1579200" cy="1104300"/>
          </a:xfrm>
          <a:prstGeom prst="rect">
            <a:avLst/>
          </a:prstGeom>
          <a:solidFill>
            <a:srgbClr val="B97E6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Database </a:t>
            </a:r>
            <a:endParaRPr/>
          </a:p>
        </p:txBody>
      </p:sp>
      <p:sp>
        <p:nvSpPr>
          <p:cNvPr id="986" name="Google Shape;986;p6"/>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u="sng"/>
              <a:t>Destination, Locations of interest, Itineraries. </a:t>
            </a:r>
            <a:endParaRPr sz="1600" u="sng"/>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en" sz="1600"/>
              <a:t>Firebase </a:t>
            </a:r>
            <a:endParaRPr sz="1600"/>
          </a:p>
          <a:p>
            <a:pPr indent="-330200" lvl="0" marL="457200" rtl="0" algn="l">
              <a:lnSpc>
                <a:spcPct val="100000"/>
              </a:lnSpc>
              <a:spcBef>
                <a:spcPts val="0"/>
              </a:spcBef>
              <a:spcAft>
                <a:spcPts val="0"/>
              </a:spcAft>
              <a:buSzPts val="1600"/>
              <a:buChar char="-"/>
            </a:pPr>
            <a:r>
              <a:rPr lang="en" sz="1600"/>
              <a:t>Cloud Firestore: </a:t>
            </a:r>
            <a:endParaRPr sz="1600"/>
          </a:p>
          <a:p>
            <a:pPr indent="-330200" lvl="1" marL="914400" rtl="0" algn="l">
              <a:lnSpc>
                <a:spcPct val="100000"/>
              </a:lnSpc>
              <a:spcBef>
                <a:spcPts val="0"/>
              </a:spcBef>
              <a:spcAft>
                <a:spcPts val="0"/>
              </a:spcAft>
              <a:buSzPts val="1600"/>
              <a:buChar char="-"/>
            </a:pPr>
            <a:r>
              <a:rPr lang="en" sz="1600"/>
              <a:t>Ease of scaling</a:t>
            </a:r>
            <a:endParaRPr sz="1600"/>
          </a:p>
          <a:p>
            <a:pPr indent="-330200" lvl="1" marL="914400" rtl="0" algn="l">
              <a:lnSpc>
                <a:spcPct val="100000"/>
              </a:lnSpc>
              <a:spcBef>
                <a:spcPts val="0"/>
              </a:spcBef>
              <a:spcAft>
                <a:spcPts val="0"/>
              </a:spcAft>
              <a:buSzPts val="1600"/>
              <a:buChar char="-"/>
            </a:pPr>
            <a:r>
              <a:rPr lang="en" sz="1600"/>
              <a:t>Offline support → cache data locally and synchronize with server later </a:t>
            </a:r>
            <a:endParaRPr sz="1600"/>
          </a:p>
          <a:p>
            <a:pPr indent="-330200" lvl="1" marL="914400" rtl="0" algn="l">
              <a:lnSpc>
                <a:spcPct val="100000"/>
              </a:lnSpc>
              <a:spcBef>
                <a:spcPts val="0"/>
              </a:spcBef>
              <a:spcAft>
                <a:spcPts val="0"/>
              </a:spcAft>
              <a:buSzPts val="1600"/>
              <a:buChar char="-"/>
            </a:pPr>
            <a:r>
              <a:rPr lang="en" sz="1600"/>
              <a:t>Real time capabilities </a:t>
            </a:r>
            <a:endParaRPr sz="1600"/>
          </a:p>
          <a:p>
            <a:pPr indent="-330200" lvl="2" marL="1371600" rtl="0" algn="l">
              <a:lnSpc>
                <a:spcPct val="100000"/>
              </a:lnSpc>
              <a:spcBef>
                <a:spcPts val="0"/>
              </a:spcBef>
              <a:spcAft>
                <a:spcPts val="0"/>
              </a:spcAft>
              <a:buSzPts val="1600"/>
              <a:buChar char="-"/>
            </a:pPr>
            <a:r>
              <a:rPr lang="en" sz="1600"/>
              <a:t>Work with external real-time data sources, allowing the app to fetch latest data from sources like Google Places and Yelp using API integration. </a:t>
            </a:r>
            <a:endParaRPr sz="16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7"/>
          <p:cNvSpPr txBox="1"/>
          <p:nvPr>
            <p:ph type="title"/>
          </p:nvPr>
        </p:nvSpPr>
        <p:spPr>
          <a:xfrm>
            <a:off x="720000" y="108577"/>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Schematic</a:t>
            </a:r>
            <a:endParaRPr/>
          </a:p>
        </p:txBody>
      </p:sp>
      <p:pic>
        <p:nvPicPr>
          <p:cNvPr id="992" name="Google Shape;992;p7"/>
          <p:cNvPicPr preferRelativeResize="0"/>
          <p:nvPr/>
        </p:nvPicPr>
        <p:blipFill rotWithShape="1">
          <a:blip r:embed="rId3">
            <a:alphaModFix/>
          </a:blip>
          <a:srcRect b="0" l="0" r="0" t="0"/>
          <a:stretch/>
        </p:blipFill>
        <p:spPr>
          <a:xfrm>
            <a:off x="1171889" y="681286"/>
            <a:ext cx="6800225" cy="41865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am Collaboration App Pitck Deck by Slidesgo">
  <a:themeElements>
    <a:clrScheme name="Simple Light">
      <a:dk1>
        <a:srgbClr val="263238"/>
      </a:dk1>
      <a:lt1>
        <a:srgbClr val="FFFFFF"/>
      </a:lt1>
      <a:dk2>
        <a:srgbClr val="EC442C"/>
      </a:dk2>
      <a:lt2>
        <a:srgbClr val="455A64"/>
      </a:lt2>
      <a:accent1>
        <a:srgbClr val="BBBBBB"/>
      </a:accent1>
      <a:accent2>
        <a:srgbClr val="EBEBEB"/>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