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5F6AE1-3AB4-4EE1-A0F0-9F7C0662F09F}">
  <a:tblStyle styleId="{825F6AE1-3AB4-4EE1-A0F0-9F7C0662F0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da3c6ae5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cda3c6ae5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da3c6ae5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da3c6ae5f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da3c6ae5f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da3c6ae5f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da3c6ae5f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da3c6ae5f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da3c6ae5f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da3c6ae5f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da3c6ae5f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da3c6ae5f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CS 6476 Project 6</a:t>
            </a:r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Joshua Ng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jng45@gatech.edu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jng45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903392755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Parts 4 &amp; 5: mIoU of different models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each of the following (keeping the changes as you move to the next row):</a:t>
            </a:r>
            <a:endParaRPr/>
          </a:p>
        </p:txBody>
      </p:sp>
      <p:graphicFrame>
        <p:nvGraphicFramePr>
          <p:cNvPr id="107" name="Google Shape;107;p26"/>
          <p:cNvGraphicFramePr/>
          <p:nvPr/>
        </p:nvGraphicFramePr>
        <p:xfrm>
          <a:off x="595263" y="1693450"/>
          <a:ext cx="7872750" cy="3059415"/>
        </p:xfrm>
        <a:graphic>
          <a:graphicData uri="http://schemas.openxmlformats.org/drawingml/2006/table">
            <a:tbl>
              <a:tblPr>
                <a:noFill/>
                <a:tableStyleId>{825F6AE1-3AB4-4EE1-A0F0-9F7C0662F09F}</a:tableStyleId>
              </a:tblPr>
              <a:tblGrid>
                <a:gridCol w="495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mIoU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 mIoU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2286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Simple Segmentation Net (no pretrained weights)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ImageNet-Pretrained backbone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5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Data augmentation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ImageNet-Pretrained PSPNet w/ Data Aug. without PPM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PSPNet with PPM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PSPNet with auxiliary loss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311700" y="114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4 &amp; 5: Per class IoUs</a:t>
            </a:r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1"/>
          </p:nvPr>
        </p:nvSpPr>
        <p:spPr>
          <a:xfrm>
            <a:off x="311700" y="622975"/>
            <a:ext cx="8520600" cy="6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your model’s IoU for the 11 Camvid classes (you can find the order they are listed in at dataset_lists/camvid-11/camvid-11_names.txt):</a:t>
            </a:r>
            <a:endParaRPr/>
          </a:p>
        </p:txBody>
      </p:sp>
      <p:graphicFrame>
        <p:nvGraphicFramePr>
          <p:cNvPr id="114" name="Google Shape;114;p27"/>
          <p:cNvGraphicFramePr/>
          <p:nvPr>
            <p:extLst>
              <p:ext uri="{D42A27DB-BD31-4B8C-83A1-F6EECF244321}">
                <p14:modId xmlns:p14="http://schemas.microsoft.com/office/powerpoint/2010/main" val="1772687027"/>
              </p:ext>
            </p:extLst>
          </p:nvPr>
        </p:nvGraphicFramePr>
        <p:xfrm>
          <a:off x="696475" y="1232200"/>
          <a:ext cx="7919025" cy="3840120"/>
        </p:xfrm>
        <a:graphic>
          <a:graphicData uri="http://schemas.openxmlformats.org/drawingml/2006/table">
            <a:tbl>
              <a:tblPr>
                <a:noFill/>
                <a:tableStyleId>{825F6AE1-3AB4-4EE1-A0F0-9F7C0662F09F}</a:tableStyleId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8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Class Index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Class name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Simple Segmentation Net Class IoU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PSPNet Class IoU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Building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0.8761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Tree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0.8983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Sky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0.8755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Car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0.7424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SignSymbol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0.0000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Road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0.9372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Pedestrian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0.3930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Fence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0.7968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Column_Pole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0.0471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Sidewalk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0.7968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Bicyclist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0.6201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4 &amp; 5: Most difficult classes</a:t>
            </a:r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[Which classes have the lowest mIoU? Why might they be the most difficult? Provide an example RGB image from Camvid that illustrates your point]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pedistrian and column_pole have the lowest mloU.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4: Simple segmentation net qualitative results</a:t>
            </a:r>
            <a:endParaRPr/>
          </a:p>
        </p:txBody>
      </p:sp>
      <p:sp>
        <p:nvSpPr>
          <p:cNvPr id="126" name="Google Shape;12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[Paste a figure of the generated semantic segmentation from Colab. It should be a 2x3 grid, with ground truth on the top row, and your predictions on the bottom row.]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5: PSPNet qualitative results</a:t>
            </a:r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[Paste a figure of the generated semantic segmentation from Colab. It should be a 2x3 grid, with ground truth on the top row, and your predictions on the bottom row.]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34F715-6293-4AC0-A7F4-1D52E4BA4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884" y="2071370"/>
            <a:ext cx="5281679" cy="28181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Office PowerPoint</Application>
  <PresentationFormat>On-screen Show (16:9)</PresentationFormat>
  <Paragraphs>61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Simple Light</vt:lpstr>
      <vt:lpstr>Simple Light</vt:lpstr>
      <vt:lpstr>CS 6476 Project 6</vt:lpstr>
      <vt:lpstr>Parts 4 &amp; 5: mIoU of different models </vt:lpstr>
      <vt:lpstr>Parts 4 &amp; 5: Per class IoUs</vt:lpstr>
      <vt:lpstr>Parts 4 &amp; 5: Most difficult classes</vt:lpstr>
      <vt:lpstr>Part 4: Simple segmentation net qualitative results</vt:lpstr>
      <vt:lpstr>Part 5: PSPNet qualitative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6476 Project 6</dc:title>
  <cp:lastModifiedBy>Ng, Joshua Z</cp:lastModifiedBy>
  <cp:revision>1</cp:revision>
  <dcterms:modified xsi:type="dcterms:W3CDTF">2021-12-09T06:43:00Z</dcterms:modified>
</cp:coreProperties>
</file>