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ntha Jones" userId="ef0d50ecfde7a168" providerId="LiveId" clId="{FD39E004-01D4-4DB1-8D7A-115DEF0BBE95}"/>
    <pc:docChg chg="modSld">
      <pc:chgData name="Samantha Jones" userId="ef0d50ecfde7a168" providerId="LiveId" clId="{FD39E004-01D4-4DB1-8D7A-115DEF0BBE95}" dt="2022-05-13T20:14:22.396" v="3" actId="20577"/>
      <pc:docMkLst>
        <pc:docMk/>
      </pc:docMkLst>
      <pc:sldChg chg="modSp mod">
        <pc:chgData name="Samantha Jones" userId="ef0d50ecfde7a168" providerId="LiveId" clId="{FD39E004-01D4-4DB1-8D7A-115DEF0BBE95}" dt="2022-05-13T20:14:22.396" v="3" actId="20577"/>
        <pc:sldMkLst>
          <pc:docMk/>
          <pc:sldMk cId="1384901299" sldId="256"/>
        </pc:sldMkLst>
        <pc:spChg chg="mod">
          <ac:chgData name="Samantha Jones" userId="ef0d50ecfde7a168" providerId="LiveId" clId="{FD39E004-01D4-4DB1-8D7A-115DEF0BBE95}" dt="2022-05-13T20:14:22.396" v="3" actId="20577"/>
          <ac:spMkLst>
            <pc:docMk/>
            <pc:sldMk cId="1384901299" sldId="256"/>
            <ac:spMk id="3" creationId="{9902893B-CB3C-8D9E-1638-58DA855B57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0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5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4549-F06F-4B9D-98C5-17C0E1A7D1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8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FE96-19F6-194C-9355-F6512BA4B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rgbClr val="00FF00"/>
                </a:solidFill>
                <a:latin typeface="Digital dream" panose="00000400000000000000" pitchFamily="1" charset="0"/>
              </a:rPr>
              <a:t>CODALZ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2893B-CB3C-8D9E-1638-58DA855B5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Digital-7 Italic" panose="02000000000000000000" pitchFamily="2" charset="0"/>
              </a:rPr>
              <a:t>Joshua McDaniel, Matthew </a:t>
            </a:r>
            <a:r>
              <a:rPr lang="en-US" dirty="0" err="1">
                <a:latin typeface="Digital-7 Italic" panose="02000000000000000000" pitchFamily="2" charset="0"/>
              </a:rPr>
              <a:t>DeHoff</a:t>
            </a:r>
            <a:r>
              <a:rPr lang="en-US" dirty="0">
                <a:latin typeface="Digital-7 Italic" panose="02000000000000000000" pitchFamily="2" charset="0"/>
              </a:rPr>
              <a:t>, Samantha Jones, Joshua Davis and </a:t>
            </a:r>
            <a:r>
              <a:rPr lang="en-US" dirty="0" err="1">
                <a:latin typeface="Digital-7 Italic" panose="02000000000000000000" pitchFamily="2" charset="0"/>
              </a:rPr>
              <a:t>Xavery</a:t>
            </a:r>
            <a:r>
              <a:rPr lang="en-US" dirty="0">
                <a:latin typeface="Digital-7 Italic" panose="02000000000000000000" pitchFamily="2" charset="0"/>
              </a:rPr>
              <a:t> Scott</a:t>
            </a:r>
          </a:p>
        </p:txBody>
      </p:sp>
    </p:spTree>
    <p:extLst>
      <p:ext uri="{BB962C8B-B14F-4D97-AF65-F5344CB8AC3E}">
        <p14:creationId xmlns:p14="http://schemas.microsoft.com/office/powerpoint/2010/main" val="138490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Digital dream</vt:lpstr>
      <vt:lpstr>Digital-7 Italic</vt:lpstr>
      <vt:lpstr>Office Theme</vt:lpstr>
      <vt:lpstr>CODALZ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CODALZ</dc:title>
  <dc:creator>Samantha Jones</dc:creator>
  <cp:lastModifiedBy>Samantha Jones</cp:lastModifiedBy>
  <cp:revision>1</cp:revision>
  <dcterms:created xsi:type="dcterms:W3CDTF">2022-05-13T19:43:46Z</dcterms:created>
  <dcterms:modified xsi:type="dcterms:W3CDTF">2022-05-13T20:14:30Z</dcterms:modified>
</cp:coreProperties>
</file>