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9E004-01D4-4DB1-8D7A-115DEF0BBE95}" v="36" dt="2022-05-23T12:01:48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Jones" userId="ef0d50ecfde7a168" providerId="LiveId" clId="{FD39E004-01D4-4DB1-8D7A-115DEF0BBE95}"/>
    <pc:docChg chg="undo custSel addSld delSld modSld">
      <pc:chgData name="Samantha Jones" userId="ef0d50ecfde7a168" providerId="LiveId" clId="{FD39E004-01D4-4DB1-8D7A-115DEF0BBE95}" dt="2022-05-23T14:16:58.405" v="1146" actId="20577"/>
      <pc:docMkLst>
        <pc:docMk/>
      </pc:docMkLst>
      <pc:sldChg chg="modSp mod">
        <pc:chgData name="Samantha Jones" userId="ef0d50ecfde7a168" providerId="LiveId" clId="{FD39E004-01D4-4DB1-8D7A-115DEF0BBE95}" dt="2022-05-20T18:33:24.827" v="61" actId="20577"/>
        <pc:sldMkLst>
          <pc:docMk/>
          <pc:sldMk cId="1384901299" sldId="256"/>
        </pc:sldMkLst>
        <pc:spChg chg="mod">
          <ac:chgData name="Samantha Jones" userId="ef0d50ecfde7a168" providerId="LiveId" clId="{FD39E004-01D4-4DB1-8D7A-115DEF0BBE95}" dt="2022-05-20T18:33:24.827" v="61" actId="20577"/>
          <ac:spMkLst>
            <pc:docMk/>
            <pc:sldMk cId="1384901299" sldId="256"/>
            <ac:spMk id="3" creationId="{9902893B-CB3C-8D9E-1638-58DA855B576F}"/>
          </ac:spMkLst>
        </pc:spChg>
      </pc:sldChg>
      <pc:sldChg chg="addSp delSp modSp new mod setBg setClrOvrMap">
        <pc:chgData name="Samantha Jones" userId="ef0d50ecfde7a168" providerId="LiveId" clId="{FD39E004-01D4-4DB1-8D7A-115DEF0BBE95}" dt="2022-05-23T14:16:58.405" v="1146" actId="20577"/>
        <pc:sldMkLst>
          <pc:docMk/>
          <pc:sldMk cId="855893905" sldId="257"/>
        </pc:sldMkLst>
        <pc:spChg chg="mo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2" creationId="{29FA7224-7FD5-629B-6A1B-596B93CA4327}"/>
          </ac:spMkLst>
        </pc:spChg>
        <pc:spChg chg="mod ord">
          <ac:chgData name="Samantha Jones" userId="ef0d50ecfde7a168" providerId="LiveId" clId="{FD39E004-01D4-4DB1-8D7A-115DEF0BBE95}" dt="2022-05-23T14:16:58.405" v="1146" actId="20577"/>
          <ac:spMkLst>
            <pc:docMk/>
            <pc:sldMk cId="855893905" sldId="257"/>
            <ac:spMk id="3" creationId="{300A0043-4EDC-09F6-4E87-48EF56118EA8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7" creationId="{8B3A2D1A-45FC-4F95-B150-1C13EF2F6D09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8" creationId="{F3768FD5-DD7A-43C7-8DEA-1F5DB3CB5B95}"/>
          </ac:spMkLst>
        </pc:spChg>
        <pc:spChg chg="add del">
          <ac:chgData name="Samantha Jones" userId="ef0d50ecfde7a168" providerId="LiveId" clId="{FD39E004-01D4-4DB1-8D7A-115DEF0BBE95}" dt="2022-05-20T18:48:36.716" v="401" actId="26606"/>
          <ac:spMkLst>
            <pc:docMk/>
            <pc:sldMk cId="855893905" sldId="257"/>
            <ac:spMk id="9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0" creationId="{66E48AFA-8884-4F68-A44F-D2C1E8609C5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1" creationId="{5E39A796-BE83-48B1-B33F-35C4A32AAB57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2" creationId="{969D19A6-08CB-498C-93EC-3FFB021FC68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3" creationId="{72F84B47-E267-4194-8194-831DB7B5547F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4" creationId="{59A309A7-1751-4ABE-A3C1-EEC40366AD89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5" creationId="{967D8EB6-EAE1-4F9C-B398-83321E287204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6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7" creationId="{2550BE34-C2B8-49B8-8519-67A8CAD51AE9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8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9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0" creationId="{B082622D-AAF3-4897-8629-FC918530DD86}"/>
          </ac:spMkLst>
        </pc:spChg>
        <pc:spChg chg="add del">
          <ac:chgData name="Samantha Jones" userId="ef0d50ecfde7a168" providerId="LiveId" clId="{FD39E004-01D4-4DB1-8D7A-115DEF0BBE95}" dt="2022-05-20T18:47:37.440" v="381" actId="26606"/>
          <ac:spMkLst>
            <pc:docMk/>
            <pc:sldMk cId="855893905" sldId="257"/>
            <ac:spMk id="21" creationId="{81AEB8A9-B768-4E30-BA55-D919E6687343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2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3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4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5" creationId="{4E2ED6F9-63C3-4A8D-9BB4-1EA62533B672}"/>
          </ac:spMkLst>
        </pc:spChg>
        <pc:spChg chg="add del">
          <ac:chgData name="Samantha Jones" userId="ef0d50ecfde7a168" providerId="LiveId" clId="{FD39E004-01D4-4DB1-8D7A-115DEF0BBE95}" dt="2022-05-20T18:48:08.199" v="391" actId="26606"/>
          <ac:spMkLst>
            <pc:docMk/>
            <pc:sldMk cId="855893905" sldId="257"/>
            <ac:spMk id="26" creationId="{C5E6CFF1-2F42-4E10-9A97-F116F46F53FE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8" creationId="{6D72081E-AD41-4FBB-B02B-698A68DBCA5E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29" creationId="{04812C46-200A-4DEB-A05E-3ED6C68C2387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30" creationId="{D1EA859B-E555-4109-94F3-6700E046E008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1" creationId="{716248AD-805F-41BF-9B57-FC53E5B32F98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2" creationId="{4038CB10-1F5C-4D54-9DF7-12586DE5B007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3" creationId="{36D30126-6314-4A93-B27E-5C66CF781924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4" creationId="{73ED6512-6858-4552-B699-9A97FE9A4EA2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5" creationId="{1F82758F-B2B3-4F0A-BB90-4BFFEDD166D6}"/>
          </ac:spMkLst>
        </pc:spChg>
        <pc:spChg chg="add del">
          <ac:chgData name="Samantha Jones" userId="ef0d50ecfde7a168" providerId="LiveId" clId="{FD39E004-01D4-4DB1-8D7A-115DEF0BBE95}" dt="2022-05-20T18:48:20.929" v="397" actId="26606"/>
          <ac:spMkLst>
            <pc:docMk/>
            <pc:sldMk cId="855893905" sldId="257"/>
            <ac:spMk id="36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7" creationId="{85016AEC-0320-4ED0-8ECB-FE11DDDFE17A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8" creationId="{C70C3B59-DE2C-4611-8148-812575C5CA48}"/>
          </ac:spMkLst>
        </pc:spChg>
        <pc:spChg chg="add del">
          <ac:chgData name="Samantha Jones" userId="ef0d50ecfde7a168" providerId="LiveId" clId="{FD39E004-01D4-4DB1-8D7A-115DEF0BBE95}" dt="2022-05-20T18:48:44.379" v="408" actId="26606"/>
          <ac:spMkLst>
            <pc:docMk/>
            <pc:sldMk cId="855893905" sldId="257"/>
            <ac:spMk id="40" creationId="{2B566528-1B12-4246-9431-5C2D7D081168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8" creationId="{B0792D4F-247E-46FE-85FC-881DEFA41D94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9" creationId="{FA3CD3A3-D3C1-4567-BEC0-3A50E9A3A630}"/>
          </ac:spMkLst>
        </pc:spChg>
        <pc:spChg chg="add del">
          <ac:chgData name="Samantha Jones" userId="ef0d50ecfde7a168" providerId="LiveId" clId="{FD39E004-01D4-4DB1-8D7A-115DEF0BBE95}" dt="2022-05-20T18:48:49.292" v="412" actId="26606"/>
          <ac:spMkLst>
            <pc:docMk/>
            <pc:sldMk cId="855893905" sldId="257"/>
            <ac:spMk id="52" creationId="{2B1D4F77-A17C-43D7-B7FA-545148E4E93D}"/>
          </ac:spMkLst>
        </pc:spChg>
        <pc:spChg chg="add del">
          <ac:chgData name="Samantha Jones" userId="ef0d50ecfde7a168" providerId="LiveId" clId="{FD39E004-01D4-4DB1-8D7A-115DEF0BBE95}" dt="2022-05-20T18:49:09.722" v="414" actId="26606"/>
          <ac:spMkLst>
            <pc:docMk/>
            <pc:sldMk cId="855893905" sldId="257"/>
            <ac:spMk id="54" creationId="{CEB41C5C-0F34-4DDA-9D7C-5E717F35F60C}"/>
          </ac:spMkLst>
        </pc:spChg>
        <pc:spChg chg="ad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56" creationId="{81AEB8A9-B768-4E30-BA55-D919E6687343}"/>
          </ac:spMkLst>
        </pc:s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1" creationId="{828A5161-06F1-46CF-8AD7-844680A59E13}"/>
          </ac:grpSpMkLst>
        </pc:gr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4" creationId="{5995D10D-E9C9-47DB-AE7E-801FEF38F5C9}"/>
          </ac:grpSpMkLst>
        </pc:grpChg>
        <pc:picChg chg="add mod ord">
          <ac:chgData name="Samantha Jones" userId="ef0d50ecfde7a168" providerId="LiveId" clId="{FD39E004-01D4-4DB1-8D7A-115DEF0BBE95}" dt="2022-05-20T18:49:09.727" v="415" actId="26606"/>
          <ac:picMkLst>
            <pc:docMk/>
            <pc:sldMk cId="855893905" sldId="257"/>
            <ac:picMk id="5" creationId="{2C74A463-3498-0D98-E5E3-0F02F89A61DC}"/>
          </ac:picMkLst>
        </pc:picChg>
        <pc:cxnChg chg="add del">
          <ac:chgData name="Samantha Jones" userId="ef0d50ecfde7a168" providerId="LiveId" clId="{FD39E004-01D4-4DB1-8D7A-115DEF0BBE95}" dt="2022-05-20T18:48:08.199" v="391" actId="26606"/>
          <ac:cxnSpMkLst>
            <pc:docMk/>
            <pc:sldMk cId="855893905" sldId="257"/>
            <ac:cxnSpMk id="27" creationId="{67182200-4859-4C8D-BCBB-55B245C28BA3}"/>
          </ac:cxnSpMkLst>
        </pc:cxnChg>
        <pc:cxnChg chg="add del">
          <ac:chgData name="Samantha Jones" userId="ef0d50ecfde7a168" providerId="LiveId" clId="{FD39E004-01D4-4DB1-8D7A-115DEF0BBE95}" dt="2022-05-20T18:48:47.151" v="410" actId="26606"/>
          <ac:cxnSpMkLst>
            <pc:docMk/>
            <pc:sldMk cId="855893905" sldId="257"/>
            <ac:cxnSpMk id="50" creationId="{B56D13EF-D431-4D0F-BFFC-1B5A686FF9BD}"/>
          </ac:cxnSpMkLst>
        </pc:cxnChg>
      </pc:sldChg>
      <pc:sldChg chg="addSp delSp modSp new mod">
        <pc:chgData name="Samantha Jones" userId="ef0d50ecfde7a168" providerId="LiveId" clId="{FD39E004-01D4-4DB1-8D7A-115DEF0BBE95}" dt="2022-05-20T19:04:23.786" v="538" actId="14100"/>
        <pc:sldMkLst>
          <pc:docMk/>
          <pc:sldMk cId="1817181054" sldId="258"/>
        </pc:sldMkLst>
        <pc:spChg chg="del">
          <ac:chgData name="Samantha Jones" userId="ef0d50ecfde7a168" providerId="LiveId" clId="{FD39E004-01D4-4DB1-8D7A-115DEF0BBE95}" dt="2022-05-20T18:52:07.103" v="426" actId="478"/>
          <ac:spMkLst>
            <pc:docMk/>
            <pc:sldMk cId="1817181054" sldId="258"/>
            <ac:spMk id="2" creationId="{A3A8E575-2632-C800-162E-DAB18BDD99C7}"/>
          </ac:spMkLst>
        </pc:spChg>
        <pc:spChg chg="del">
          <ac:chgData name="Samantha Jones" userId="ef0d50ecfde7a168" providerId="LiveId" clId="{FD39E004-01D4-4DB1-8D7A-115DEF0BBE95}" dt="2022-05-20T18:51:20.900" v="417" actId="931"/>
          <ac:spMkLst>
            <pc:docMk/>
            <pc:sldMk cId="1817181054" sldId="258"/>
            <ac:spMk id="3" creationId="{D009B367-4BC5-9612-83C2-A6ADFF81CE1B}"/>
          </ac:spMkLst>
        </pc:spChg>
        <pc:spChg chg="add del mod">
          <ac:chgData name="Samantha Jones" userId="ef0d50ecfde7a168" providerId="LiveId" clId="{FD39E004-01D4-4DB1-8D7A-115DEF0BBE95}" dt="2022-05-20T18:54:43.943" v="463" actId="478"/>
          <ac:spMkLst>
            <pc:docMk/>
            <pc:sldMk cId="1817181054" sldId="258"/>
            <ac:spMk id="6" creationId="{E0820A93-7024-1E0E-D073-460110CB1856}"/>
          </ac:spMkLst>
        </pc:spChg>
        <pc:spChg chg="add del mod">
          <ac:chgData name="Samantha Jones" userId="ef0d50ecfde7a168" providerId="LiveId" clId="{FD39E004-01D4-4DB1-8D7A-115DEF0BBE95}" dt="2022-05-20T18:54:48.146" v="464" actId="478"/>
          <ac:spMkLst>
            <pc:docMk/>
            <pc:sldMk cId="1817181054" sldId="258"/>
            <ac:spMk id="7" creationId="{DC4A257A-1504-8B05-042C-A4FA4F8AE825}"/>
          </ac:spMkLst>
        </pc:spChg>
        <pc:spChg chg="add mod">
          <ac:chgData name="Samantha Jones" userId="ef0d50ecfde7a168" providerId="LiveId" clId="{FD39E004-01D4-4DB1-8D7A-115DEF0BBE95}" dt="2022-05-20T19:00:13.844" v="530" actId="1076"/>
          <ac:spMkLst>
            <pc:docMk/>
            <pc:sldMk cId="1817181054" sldId="258"/>
            <ac:spMk id="8" creationId="{949F4C35-0E8F-3701-87EA-51BFE80A3939}"/>
          </ac:spMkLst>
        </pc:spChg>
        <pc:spChg chg="add del mod">
          <ac:chgData name="Samantha Jones" userId="ef0d50ecfde7a168" providerId="LiveId" clId="{FD39E004-01D4-4DB1-8D7A-115DEF0BBE95}" dt="2022-05-20T18:58:27.912" v="510" actId="478"/>
          <ac:spMkLst>
            <pc:docMk/>
            <pc:sldMk cId="1817181054" sldId="258"/>
            <ac:spMk id="9" creationId="{CB75E866-BCA9-EA60-2531-E154DE8F7EF9}"/>
          </ac:spMkLst>
        </pc:spChg>
        <pc:spChg chg="add mod">
          <ac:chgData name="Samantha Jones" userId="ef0d50ecfde7a168" providerId="LiveId" clId="{FD39E004-01D4-4DB1-8D7A-115DEF0BBE95}" dt="2022-05-20T19:00:10.163" v="529" actId="1076"/>
          <ac:spMkLst>
            <pc:docMk/>
            <pc:sldMk cId="1817181054" sldId="258"/>
            <ac:spMk id="10" creationId="{49660EDA-F119-7636-958C-DA7D7170E003}"/>
          </ac:spMkLst>
        </pc:spChg>
        <pc:spChg chg="add mod">
          <ac:chgData name="Samantha Jones" userId="ef0d50ecfde7a168" providerId="LiveId" clId="{FD39E004-01D4-4DB1-8D7A-115DEF0BBE95}" dt="2022-05-20T19:00:54.204" v="534" actId="207"/>
          <ac:spMkLst>
            <pc:docMk/>
            <pc:sldMk cId="1817181054" sldId="258"/>
            <ac:spMk id="11" creationId="{F73F176C-8436-BB74-20BC-B3A798760DD5}"/>
          </ac:spMkLst>
        </pc:spChg>
        <pc:spChg chg="add mod">
          <ac:chgData name="Samantha Jones" userId="ef0d50ecfde7a168" providerId="LiveId" clId="{FD39E004-01D4-4DB1-8D7A-115DEF0BBE95}" dt="2022-05-20T19:04:23.786" v="538" actId="14100"/>
          <ac:spMkLst>
            <pc:docMk/>
            <pc:sldMk cId="1817181054" sldId="258"/>
            <ac:spMk id="12" creationId="{1218520D-6165-D54F-303D-92A4478D2057}"/>
          </ac:spMkLst>
        </pc:spChg>
        <pc:picChg chg="add mod">
          <ac:chgData name="Samantha Jones" userId="ef0d50ecfde7a168" providerId="LiveId" clId="{FD39E004-01D4-4DB1-8D7A-115DEF0BBE95}" dt="2022-05-20T18:55:26.124" v="470" actId="1076"/>
          <ac:picMkLst>
            <pc:docMk/>
            <pc:sldMk cId="1817181054" sldId="258"/>
            <ac:picMk id="5" creationId="{7DB15225-4AF7-712F-33C1-AD441ED07FA0}"/>
          </ac:picMkLst>
        </pc:picChg>
        <pc:picChg chg="add mod">
          <ac:chgData name="Samantha Jones" userId="ef0d50ecfde7a168" providerId="LiveId" clId="{FD39E004-01D4-4DB1-8D7A-115DEF0BBE95}" dt="2022-05-20T18:55:17.585" v="469" actId="1076"/>
          <ac:picMkLst>
            <pc:docMk/>
            <pc:sldMk cId="1817181054" sldId="258"/>
            <ac:picMk id="1026" creationId="{0E049729-D7E4-28CC-C7C9-520528BA642A}"/>
          </ac:picMkLst>
        </pc:picChg>
      </pc:sldChg>
      <pc:sldChg chg="addSp delSp modSp new mod setBg">
        <pc:chgData name="Samantha Jones" userId="ef0d50ecfde7a168" providerId="LiveId" clId="{FD39E004-01D4-4DB1-8D7A-115DEF0BBE95}" dt="2022-05-23T12:01:02.979" v="1123" actId="20577"/>
        <pc:sldMkLst>
          <pc:docMk/>
          <pc:sldMk cId="1014499566" sldId="259"/>
        </pc:sldMkLst>
        <pc:spChg chg="mod">
          <ac:chgData name="Samantha Jones" userId="ef0d50ecfde7a168" providerId="LiveId" clId="{FD39E004-01D4-4DB1-8D7A-115DEF0BBE95}" dt="2022-05-23T12:00:40.701" v="1108" actId="26606"/>
          <ac:spMkLst>
            <pc:docMk/>
            <pc:sldMk cId="1014499566" sldId="259"/>
            <ac:spMk id="2" creationId="{6E2F7399-C8D4-D949-7BA5-B44E62082C49}"/>
          </ac:spMkLst>
        </pc:spChg>
        <pc:spChg chg="del mod">
          <ac:chgData name="Samantha Jones" userId="ef0d50ecfde7a168" providerId="LiveId" clId="{FD39E004-01D4-4DB1-8D7A-115DEF0BBE95}" dt="2022-05-23T12:00:40.712" v="1109" actId="26606"/>
          <ac:spMkLst>
            <pc:docMk/>
            <pc:sldMk cId="1014499566" sldId="259"/>
            <ac:spMk id="3" creationId="{4C70A395-A65D-027B-DAB2-E4D11372E490}"/>
          </ac:spMkLst>
        </pc:spChg>
        <pc:graphicFrameChg chg="add mod">
          <ac:chgData name="Samantha Jones" userId="ef0d50ecfde7a168" providerId="LiveId" clId="{FD39E004-01D4-4DB1-8D7A-115DEF0BBE95}" dt="2022-05-23T12:01:02.979" v="1123" actId="20577"/>
          <ac:graphicFrameMkLst>
            <pc:docMk/>
            <pc:sldMk cId="1014499566" sldId="259"/>
            <ac:graphicFrameMk id="11" creationId="{35054625-0AA5-D195-F570-FDCA8B503929}"/>
          </ac:graphicFrameMkLst>
        </pc:graphicFrameChg>
        <pc:picChg chg="add del">
          <ac:chgData name="Samantha Jones" userId="ef0d50ecfde7a168" providerId="LiveId" clId="{FD39E004-01D4-4DB1-8D7A-115DEF0BBE95}" dt="2022-05-23T12:00:40.701" v="1108" actId="26606"/>
          <ac:picMkLst>
            <pc:docMk/>
            <pc:sldMk cId="1014499566" sldId="259"/>
            <ac:picMk id="5" creationId="{819AC00C-3C26-90DF-EB0B-4703DC83D66A}"/>
          </ac:picMkLst>
        </pc:picChg>
        <pc:cxnChg chg="add del">
          <ac:chgData name="Samantha Jones" userId="ef0d50ecfde7a168" providerId="LiveId" clId="{FD39E004-01D4-4DB1-8D7A-115DEF0BBE95}" dt="2022-05-23T12:00:40.701" v="1108" actId="26606"/>
          <ac:cxnSpMkLst>
            <pc:docMk/>
            <pc:sldMk cId="1014499566" sldId="259"/>
            <ac:cxnSpMk id="9" creationId="{A7F400EE-A8A5-48AF-B4D6-291B52C6F0B0}"/>
          </ac:cxnSpMkLst>
        </pc:cxnChg>
      </pc:sldChg>
      <pc:sldChg chg="addSp delSp modSp new mod">
        <pc:chgData name="Samantha Jones" userId="ef0d50ecfde7a168" providerId="LiveId" clId="{FD39E004-01D4-4DB1-8D7A-115DEF0BBE95}" dt="2022-05-23T12:01:48.281" v="1128" actId="1076"/>
        <pc:sldMkLst>
          <pc:docMk/>
          <pc:sldMk cId="1417870166" sldId="260"/>
        </pc:sldMkLst>
        <pc:spChg chg="del">
          <ac:chgData name="Samantha Jones" userId="ef0d50ecfde7a168" providerId="LiveId" clId="{FD39E004-01D4-4DB1-8D7A-115DEF0BBE95}" dt="2022-05-23T11:24:38.396" v="572" actId="478"/>
          <ac:spMkLst>
            <pc:docMk/>
            <pc:sldMk cId="1417870166" sldId="260"/>
            <ac:spMk id="2" creationId="{A103DB38-340E-9C92-B87D-8394DE2991F6}"/>
          </ac:spMkLst>
        </pc:spChg>
        <pc:spChg chg="mod">
          <ac:chgData name="Samantha Jones" userId="ef0d50ecfde7a168" providerId="LiveId" clId="{FD39E004-01D4-4DB1-8D7A-115DEF0BBE95}" dt="2022-05-23T12:01:36.789" v="1126" actId="1076"/>
          <ac:spMkLst>
            <pc:docMk/>
            <pc:sldMk cId="1417870166" sldId="260"/>
            <ac:spMk id="3" creationId="{DE0E3D90-8BF7-A563-CD7C-121009B899CC}"/>
          </ac:spMkLst>
        </pc:spChg>
        <pc:picChg chg="add mod">
          <ac:chgData name="Samantha Jones" userId="ef0d50ecfde7a168" providerId="LiveId" clId="{FD39E004-01D4-4DB1-8D7A-115DEF0BBE95}" dt="2022-05-23T12:01:48.281" v="1128" actId="1076"/>
          <ac:picMkLst>
            <pc:docMk/>
            <pc:sldMk cId="1417870166" sldId="260"/>
            <ac:picMk id="2050" creationId="{A18D523D-1A95-D74F-1BDA-820F0E7D70C9}"/>
          </ac:picMkLst>
        </pc:picChg>
      </pc:sldChg>
      <pc:sldChg chg="addSp delSp modSp new del mod">
        <pc:chgData name="Samantha Jones" userId="ef0d50ecfde7a168" providerId="LiveId" clId="{FD39E004-01D4-4DB1-8D7A-115DEF0BBE95}" dt="2022-05-23T12:01:55.578" v="1129" actId="2696"/>
        <pc:sldMkLst>
          <pc:docMk/>
          <pc:sldMk cId="628072712" sldId="261"/>
        </pc:sldMkLst>
        <pc:spChg chg="del">
          <ac:chgData name="Samantha Jones" userId="ef0d50ecfde7a168" providerId="LiveId" clId="{FD39E004-01D4-4DB1-8D7A-115DEF0BBE95}" dt="2022-05-23T12:01:27.979" v="1125" actId="478"/>
          <ac:spMkLst>
            <pc:docMk/>
            <pc:sldMk cId="628072712" sldId="261"/>
            <ac:spMk id="2" creationId="{FF8DCBDC-254D-42A3-D922-FCAD8A6F442B}"/>
          </ac:spMkLst>
        </pc:spChg>
        <pc:spChg chg="del">
          <ac:chgData name="Samantha Jones" userId="ef0d50ecfde7a168" providerId="LiveId" clId="{FD39E004-01D4-4DB1-8D7A-115DEF0BBE95}" dt="2022-05-23T12:01:25.387" v="1124"/>
          <ac:spMkLst>
            <pc:docMk/>
            <pc:sldMk cId="628072712" sldId="261"/>
            <ac:spMk id="3" creationId="{D387659C-E920-C425-5BBE-0EF2D71ABC3F}"/>
          </ac:spMkLst>
        </pc:spChg>
        <pc:picChg chg="add mod">
          <ac:chgData name="Samantha Jones" userId="ef0d50ecfde7a168" providerId="LiveId" clId="{FD39E004-01D4-4DB1-8D7A-115DEF0BBE95}" dt="2022-05-23T12:01:25.387" v="1124"/>
          <ac:picMkLst>
            <pc:docMk/>
            <pc:sldMk cId="628072712" sldId="261"/>
            <ac:picMk id="1026" creationId="{49B5D765-EA4F-DA42-A7CF-2DD81D03A3EE}"/>
          </ac:picMkLst>
        </pc:picChg>
      </pc:sldChg>
      <pc:sldChg chg="delSp modSp new del mod">
        <pc:chgData name="Samantha Jones" userId="ef0d50ecfde7a168" providerId="LiveId" clId="{FD39E004-01D4-4DB1-8D7A-115DEF0BBE95}" dt="2022-05-23T11:30:59.131" v="610" actId="2696"/>
        <pc:sldMkLst>
          <pc:docMk/>
          <pc:sldMk cId="334259717" sldId="262"/>
        </pc:sldMkLst>
        <pc:spChg chg="mod">
          <ac:chgData name="Samantha Jones" userId="ef0d50ecfde7a168" providerId="LiveId" clId="{FD39E004-01D4-4DB1-8D7A-115DEF0BBE95}" dt="2022-05-23T11:27:05.673" v="608" actId="255"/>
          <ac:spMkLst>
            <pc:docMk/>
            <pc:sldMk cId="334259717" sldId="262"/>
            <ac:spMk id="2" creationId="{69D5112B-E0C9-45B5-F62D-A6403E22FD74}"/>
          </ac:spMkLst>
        </pc:spChg>
        <pc:spChg chg="del">
          <ac:chgData name="Samantha Jones" userId="ef0d50ecfde7a168" providerId="LiveId" clId="{FD39E004-01D4-4DB1-8D7A-115DEF0BBE95}" dt="2022-05-23T11:28:44.435" v="609" actId="478"/>
          <ac:spMkLst>
            <pc:docMk/>
            <pc:sldMk cId="334259717" sldId="262"/>
            <ac:spMk id="3" creationId="{790406A8-0275-E397-DE03-779B4590BC8C}"/>
          </ac:spMkLst>
        </pc:spChg>
      </pc:sldChg>
      <pc:sldChg chg="addSp delSp modSp new mod setBg">
        <pc:chgData name="Samantha Jones" userId="ef0d50ecfde7a168" providerId="LiveId" clId="{FD39E004-01D4-4DB1-8D7A-115DEF0BBE95}" dt="2022-05-23T11:34:56.553" v="1009" actId="27636"/>
        <pc:sldMkLst>
          <pc:docMk/>
          <pc:sldMk cId="722501673" sldId="262"/>
        </pc:sldMkLst>
        <pc:spChg chg="mod">
          <ac:chgData name="Samantha Jones" userId="ef0d50ecfde7a168" providerId="LiveId" clId="{FD39E004-01D4-4DB1-8D7A-115DEF0BBE95}" dt="2022-05-23T11:34:56.553" v="1009" actId="27636"/>
          <ac:spMkLst>
            <pc:docMk/>
            <pc:sldMk cId="722501673" sldId="262"/>
            <ac:spMk id="2" creationId="{8852AD87-62AD-E4B8-3ED8-C5F9CC1EBED6}"/>
          </ac:spMkLst>
        </pc:spChg>
        <pc:spChg chg="add del mod">
          <ac:chgData name="Samantha Jones" userId="ef0d50ecfde7a168" providerId="LiveId" clId="{FD39E004-01D4-4DB1-8D7A-115DEF0BBE95}" dt="2022-05-23T11:34:56.530" v="1008" actId="26606"/>
          <ac:spMkLst>
            <pc:docMk/>
            <pc:sldMk cId="722501673" sldId="262"/>
            <ac:spMk id="3" creationId="{CCD8E4DE-2BD7-DD9A-A83A-CAAF12D7F98C}"/>
          </ac:spMkLst>
        </pc:spChg>
        <pc:spChg chg="add del">
          <ac:chgData name="Samantha Jones" userId="ef0d50ecfde7a168" providerId="LiveId" clId="{FD39E004-01D4-4DB1-8D7A-115DEF0BBE95}" dt="2022-05-23T11:34:54.796" v="1005" actId="26606"/>
          <ac:spMkLst>
            <pc:docMk/>
            <pc:sldMk cId="722501673" sldId="262"/>
            <ac:spMk id="10" creationId="{CF62D2A7-8207-488C-9F46-316BA81A16C8}"/>
          </ac:spMkLst>
        </pc:spChg>
        <pc:spChg chg="add">
          <ac:chgData name="Samantha Jones" userId="ef0d50ecfde7a168" providerId="LiveId" clId="{FD39E004-01D4-4DB1-8D7A-115DEF0BBE95}" dt="2022-05-23T11:34:56.530" v="1008" actId="26606"/>
          <ac:spMkLst>
            <pc:docMk/>
            <pc:sldMk cId="722501673" sldId="262"/>
            <ac:spMk id="14" creationId="{CF62D2A7-8207-488C-9F46-316BA81A16C8}"/>
          </ac:spMkLst>
        </pc:spChg>
        <pc:graphicFrameChg chg="add del">
          <ac:chgData name="Samantha Jones" userId="ef0d50ecfde7a168" providerId="LiveId" clId="{FD39E004-01D4-4DB1-8D7A-115DEF0BBE95}" dt="2022-05-23T11:34:54.796" v="1005" actId="26606"/>
          <ac:graphicFrameMkLst>
            <pc:docMk/>
            <pc:sldMk cId="722501673" sldId="262"/>
            <ac:graphicFrameMk id="5" creationId="{E0FDFEEF-4E50-756A-EBDD-E5CFB97B7804}"/>
          </ac:graphicFrameMkLst>
        </pc:graphicFrameChg>
        <pc:graphicFrameChg chg="add del">
          <ac:chgData name="Samantha Jones" userId="ef0d50ecfde7a168" providerId="LiveId" clId="{FD39E004-01D4-4DB1-8D7A-115DEF0BBE95}" dt="2022-05-23T11:34:56.501" v="1007" actId="26606"/>
          <ac:graphicFrameMkLst>
            <pc:docMk/>
            <pc:sldMk cId="722501673" sldId="262"/>
            <ac:graphicFrameMk id="12" creationId="{20D37F31-5B6F-72A8-3D4D-DF23A6D681FB}"/>
          </ac:graphicFrameMkLst>
        </pc:graphicFrameChg>
        <pc:graphicFrameChg chg="add">
          <ac:chgData name="Samantha Jones" userId="ef0d50ecfde7a168" providerId="LiveId" clId="{FD39E004-01D4-4DB1-8D7A-115DEF0BBE95}" dt="2022-05-23T11:34:56.530" v="1008" actId="26606"/>
          <ac:graphicFrameMkLst>
            <pc:docMk/>
            <pc:sldMk cId="722501673" sldId="262"/>
            <ac:graphicFrameMk id="16" creationId="{E0FDFEEF-4E50-756A-EBDD-E5CFB97B7804}"/>
          </ac:graphicFrameMkLst>
        </pc:graphicFrameChg>
        <pc:picChg chg="add del">
          <ac:chgData name="Samantha Jones" userId="ef0d50ecfde7a168" providerId="LiveId" clId="{FD39E004-01D4-4DB1-8D7A-115DEF0BBE95}" dt="2022-05-23T11:34:54.796" v="1005" actId="26606"/>
          <ac:picMkLst>
            <pc:docMk/>
            <pc:sldMk cId="722501673" sldId="262"/>
            <ac:picMk id="6" creationId="{A53D8173-CBBE-74A3-51C2-650638388752}"/>
          </ac:picMkLst>
        </pc:picChg>
        <pc:picChg chg="add">
          <ac:chgData name="Samantha Jones" userId="ef0d50ecfde7a168" providerId="LiveId" clId="{FD39E004-01D4-4DB1-8D7A-115DEF0BBE95}" dt="2022-05-23T11:34:56.530" v="1008" actId="26606"/>
          <ac:picMkLst>
            <pc:docMk/>
            <pc:sldMk cId="722501673" sldId="262"/>
            <ac:picMk id="15" creationId="{A53D8173-CBBE-74A3-51C2-650638388752}"/>
          </ac:picMkLst>
        </pc:picChg>
      </pc:sldChg>
      <pc:sldChg chg="addSp delSp modSp new mod setBg setClrOvrMap">
        <pc:chgData name="Samantha Jones" userId="ef0d50ecfde7a168" providerId="LiveId" clId="{FD39E004-01D4-4DB1-8D7A-115DEF0BBE95}" dt="2022-05-23T11:37:07.686" v="1034" actId="207"/>
        <pc:sldMkLst>
          <pc:docMk/>
          <pc:sldMk cId="1264885474" sldId="263"/>
        </pc:sldMkLst>
        <pc:spChg chg="mod">
          <ac:chgData name="Samantha Jones" userId="ef0d50ecfde7a168" providerId="LiveId" clId="{FD39E004-01D4-4DB1-8D7A-115DEF0BBE95}" dt="2022-05-23T11:37:07.686" v="1034" actId="207"/>
          <ac:spMkLst>
            <pc:docMk/>
            <pc:sldMk cId="1264885474" sldId="263"/>
            <ac:spMk id="2" creationId="{1CA1A256-B99A-E5FF-B782-BFC350AD8409}"/>
          </ac:spMkLst>
        </pc:spChg>
        <pc:spChg chg="del mod">
          <ac:chgData name="Samantha Jones" userId="ef0d50ecfde7a168" providerId="LiveId" clId="{FD39E004-01D4-4DB1-8D7A-115DEF0BBE95}" dt="2022-05-23T11:35:24.086" v="1012" actId="478"/>
          <ac:spMkLst>
            <pc:docMk/>
            <pc:sldMk cId="1264885474" sldId="263"/>
            <ac:spMk id="3" creationId="{16CBF6B2-C377-4FBE-FECF-D83851EEF1CB}"/>
          </ac:spMkLst>
        </pc:spChg>
        <pc:spChg chg="add del">
          <ac:chgData name="Samantha Jones" userId="ef0d50ecfde7a168" providerId="LiveId" clId="{FD39E004-01D4-4DB1-8D7A-115DEF0BBE95}" dt="2022-05-23T11:36:23.516" v="1029" actId="26606"/>
          <ac:spMkLst>
            <pc:docMk/>
            <pc:sldMk cId="1264885474" sldId="263"/>
            <ac:spMk id="7" creationId="{5FB946D7-1CA4-446E-8795-007CACFDEB88}"/>
          </ac:spMkLst>
        </pc:spChg>
        <pc:spChg chg="add del">
          <ac:chgData name="Samantha Jones" userId="ef0d50ecfde7a168" providerId="LiveId" clId="{FD39E004-01D4-4DB1-8D7A-115DEF0BBE95}" dt="2022-05-23T11:36:23.516" v="1029" actId="26606"/>
          <ac:spMkLst>
            <pc:docMk/>
            <pc:sldMk cId="1264885474" sldId="263"/>
            <ac:spMk id="9" creationId="{192416F2-BC84-4D7C-80C6-6296C10C3819}"/>
          </ac:spMkLst>
        </pc:spChg>
        <pc:spChg chg="add del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3" creationId="{7905BA41-EE6E-4F80-8636-447F22DD729A}"/>
          </ac:spMkLst>
        </pc:spChg>
        <pc:spChg chg="add del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4" creationId="{CD7549B2-EE05-4558-8C64-AC46755F2B25}"/>
          </ac:spMkLst>
        </pc:spChg>
        <pc:spChg chg="add">
          <ac:chgData name="Samantha Jones" userId="ef0d50ecfde7a168" providerId="LiveId" clId="{FD39E004-01D4-4DB1-8D7A-115DEF0BBE95}" dt="2022-05-23T11:36:54.342" v="1032" actId="26606"/>
          <ac:spMkLst>
            <pc:docMk/>
            <pc:sldMk cId="1264885474" sldId="263"/>
            <ac:spMk id="19" creationId="{ACBE1851-2230-47A9-B000-CE9046EA61B9}"/>
          </ac:spMkLst>
        </pc:spChg>
        <pc:picChg chg="add mod">
          <ac:chgData name="Samantha Jones" userId="ef0d50ecfde7a168" providerId="LiveId" clId="{FD39E004-01D4-4DB1-8D7A-115DEF0BBE95}" dt="2022-05-23T11:36:54.342" v="1032" actId="26606"/>
          <ac:picMkLst>
            <pc:docMk/>
            <pc:sldMk cId="1264885474" sldId="263"/>
            <ac:picMk id="6" creationId="{4553489A-E305-72D9-B260-22FE75184DE8}"/>
          </ac:picMkLst>
        </pc:picChg>
        <pc:cxnChg chg="add del">
          <ac:chgData name="Samantha Jones" userId="ef0d50ecfde7a168" providerId="LiveId" clId="{FD39E004-01D4-4DB1-8D7A-115DEF0BBE95}" dt="2022-05-23T11:36:23.516" v="1029" actId="26606"/>
          <ac:cxnSpMkLst>
            <pc:docMk/>
            <pc:sldMk cId="1264885474" sldId="263"/>
            <ac:cxnSpMk id="11" creationId="{2330623A-AB89-4E04-AC9A-2BAFBF85AE3A}"/>
          </ac:cxnSpMkLst>
        </pc:cxnChg>
        <pc:cxnChg chg="add">
          <ac:chgData name="Samantha Jones" userId="ef0d50ecfde7a168" providerId="LiveId" clId="{FD39E004-01D4-4DB1-8D7A-115DEF0BBE95}" dt="2022-05-23T11:36:54.342" v="1032" actId="26606"/>
          <ac:cxnSpMkLst>
            <pc:docMk/>
            <pc:sldMk cId="1264885474" sldId="263"/>
            <ac:cxnSpMk id="21" creationId="{23B93832-6514-44F4-849B-5EE2C8A2337D}"/>
          </ac:cxnSpMkLst>
        </pc:cxnChg>
      </pc:sldChg>
      <pc:sldChg chg="addSp delSp modSp new mod setBg">
        <pc:chgData name="Samantha Jones" userId="ef0d50ecfde7a168" providerId="LiveId" clId="{FD39E004-01D4-4DB1-8D7A-115DEF0BBE95}" dt="2022-05-23T11:39:20.841" v="1055" actId="1076"/>
        <pc:sldMkLst>
          <pc:docMk/>
          <pc:sldMk cId="2557919115" sldId="264"/>
        </pc:sldMkLst>
        <pc:spChg chg="mod">
          <ac:chgData name="Samantha Jones" userId="ef0d50ecfde7a168" providerId="LiveId" clId="{FD39E004-01D4-4DB1-8D7A-115DEF0BBE95}" dt="2022-05-23T11:39:20.841" v="1055" actId="1076"/>
          <ac:spMkLst>
            <pc:docMk/>
            <pc:sldMk cId="2557919115" sldId="264"/>
            <ac:spMk id="2" creationId="{14067D4E-C4F3-2115-5BF4-C899B2CD663C}"/>
          </ac:spMkLst>
        </pc:spChg>
        <pc:spChg chg="del mod">
          <ac:chgData name="Samantha Jones" userId="ef0d50ecfde7a168" providerId="LiveId" clId="{FD39E004-01D4-4DB1-8D7A-115DEF0BBE95}" dt="2022-05-23T11:38:24.520" v="1047" actId="478"/>
          <ac:spMkLst>
            <pc:docMk/>
            <pc:sldMk cId="2557919115" sldId="264"/>
            <ac:spMk id="3" creationId="{75C55264-E863-0130-8B7A-830EFB2B0F1B}"/>
          </ac:spMkLst>
        </pc:spChg>
        <pc:spChg chg="add">
          <ac:chgData name="Samantha Jones" userId="ef0d50ecfde7a168" providerId="LiveId" clId="{FD39E004-01D4-4DB1-8D7A-115DEF0BBE95}" dt="2022-05-23T11:39:06.386" v="1052" actId="26606"/>
          <ac:spMkLst>
            <pc:docMk/>
            <pc:sldMk cId="2557919115" sldId="264"/>
            <ac:spMk id="9" creationId="{A3363022-C969-41E9-8EB2-E4C94908C1FA}"/>
          </ac:spMkLst>
        </pc:spChg>
        <pc:spChg chg="add">
          <ac:chgData name="Samantha Jones" userId="ef0d50ecfde7a168" providerId="LiveId" clId="{FD39E004-01D4-4DB1-8D7A-115DEF0BBE95}" dt="2022-05-23T11:39:06.386" v="1052" actId="26606"/>
          <ac:spMkLst>
            <pc:docMk/>
            <pc:sldMk cId="2557919115" sldId="264"/>
            <ac:spMk id="11" creationId="{8D1AD6B3-BE88-4CEB-BA17-790657CC4729}"/>
          </ac:spMkLst>
        </pc:spChg>
        <pc:grpChg chg="add">
          <ac:chgData name="Samantha Jones" userId="ef0d50ecfde7a168" providerId="LiveId" clId="{FD39E004-01D4-4DB1-8D7A-115DEF0BBE95}" dt="2022-05-23T11:39:06.386" v="1052" actId="26606"/>
          <ac:grpSpMkLst>
            <pc:docMk/>
            <pc:sldMk cId="2557919115" sldId="264"/>
            <ac:grpSpMk id="13" creationId="{89D1390B-7E13-4B4F-9CB2-391063412E54}"/>
          </ac:grpSpMkLst>
        </pc:grpChg>
        <pc:picChg chg="add">
          <ac:chgData name="Samantha Jones" userId="ef0d50ecfde7a168" providerId="LiveId" clId="{FD39E004-01D4-4DB1-8D7A-115DEF0BBE95}" dt="2022-05-23T11:39:06.386" v="1052" actId="26606"/>
          <ac:picMkLst>
            <pc:docMk/>
            <pc:sldMk cId="2557919115" sldId="264"/>
            <ac:picMk id="6" creationId="{FAA183A1-B9D3-DE4B-BDAA-674774363A8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0AC13-5502-46BA-BC2F-F0A1419B98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6815C-A767-468B-9B16-EA362CBB6089}">
      <dgm:prSet/>
      <dgm:spPr/>
      <dgm:t>
        <a:bodyPr/>
        <a:lstStyle/>
        <a:p>
          <a:r>
            <a:rPr lang="en-US"/>
            <a:t>React </a:t>
          </a:r>
        </a:p>
      </dgm:t>
    </dgm:pt>
    <dgm:pt modelId="{B7659300-A347-4C81-8773-97095D60A35A}" type="parTrans" cxnId="{FD63617F-093F-4284-8A9A-55BCDE5B0052}">
      <dgm:prSet/>
      <dgm:spPr/>
      <dgm:t>
        <a:bodyPr/>
        <a:lstStyle/>
        <a:p>
          <a:endParaRPr lang="en-US"/>
        </a:p>
      </dgm:t>
    </dgm:pt>
    <dgm:pt modelId="{8A470E74-73B5-4AFB-8571-8A18DA5E1D43}" type="sibTrans" cxnId="{FD63617F-093F-4284-8A9A-55BCDE5B0052}">
      <dgm:prSet/>
      <dgm:spPr/>
      <dgm:t>
        <a:bodyPr/>
        <a:lstStyle/>
        <a:p>
          <a:endParaRPr lang="en-US"/>
        </a:p>
      </dgm:t>
    </dgm:pt>
    <dgm:pt modelId="{0E29B875-462A-4472-8DEC-990A9BA1C712}">
      <dgm:prSet/>
      <dgm:spPr/>
      <dgm:t>
        <a:bodyPr/>
        <a:lstStyle/>
        <a:p>
          <a:r>
            <a:rPr lang="en-US" dirty="0"/>
            <a:t>Hibernate </a:t>
          </a:r>
        </a:p>
      </dgm:t>
    </dgm:pt>
    <dgm:pt modelId="{9AE69C90-9E79-42DC-8E01-B86D72B263FF}" type="parTrans" cxnId="{4CCDB46F-FBD7-436C-B9A3-0B881C313BC8}">
      <dgm:prSet/>
      <dgm:spPr/>
      <dgm:t>
        <a:bodyPr/>
        <a:lstStyle/>
        <a:p>
          <a:endParaRPr lang="en-US"/>
        </a:p>
      </dgm:t>
    </dgm:pt>
    <dgm:pt modelId="{E1F30906-9B94-44D8-8AA2-8E919986A979}" type="sibTrans" cxnId="{4CCDB46F-FBD7-436C-B9A3-0B881C313BC8}">
      <dgm:prSet/>
      <dgm:spPr/>
      <dgm:t>
        <a:bodyPr/>
        <a:lstStyle/>
        <a:p>
          <a:endParaRPr lang="en-US"/>
        </a:p>
      </dgm:t>
    </dgm:pt>
    <dgm:pt modelId="{04E261EC-9704-442C-9525-2ADD6BBB5830}">
      <dgm:prSet/>
      <dgm:spPr/>
      <dgm:t>
        <a:bodyPr/>
        <a:lstStyle/>
        <a:p>
          <a:r>
            <a:rPr lang="en-US" dirty="0"/>
            <a:t>JUnit </a:t>
          </a:r>
        </a:p>
      </dgm:t>
    </dgm:pt>
    <dgm:pt modelId="{C70BB3BF-A587-4B8D-9C89-E2E1B8F35AC8}" type="parTrans" cxnId="{E10F3261-E246-4531-B107-34896C93E033}">
      <dgm:prSet/>
      <dgm:spPr/>
      <dgm:t>
        <a:bodyPr/>
        <a:lstStyle/>
        <a:p>
          <a:endParaRPr lang="en-US"/>
        </a:p>
      </dgm:t>
    </dgm:pt>
    <dgm:pt modelId="{9CF8512B-A7E4-48F9-88AD-53C20AE5E1D8}" type="sibTrans" cxnId="{E10F3261-E246-4531-B107-34896C93E033}">
      <dgm:prSet/>
      <dgm:spPr/>
      <dgm:t>
        <a:bodyPr/>
        <a:lstStyle/>
        <a:p>
          <a:endParaRPr lang="en-US"/>
        </a:p>
      </dgm:t>
    </dgm:pt>
    <dgm:pt modelId="{1904D2A6-CEC6-4960-9291-4159B88172E1}">
      <dgm:prSet/>
      <dgm:spPr/>
      <dgm:t>
        <a:bodyPr/>
        <a:lstStyle/>
        <a:p>
          <a:r>
            <a:rPr lang="en-US" dirty="0"/>
            <a:t>Dictionary API </a:t>
          </a:r>
        </a:p>
      </dgm:t>
    </dgm:pt>
    <dgm:pt modelId="{FBD9ACFE-0956-494B-8D1B-85239B776BFC}" type="parTrans" cxnId="{C3BA9CA5-2439-4F63-ADA2-72C0102CBC78}">
      <dgm:prSet/>
      <dgm:spPr/>
      <dgm:t>
        <a:bodyPr/>
        <a:lstStyle/>
        <a:p>
          <a:endParaRPr lang="en-US"/>
        </a:p>
      </dgm:t>
    </dgm:pt>
    <dgm:pt modelId="{8F2FEB73-F326-426D-9053-DDE3E0663ADE}" type="sibTrans" cxnId="{C3BA9CA5-2439-4F63-ADA2-72C0102CBC78}">
      <dgm:prSet/>
      <dgm:spPr/>
      <dgm:t>
        <a:bodyPr/>
        <a:lstStyle/>
        <a:p>
          <a:endParaRPr lang="en-US"/>
        </a:p>
      </dgm:t>
    </dgm:pt>
    <dgm:pt modelId="{FE3456FA-D8DB-40F6-9906-784CD64CBB12}" type="pres">
      <dgm:prSet presAssocID="{A510AC13-5502-46BA-BC2F-F0A1419B9836}" presName="linear" presStyleCnt="0">
        <dgm:presLayoutVars>
          <dgm:animLvl val="lvl"/>
          <dgm:resizeHandles val="exact"/>
        </dgm:presLayoutVars>
      </dgm:prSet>
      <dgm:spPr/>
    </dgm:pt>
    <dgm:pt modelId="{874C5B21-274B-4B20-9335-4A82A8BB80E4}" type="pres">
      <dgm:prSet presAssocID="{0E96815C-A767-468B-9B16-EA362CBB60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DCA996-7DCB-47DC-A023-F3F103E35DC4}" type="pres">
      <dgm:prSet presAssocID="{8A470E74-73B5-4AFB-8571-8A18DA5E1D43}" presName="spacer" presStyleCnt="0"/>
      <dgm:spPr/>
    </dgm:pt>
    <dgm:pt modelId="{357E9CE9-91E0-4D1C-942F-71239156DB5C}" type="pres">
      <dgm:prSet presAssocID="{0E29B875-462A-4472-8DEC-990A9BA1C7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D3B338-D63A-4801-8A46-CF5FCD236A8A}" type="pres">
      <dgm:prSet presAssocID="{E1F30906-9B94-44D8-8AA2-8E919986A979}" presName="spacer" presStyleCnt="0"/>
      <dgm:spPr/>
    </dgm:pt>
    <dgm:pt modelId="{39374A9D-8D0D-4D26-A0EB-5B3774223993}" type="pres">
      <dgm:prSet presAssocID="{04E261EC-9704-442C-9525-2ADD6BBB58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9169F0-5DEB-4895-8FCC-AFF0722A5847}" type="pres">
      <dgm:prSet presAssocID="{9CF8512B-A7E4-48F9-88AD-53C20AE5E1D8}" presName="spacer" presStyleCnt="0"/>
      <dgm:spPr/>
    </dgm:pt>
    <dgm:pt modelId="{D599FD71-221B-4183-8701-C90D5577104E}" type="pres">
      <dgm:prSet presAssocID="{1904D2A6-CEC6-4960-9291-4159B88172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E592B-8B9A-4FB0-A660-2705487883E6}" type="presOf" srcId="{04E261EC-9704-442C-9525-2ADD6BBB5830}" destId="{39374A9D-8D0D-4D26-A0EB-5B3774223993}" srcOrd="0" destOrd="0" presId="urn:microsoft.com/office/officeart/2005/8/layout/vList2"/>
    <dgm:cxn modelId="{E10F3261-E246-4531-B107-34896C93E033}" srcId="{A510AC13-5502-46BA-BC2F-F0A1419B9836}" destId="{04E261EC-9704-442C-9525-2ADD6BBB5830}" srcOrd="2" destOrd="0" parTransId="{C70BB3BF-A587-4B8D-9C89-E2E1B8F35AC8}" sibTransId="{9CF8512B-A7E4-48F9-88AD-53C20AE5E1D8}"/>
    <dgm:cxn modelId="{4CCDB46F-FBD7-436C-B9A3-0B881C313BC8}" srcId="{A510AC13-5502-46BA-BC2F-F0A1419B9836}" destId="{0E29B875-462A-4472-8DEC-990A9BA1C712}" srcOrd="1" destOrd="0" parTransId="{9AE69C90-9E79-42DC-8E01-B86D72B263FF}" sibTransId="{E1F30906-9B94-44D8-8AA2-8E919986A979}"/>
    <dgm:cxn modelId="{3F16F274-F0B1-490A-83FC-597D3C047EA9}" type="presOf" srcId="{A510AC13-5502-46BA-BC2F-F0A1419B9836}" destId="{FE3456FA-D8DB-40F6-9906-784CD64CBB12}" srcOrd="0" destOrd="0" presId="urn:microsoft.com/office/officeart/2005/8/layout/vList2"/>
    <dgm:cxn modelId="{FD63617F-093F-4284-8A9A-55BCDE5B0052}" srcId="{A510AC13-5502-46BA-BC2F-F0A1419B9836}" destId="{0E96815C-A767-468B-9B16-EA362CBB6089}" srcOrd="0" destOrd="0" parTransId="{B7659300-A347-4C81-8773-97095D60A35A}" sibTransId="{8A470E74-73B5-4AFB-8571-8A18DA5E1D43}"/>
    <dgm:cxn modelId="{987BB4A2-EC81-4B89-939B-ED84700778EB}" type="presOf" srcId="{1904D2A6-CEC6-4960-9291-4159B88172E1}" destId="{D599FD71-221B-4183-8701-C90D5577104E}" srcOrd="0" destOrd="0" presId="urn:microsoft.com/office/officeart/2005/8/layout/vList2"/>
    <dgm:cxn modelId="{C3BA9CA5-2439-4F63-ADA2-72C0102CBC78}" srcId="{A510AC13-5502-46BA-BC2F-F0A1419B9836}" destId="{1904D2A6-CEC6-4960-9291-4159B88172E1}" srcOrd="3" destOrd="0" parTransId="{FBD9ACFE-0956-494B-8D1B-85239B776BFC}" sibTransId="{8F2FEB73-F326-426D-9053-DDE3E0663ADE}"/>
    <dgm:cxn modelId="{9AA678B7-2409-4395-BFB8-A33E89215C5E}" type="presOf" srcId="{0E96815C-A767-468B-9B16-EA362CBB6089}" destId="{874C5B21-274B-4B20-9335-4A82A8BB80E4}" srcOrd="0" destOrd="0" presId="urn:microsoft.com/office/officeart/2005/8/layout/vList2"/>
    <dgm:cxn modelId="{A988FAFF-A545-4538-8E4F-BDDCFBEA3D4A}" type="presOf" srcId="{0E29B875-462A-4472-8DEC-990A9BA1C712}" destId="{357E9CE9-91E0-4D1C-942F-71239156DB5C}" srcOrd="0" destOrd="0" presId="urn:microsoft.com/office/officeart/2005/8/layout/vList2"/>
    <dgm:cxn modelId="{1534F7B9-285E-40BA-A701-C7982A505B5B}" type="presParOf" srcId="{FE3456FA-D8DB-40F6-9906-784CD64CBB12}" destId="{874C5B21-274B-4B20-9335-4A82A8BB80E4}" srcOrd="0" destOrd="0" presId="urn:microsoft.com/office/officeart/2005/8/layout/vList2"/>
    <dgm:cxn modelId="{5E1261CC-0F1F-492A-8D85-294DD3C2AF84}" type="presParOf" srcId="{FE3456FA-D8DB-40F6-9906-784CD64CBB12}" destId="{9BDCA996-7DCB-47DC-A023-F3F103E35DC4}" srcOrd="1" destOrd="0" presId="urn:microsoft.com/office/officeart/2005/8/layout/vList2"/>
    <dgm:cxn modelId="{394F7551-31C6-4A86-94C6-7FBBF5691FF9}" type="presParOf" srcId="{FE3456FA-D8DB-40F6-9906-784CD64CBB12}" destId="{357E9CE9-91E0-4D1C-942F-71239156DB5C}" srcOrd="2" destOrd="0" presId="urn:microsoft.com/office/officeart/2005/8/layout/vList2"/>
    <dgm:cxn modelId="{D268738A-2EA7-4D0F-A0B8-412482FB2889}" type="presParOf" srcId="{FE3456FA-D8DB-40F6-9906-784CD64CBB12}" destId="{73D3B338-D63A-4801-8A46-CF5FCD236A8A}" srcOrd="3" destOrd="0" presId="urn:microsoft.com/office/officeart/2005/8/layout/vList2"/>
    <dgm:cxn modelId="{ADE009DC-1955-4B5F-94DA-402EBABE4DB0}" type="presParOf" srcId="{FE3456FA-D8DB-40F6-9906-784CD64CBB12}" destId="{39374A9D-8D0D-4D26-A0EB-5B3774223993}" srcOrd="4" destOrd="0" presId="urn:microsoft.com/office/officeart/2005/8/layout/vList2"/>
    <dgm:cxn modelId="{14F67913-7ECB-49ED-93B9-31D0462A92E6}" type="presParOf" srcId="{FE3456FA-D8DB-40F6-9906-784CD64CBB12}" destId="{0A9169F0-5DEB-4895-8FCC-AFF0722A5847}" srcOrd="5" destOrd="0" presId="urn:microsoft.com/office/officeart/2005/8/layout/vList2"/>
    <dgm:cxn modelId="{866D1EC0-71A3-40E9-9D36-DD6A69D08EC9}" type="presParOf" srcId="{FE3456FA-D8DB-40F6-9906-784CD64CBB12}" destId="{D599FD71-221B-4183-8701-C90D5577104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4B192-F64A-461D-AD0D-6D41DD8F8F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5458CEB-94D9-47EB-A83B-48EA7E2BC6A8}">
      <dgm:prSet/>
      <dgm:spPr/>
      <dgm:t>
        <a:bodyPr/>
        <a:lstStyle/>
        <a:p>
          <a:r>
            <a:rPr lang="en-US"/>
            <a:t>There is a lot of room to add some extra fun details in the future</a:t>
          </a:r>
        </a:p>
      </dgm:t>
    </dgm:pt>
    <dgm:pt modelId="{0FF9A633-A201-46D4-BDBC-7B8B76105663}" type="parTrans" cxnId="{320CDFAA-7921-478F-8681-E852B9676EFD}">
      <dgm:prSet/>
      <dgm:spPr/>
      <dgm:t>
        <a:bodyPr/>
        <a:lstStyle/>
        <a:p>
          <a:endParaRPr lang="en-US"/>
        </a:p>
      </dgm:t>
    </dgm:pt>
    <dgm:pt modelId="{CBA67F9A-1A12-4EE4-8310-5B914D7913C3}" type="sibTrans" cxnId="{320CDFAA-7921-478F-8681-E852B9676EFD}">
      <dgm:prSet/>
      <dgm:spPr/>
      <dgm:t>
        <a:bodyPr/>
        <a:lstStyle/>
        <a:p>
          <a:endParaRPr lang="en-US"/>
        </a:p>
      </dgm:t>
    </dgm:pt>
    <dgm:pt modelId="{5DAE2330-6766-4AFD-8DD4-0454C2F9F6A7}">
      <dgm:prSet/>
      <dgm:spPr/>
      <dgm:t>
        <a:bodyPr/>
        <a:lstStyle/>
        <a:p>
          <a:r>
            <a:rPr lang="en-US"/>
            <a:t>Adding some more strings to the database so that there is the ability to create more unique words, and to make each round completely different</a:t>
          </a:r>
        </a:p>
      </dgm:t>
    </dgm:pt>
    <dgm:pt modelId="{30DFDD20-4668-4B14-85F4-D5C664DA483C}" type="parTrans" cxnId="{D988D6E2-F544-4F2C-921C-5C32364D80B2}">
      <dgm:prSet/>
      <dgm:spPr/>
      <dgm:t>
        <a:bodyPr/>
        <a:lstStyle/>
        <a:p>
          <a:endParaRPr lang="en-US"/>
        </a:p>
      </dgm:t>
    </dgm:pt>
    <dgm:pt modelId="{9F64DB21-F84D-45D6-9082-341D9D547EC1}" type="sibTrans" cxnId="{D988D6E2-F544-4F2C-921C-5C32364D80B2}">
      <dgm:prSet/>
      <dgm:spPr/>
      <dgm:t>
        <a:bodyPr/>
        <a:lstStyle/>
        <a:p>
          <a:endParaRPr lang="en-US"/>
        </a:p>
      </dgm:t>
    </dgm:pt>
    <dgm:pt modelId="{D1D8707A-1375-418C-B9FD-EE01E8D8BDE3}" type="pres">
      <dgm:prSet presAssocID="{8294B192-F64A-461D-AD0D-6D41DD8F8F90}" presName="root" presStyleCnt="0">
        <dgm:presLayoutVars>
          <dgm:dir/>
          <dgm:resizeHandles val="exact"/>
        </dgm:presLayoutVars>
      </dgm:prSet>
      <dgm:spPr/>
    </dgm:pt>
    <dgm:pt modelId="{9260980D-3065-4CE5-8EC0-CBF890C059ED}" type="pres">
      <dgm:prSet presAssocID="{8294B192-F64A-461D-AD0D-6D41DD8F8F90}" presName="container" presStyleCnt="0">
        <dgm:presLayoutVars>
          <dgm:dir/>
          <dgm:resizeHandles val="exact"/>
        </dgm:presLayoutVars>
      </dgm:prSet>
      <dgm:spPr/>
    </dgm:pt>
    <dgm:pt modelId="{42D89688-65FC-47DC-83E6-FAE475FCFC7D}" type="pres">
      <dgm:prSet presAssocID="{85458CEB-94D9-47EB-A83B-48EA7E2BC6A8}" presName="compNode" presStyleCnt="0"/>
      <dgm:spPr/>
    </dgm:pt>
    <dgm:pt modelId="{D1340BD3-7BE4-45A1-A996-C7DD5FD322C6}" type="pres">
      <dgm:prSet presAssocID="{85458CEB-94D9-47EB-A83B-48EA7E2BC6A8}" presName="iconBgRect" presStyleLbl="bgShp" presStyleIdx="0" presStyleCnt="2"/>
      <dgm:spPr/>
    </dgm:pt>
    <dgm:pt modelId="{9D1420A8-3BBD-42FB-9C81-2E9679114C01}" type="pres">
      <dgm:prSet presAssocID="{85458CEB-94D9-47EB-A83B-48EA7E2BC6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FF4A6B9-E87E-4BA9-85A5-F31B8B4237C0}" type="pres">
      <dgm:prSet presAssocID="{85458CEB-94D9-47EB-A83B-48EA7E2BC6A8}" presName="spaceRect" presStyleCnt="0"/>
      <dgm:spPr/>
    </dgm:pt>
    <dgm:pt modelId="{63960624-2314-4466-997E-90A7EBD55DD9}" type="pres">
      <dgm:prSet presAssocID="{85458CEB-94D9-47EB-A83B-48EA7E2BC6A8}" presName="textRect" presStyleLbl="revTx" presStyleIdx="0" presStyleCnt="2">
        <dgm:presLayoutVars>
          <dgm:chMax val="1"/>
          <dgm:chPref val="1"/>
        </dgm:presLayoutVars>
      </dgm:prSet>
      <dgm:spPr/>
    </dgm:pt>
    <dgm:pt modelId="{3668CBDD-C148-4EAF-9847-5D4E2305650D}" type="pres">
      <dgm:prSet presAssocID="{CBA67F9A-1A12-4EE4-8310-5B914D7913C3}" presName="sibTrans" presStyleLbl="sibTrans2D1" presStyleIdx="0" presStyleCnt="0"/>
      <dgm:spPr/>
    </dgm:pt>
    <dgm:pt modelId="{FAC070DE-0C50-4E95-9885-7AE6E533B024}" type="pres">
      <dgm:prSet presAssocID="{5DAE2330-6766-4AFD-8DD4-0454C2F9F6A7}" presName="compNode" presStyleCnt="0"/>
      <dgm:spPr/>
    </dgm:pt>
    <dgm:pt modelId="{6DB7707A-B2C7-4C95-9DB5-AB25911D3670}" type="pres">
      <dgm:prSet presAssocID="{5DAE2330-6766-4AFD-8DD4-0454C2F9F6A7}" presName="iconBgRect" presStyleLbl="bgShp" presStyleIdx="1" presStyleCnt="2"/>
      <dgm:spPr/>
    </dgm:pt>
    <dgm:pt modelId="{E301F710-0060-46CE-B1DD-F75D1EEFFC49}" type="pres">
      <dgm:prSet presAssocID="{5DAE2330-6766-4AFD-8DD4-0454C2F9F6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444CCC-41EC-46AC-8509-CCCAEAC8F316}" type="pres">
      <dgm:prSet presAssocID="{5DAE2330-6766-4AFD-8DD4-0454C2F9F6A7}" presName="spaceRect" presStyleCnt="0"/>
      <dgm:spPr/>
    </dgm:pt>
    <dgm:pt modelId="{C2A9E82B-8C60-4527-9574-D55A48FBCF08}" type="pres">
      <dgm:prSet presAssocID="{5DAE2330-6766-4AFD-8DD4-0454C2F9F6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B99806-3D07-4D80-BAE5-400C1806313D}" type="presOf" srcId="{CBA67F9A-1A12-4EE4-8310-5B914D7913C3}" destId="{3668CBDD-C148-4EAF-9847-5D4E2305650D}" srcOrd="0" destOrd="0" presId="urn:microsoft.com/office/officeart/2018/2/layout/IconCircleList"/>
    <dgm:cxn modelId="{F23D4F8D-51E3-4EF3-B2ED-17FC370F9974}" type="presOf" srcId="{5DAE2330-6766-4AFD-8DD4-0454C2F9F6A7}" destId="{C2A9E82B-8C60-4527-9574-D55A48FBCF08}" srcOrd="0" destOrd="0" presId="urn:microsoft.com/office/officeart/2018/2/layout/IconCircleList"/>
    <dgm:cxn modelId="{85FD81A1-CDB0-4423-AF9C-80861C6F128E}" type="presOf" srcId="{8294B192-F64A-461D-AD0D-6D41DD8F8F90}" destId="{D1D8707A-1375-418C-B9FD-EE01E8D8BDE3}" srcOrd="0" destOrd="0" presId="urn:microsoft.com/office/officeart/2018/2/layout/IconCircleList"/>
    <dgm:cxn modelId="{320CDFAA-7921-478F-8681-E852B9676EFD}" srcId="{8294B192-F64A-461D-AD0D-6D41DD8F8F90}" destId="{85458CEB-94D9-47EB-A83B-48EA7E2BC6A8}" srcOrd="0" destOrd="0" parTransId="{0FF9A633-A201-46D4-BDBC-7B8B76105663}" sibTransId="{CBA67F9A-1A12-4EE4-8310-5B914D7913C3}"/>
    <dgm:cxn modelId="{186BF1D8-2530-43DB-BDA8-DE634C4EFEA4}" type="presOf" srcId="{85458CEB-94D9-47EB-A83B-48EA7E2BC6A8}" destId="{63960624-2314-4466-997E-90A7EBD55DD9}" srcOrd="0" destOrd="0" presId="urn:microsoft.com/office/officeart/2018/2/layout/IconCircleList"/>
    <dgm:cxn modelId="{D988D6E2-F544-4F2C-921C-5C32364D80B2}" srcId="{8294B192-F64A-461D-AD0D-6D41DD8F8F90}" destId="{5DAE2330-6766-4AFD-8DD4-0454C2F9F6A7}" srcOrd="1" destOrd="0" parTransId="{30DFDD20-4668-4B14-85F4-D5C664DA483C}" sibTransId="{9F64DB21-F84D-45D6-9082-341D9D547EC1}"/>
    <dgm:cxn modelId="{F885B1C0-4860-4A14-8E2F-F5CAE41FFBD5}" type="presParOf" srcId="{D1D8707A-1375-418C-B9FD-EE01E8D8BDE3}" destId="{9260980D-3065-4CE5-8EC0-CBF890C059ED}" srcOrd="0" destOrd="0" presId="urn:microsoft.com/office/officeart/2018/2/layout/IconCircleList"/>
    <dgm:cxn modelId="{EBAA6F49-68D6-4533-9D9C-81759416B185}" type="presParOf" srcId="{9260980D-3065-4CE5-8EC0-CBF890C059ED}" destId="{42D89688-65FC-47DC-83E6-FAE475FCFC7D}" srcOrd="0" destOrd="0" presId="urn:microsoft.com/office/officeart/2018/2/layout/IconCircleList"/>
    <dgm:cxn modelId="{BB897FB2-9CB3-4471-847F-06855254CFE1}" type="presParOf" srcId="{42D89688-65FC-47DC-83E6-FAE475FCFC7D}" destId="{D1340BD3-7BE4-45A1-A996-C7DD5FD322C6}" srcOrd="0" destOrd="0" presId="urn:microsoft.com/office/officeart/2018/2/layout/IconCircleList"/>
    <dgm:cxn modelId="{DA73DCA0-6AE2-47BF-B074-78DF7C7DEC4E}" type="presParOf" srcId="{42D89688-65FC-47DC-83E6-FAE475FCFC7D}" destId="{9D1420A8-3BBD-42FB-9C81-2E9679114C01}" srcOrd="1" destOrd="0" presId="urn:microsoft.com/office/officeart/2018/2/layout/IconCircleList"/>
    <dgm:cxn modelId="{1041DD8D-AFF5-4400-9F9D-680F4F014E6F}" type="presParOf" srcId="{42D89688-65FC-47DC-83E6-FAE475FCFC7D}" destId="{7FF4A6B9-E87E-4BA9-85A5-F31B8B4237C0}" srcOrd="2" destOrd="0" presId="urn:microsoft.com/office/officeart/2018/2/layout/IconCircleList"/>
    <dgm:cxn modelId="{62E171BE-4A7F-4486-B9C0-4A48746A53DA}" type="presParOf" srcId="{42D89688-65FC-47DC-83E6-FAE475FCFC7D}" destId="{63960624-2314-4466-997E-90A7EBD55DD9}" srcOrd="3" destOrd="0" presId="urn:microsoft.com/office/officeart/2018/2/layout/IconCircleList"/>
    <dgm:cxn modelId="{B0333579-07BF-40EB-9782-23896E849509}" type="presParOf" srcId="{9260980D-3065-4CE5-8EC0-CBF890C059ED}" destId="{3668CBDD-C148-4EAF-9847-5D4E2305650D}" srcOrd="1" destOrd="0" presId="urn:microsoft.com/office/officeart/2018/2/layout/IconCircleList"/>
    <dgm:cxn modelId="{28D5E91B-2826-4850-9A7F-4D948510FD5E}" type="presParOf" srcId="{9260980D-3065-4CE5-8EC0-CBF890C059ED}" destId="{FAC070DE-0C50-4E95-9885-7AE6E533B024}" srcOrd="2" destOrd="0" presId="urn:microsoft.com/office/officeart/2018/2/layout/IconCircleList"/>
    <dgm:cxn modelId="{74F79A12-5CD4-405D-98D8-0AAA3BE5955D}" type="presParOf" srcId="{FAC070DE-0C50-4E95-9885-7AE6E533B024}" destId="{6DB7707A-B2C7-4C95-9DB5-AB25911D3670}" srcOrd="0" destOrd="0" presId="urn:microsoft.com/office/officeart/2018/2/layout/IconCircleList"/>
    <dgm:cxn modelId="{AC443504-3A4B-4FF7-81D0-822AF1A009AE}" type="presParOf" srcId="{FAC070DE-0C50-4E95-9885-7AE6E533B024}" destId="{E301F710-0060-46CE-B1DD-F75D1EEFFC49}" srcOrd="1" destOrd="0" presId="urn:microsoft.com/office/officeart/2018/2/layout/IconCircleList"/>
    <dgm:cxn modelId="{DBDED463-FD76-4497-90D3-7156E7E3A00E}" type="presParOf" srcId="{FAC070DE-0C50-4E95-9885-7AE6E533B024}" destId="{D2444CCC-41EC-46AC-8509-CCCAEAC8F316}" srcOrd="2" destOrd="0" presId="urn:microsoft.com/office/officeart/2018/2/layout/IconCircleList"/>
    <dgm:cxn modelId="{1ACD9CBD-52DB-4F85-A679-72DCBBDB8FF1}" type="presParOf" srcId="{FAC070DE-0C50-4E95-9885-7AE6E533B024}" destId="{C2A9E82B-8C60-4527-9574-D55A48FBCF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C5B21-274B-4B20-9335-4A82A8BB80E4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React </a:t>
          </a:r>
        </a:p>
      </dsp:txBody>
      <dsp:txXfrm>
        <a:off x="48005" y="79784"/>
        <a:ext cx="10419590" cy="887374"/>
      </dsp:txXfrm>
    </dsp:sp>
    <dsp:sp modelId="{357E9CE9-91E0-4D1C-942F-71239156DB5C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Hibernate </a:t>
          </a:r>
        </a:p>
      </dsp:txBody>
      <dsp:txXfrm>
        <a:off x="48005" y="1181249"/>
        <a:ext cx="10419590" cy="887374"/>
      </dsp:txXfrm>
    </dsp:sp>
    <dsp:sp modelId="{39374A9D-8D0D-4D26-A0EB-5B3774223993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JUnit </a:t>
          </a:r>
        </a:p>
      </dsp:txBody>
      <dsp:txXfrm>
        <a:off x="48005" y="2282714"/>
        <a:ext cx="10419590" cy="887374"/>
      </dsp:txXfrm>
    </dsp:sp>
    <dsp:sp modelId="{D599FD71-221B-4183-8701-C90D5577104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Dictionary API 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0BD3-7BE4-45A1-A996-C7DD5FD322C6}">
      <dsp:nvSpPr>
        <dsp:cNvPr id="0" name=""/>
        <dsp:cNvSpPr/>
      </dsp:nvSpPr>
      <dsp:spPr>
        <a:xfrm>
          <a:off x="60328" y="1344156"/>
          <a:ext cx="687606" cy="687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20A8-3BBD-42FB-9C81-2E9679114C01}">
      <dsp:nvSpPr>
        <dsp:cNvPr id="0" name=""/>
        <dsp:cNvSpPr/>
      </dsp:nvSpPr>
      <dsp:spPr>
        <a:xfrm>
          <a:off x="204725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0624-2314-4466-997E-90A7EBD55DD9}">
      <dsp:nvSpPr>
        <dsp:cNvPr id="0" name=""/>
        <dsp:cNvSpPr/>
      </dsp:nvSpPr>
      <dsp:spPr>
        <a:xfrm>
          <a:off x="895279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is a lot of room to add some extra fun details in the future</a:t>
          </a:r>
        </a:p>
      </dsp:txBody>
      <dsp:txXfrm>
        <a:off x="895279" y="1344156"/>
        <a:ext cx="1620787" cy="687606"/>
      </dsp:txXfrm>
    </dsp:sp>
    <dsp:sp modelId="{6DB7707A-B2C7-4C95-9DB5-AB25911D3670}">
      <dsp:nvSpPr>
        <dsp:cNvPr id="0" name=""/>
        <dsp:cNvSpPr/>
      </dsp:nvSpPr>
      <dsp:spPr>
        <a:xfrm>
          <a:off x="2798476" y="1344156"/>
          <a:ext cx="687606" cy="6876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1F710-0060-46CE-B1DD-F75D1EEFFC49}">
      <dsp:nvSpPr>
        <dsp:cNvPr id="0" name=""/>
        <dsp:cNvSpPr/>
      </dsp:nvSpPr>
      <dsp:spPr>
        <a:xfrm>
          <a:off x="2942873" y="1488554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9E82B-8C60-4527-9574-D55A48FBCF08}">
      <dsp:nvSpPr>
        <dsp:cNvPr id="0" name=""/>
        <dsp:cNvSpPr/>
      </dsp:nvSpPr>
      <dsp:spPr>
        <a:xfrm>
          <a:off x="3633427" y="1344156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Adding some more strings to the database so that there is the ability to create more unique words, and to make each round completely different</a:t>
          </a:r>
        </a:p>
      </dsp:txBody>
      <dsp:txXfrm>
        <a:off x="3633427" y="1344156"/>
        <a:ext cx="1620787" cy="68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4549-F06F-4B9D-98C5-17C0E1A7D19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E96-19F6-194C-9355-F6512BA4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Digital dream" panose="00000400000000000000" pitchFamily="1" charset="0"/>
              </a:rPr>
              <a:t>CODALZ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93B-CB3C-8D9E-1638-58DA855B5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igital-7 Italic" panose="02000000000000000000" pitchFamily="2" charset="0"/>
              </a:rPr>
              <a:t>Joshua McDaniel, </a:t>
            </a:r>
            <a:r>
              <a:rPr lang="en-US" dirty="0" err="1">
                <a:latin typeface="Digital-7 Italic" panose="02000000000000000000" pitchFamily="2" charset="0"/>
              </a:rPr>
              <a:t>Xavery</a:t>
            </a:r>
            <a:r>
              <a:rPr lang="en-US" dirty="0">
                <a:latin typeface="Digital-7 Italic" panose="02000000000000000000" pitchFamily="2" charset="0"/>
              </a:rPr>
              <a:t> Scott, Samantha Jones, Joshua Davis and Matthew </a:t>
            </a:r>
            <a:r>
              <a:rPr lang="en-US" dirty="0" err="1">
                <a:latin typeface="Digital-7 Italic" panose="02000000000000000000" pitchFamily="2" charset="0"/>
              </a:rPr>
              <a:t>dehoFF</a:t>
            </a:r>
            <a:endParaRPr lang="en-US" dirty="0">
              <a:latin typeface="Digital-7 Ital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7224-7FD5-629B-6A1B-596B93CA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Digital-7" panose="02000000000000000000" pitchFamily="2" charset="0"/>
              </a:rPr>
              <a:t>What is Codalz?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0043-4EDC-09F6-4E87-48EF5611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Digital-7" panose="02000000000000000000" pitchFamily="2" charset="0"/>
              </a:rPr>
              <a:t>Codalz is a word game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Each round, a player is </a:t>
            </a:r>
            <a:r>
              <a:rPr lang="en-US" sz="2000">
                <a:latin typeface="Digital-7" panose="02000000000000000000" pitchFamily="2" charset="0"/>
              </a:rPr>
              <a:t>given A STRING </a:t>
            </a:r>
            <a:r>
              <a:rPr lang="en-US" sz="2000" dirty="0">
                <a:latin typeface="Digital-7" panose="02000000000000000000" pitchFamily="2" charset="0"/>
              </a:rPr>
              <a:t>of 6 random letters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The player must make as many words as possible from each string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log in, log out, and create a new account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see all previous scores</a:t>
            </a:r>
          </a:p>
          <a:p>
            <a:endParaRPr lang="en-US" sz="2000" dirty="0">
              <a:latin typeface="Digital-7" panose="02000000000000000000" pitchFamily="2" charset="0"/>
            </a:endParaRPr>
          </a:p>
        </p:txBody>
      </p:sp>
      <p:pic>
        <p:nvPicPr>
          <p:cNvPr id="5" name="Picture 4" descr="A picture containing text, clock, green&#10;&#10;Description automatically generated">
            <a:extLst>
              <a:ext uri="{FF2B5EF4-FFF2-40B4-BE49-F238E27FC236}">
                <a16:creationId xmlns:a16="http://schemas.microsoft.com/office/drawing/2014/main" id="{2C74A463-3498-0D98-E5E3-0F02F89A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648112"/>
            <a:ext cx="6894236" cy="20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DB15225-4AF7-712F-33C1-AD441ED0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15" y="3288532"/>
            <a:ext cx="4814455" cy="299049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049729-D7E4-28CC-C7C9-520528BA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" y="546615"/>
            <a:ext cx="4974503" cy="29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49F4C35-0E8F-3701-87EA-51BFE80A3939}"/>
              </a:ext>
            </a:extLst>
          </p:cNvPr>
          <p:cNvSpPr/>
          <p:nvPr/>
        </p:nvSpPr>
        <p:spPr>
          <a:xfrm>
            <a:off x="-532744" y="4783778"/>
            <a:ext cx="7357649" cy="1226939"/>
          </a:xfrm>
          <a:prstGeom prst="upArrow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0EDA-F119-7636-958C-DA7D7170E003}"/>
              </a:ext>
            </a:extLst>
          </p:cNvPr>
          <p:cNvSpPr/>
          <p:nvPr/>
        </p:nvSpPr>
        <p:spPr>
          <a:xfrm>
            <a:off x="6972307" y="756795"/>
            <a:ext cx="430726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LOGOUT PAGE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73F176C-8436-BB74-20BC-B3A798760DD5}"/>
              </a:ext>
            </a:extLst>
          </p:cNvPr>
          <p:cNvSpPr/>
          <p:nvPr/>
        </p:nvSpPr>
        <p:spPr>
          <a:xfrm>
            <a:off x="2897505" y="4024093"/>
            <a:ext cx="497150" cy="816745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18520D-6165-D54F-303D-92A4478D2057}"/>
              </a:ext>
            </a:extLst>
          </p:cNvPr>
          <p:cNvSpPr/>
          <p:nvPr/>
        </p:nvSpPr>
        <p:spPr>
          <a:xfrm>
            <a:off x="8975324" y="1784411"/>
            <a:ext cx="497150" cy="819043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7399-C8D4-D949-7BA5-B44E620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FF00"/>
                </a:solidFill>
                <a:latin typeface="Digital dream" panose="00000400000000000000" pitchFamily="1" charset="0"/>
              </a:rPr>
              <a:t>Technologies</a:t>
            </a:r>
            <a:endParaRPr lang="en-US" dirty="0">
              <a:solidFill>
                <a:srgbClr val="00FF00"/>
              </a:solidFill>
              <a:latin typeface="Digital dream" panose="00000400000000000000" pitchFamily="1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5054625-0AA5-D195-F570-FDCA8B503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620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4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3D90-8BF7-A563-CD7C-121009B8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66"/>
            <a:ext cx="10515600" cy="943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Digital dream" panose="00000400000000000000" pitchFamily="1" charset="0"/>
              </a:rPr>
              <a:t>Codalz Database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8D523D-1A95-D74F-1BDA-820F0E7D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15" y="2173288"/>
            <a:ext cx="94202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AD87-62AD-E4B8-3ED8-C5F9CC1E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Digital dream" panose="00000400000000000000" pitchFamily="1" charset="0"/>
              </a:rPr>
              <a:t>Possible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A53D8173-CBBE-74A3-51C2-650638388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17002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0FDFEEF-4E50-756A-EBDD-E5CFB97B7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7917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25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1A256-B99A-E5FF-B782-BFC350A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00FF00"/>
                </a:solidFill>
                <a:latin typeface="Digital dream" panose="00000400000000000000" pitchFamily="1" charset="0"/>
              </a:rPr>
              <a:t>PROJECT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4553489A-E305-72D9-B260-22FE7518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7D4E-C4F3-2115-5BF4-C899B2CD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00FF00"/>
                </a:solidFill>
                <a:latin typeface="Digital dream" panose="00000400000000000000" pitchFamily="1" charset="0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AA183A1-B9D3-DE4B-BDAA-67477436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9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127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Digital dream</vt:lpstr>
      <vt:lpstr>Digital-7</vt:lpstr>
      <vt:lpstr>Digital-7 Italic</vt:lpstr>
      <vt:lpstr>Office Theme</vt:lpstr>
      <vt:lpstr>CODALZ</vt:lpstr>
      <vt:lpstr>What is Codalz?</vt:lpstr>
      <vt:lpstr>PowerPoint Presentation</vt:lpstr>
      <vt:lpstr>Technologies</vt:lpstr>
      <vt:lpstr>PowerPoint Presentation</vt:lpstr>
      <vt:lpstr>Possible Improvements</vt:lpstr>
      <vt:lpstr>PROJECT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CODALZ</dc:title>
  <dc:creator>Samantha Jones</dc:creator>
  <cp:lastModifiedBy>Samantha Jones</cp:lastModifiedBy>
  <cp:revision>1</cp:revision>
  <dcterms:created xsi:type="dcterms:W3CDTF">2022-05-13T19:43:46Z</dcterms:created>
  <dcterms:modified xsi:type="dcterms:W3CDTF">2022-05-23T14:17:02Z</dcterms:modified>
</cp:coreProperties>
</file>