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9E004-01D4-4DB1-8D7A-115DEF0BBE95}" v="18" dt="2022-05-20T18:59:1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tha Jones" userId="ef0d50ecfde7a168" providerId="LiveId" clId="{FD39E004-01D4-4DB1-8D7A-115DEF0BBE95}"/>
    <pc:docChg chg="undo custSel addSld modSld">
      <pc:chgData name="Samantha Jones" userId="ef0d50ecfde7a168" providerId="LiveId" clId="{FD39E004-01D4-4DB1-8D7A-115DEF0BBE95}" dt="2022-05-20T19:04:23.786" v="538" actId="14100"/>
      <pc:docMkLst>
        <pc:docMk/>
      </pc:docMkLst>
      <pc:sldChg chg="modSp mod">
        <pc:chgData name="Samantha Jones" userId="ef0d50ecfde7a168" providerId="LiveId" clId="{FD39E004-01D4-4DB1-8D7A-115DEF0BBE95}" dt="2022-05-20T18:33:24.827" v="61" actId="20577"/>
        <pc:sldMkLst>
          <pc:docMk/>
          <pc:sldMk cId="1384901299" sldId="256"/>
        </pc:sldMkLst>
        <pc:spChg chg="mod">
          <ac:chgData name="Samantha Jones" userId="ef0d50ecfde7a168" providerId="LiveId" clId="{FD39E004-01D4-4DB1-8D7A-115DEF0BBE95}" dt="2022-05-20T18:33:24.827" v="61" actId="20577"/>
          <ac:spMkLst>
            <pc:docMk/>
            <pc:sldMk cId="1384901299" sldId="256"/>
            <ac:spMk id="3" creationId="{9902893B-CB3C-8D9E-1638-58DA855B576F}"/>
          </ac:spMkLst>
        </pc:spChg>
      </pc:sldChg>
      <pc:sldChg chg="addSp delSp modSp new mod setBg setClrOvrMap">
        <pc:chgData name="Samantha Jones" userId="ef0d50ecfde7a168" providerId="LiveId" clId="{FD39E004-01D4-4DB1-8D7A-115DEF0BBE95}" dt="2022-05-20T18:49:09.727" v="415" actId="26606"/>
        <pc:sldMkLst>
          <pc:docMk/>
          <pc:sldMk cId="855893905" sldId="257"/>
        </pc:sldMkLst>
        <pc:spChg chg="mod">
          <ac:chgData name="Samantha Jones" userId="ef0d50ecfde7a168" providerId="LiveId" clId="{FD39E004-01D4-4DB1-8D7A-115DEF0BBE95}" dt="2022-05-20T18:49:09.727" v="415" actId="26606"/>
          <ac:spMkLst>
            <pc:docMk/>
            <pc:sldMk cId="855893905" sldId="257"/>
            <ac:spMk id="2" creationId="{29FA7224-7FD5-629B-6A1B-596B93CA4327}"/>
          </ac:spMkLst>
        </pc:spChg>
        <pc:spChg chg="mod ord">
          <ac:chgData name="Samantha Jones" userId="ef0d50ecfde7a168" providerId="LiveId" clId="{FD39E004-01D4-4DB1-8D7A-115DEF0BBE95}" dt="2022-05-20T18:49:09.727" v="415" actId="26606"/>
          <ac:spMkLst>
            <pc:docMk/>
            <pc:sldMk cId="855893905" sldId="257"/>
            <ac:spMk id="3" creationId="{300A0043-4EDC-09F6-4E87-48EF56118EA8}"/>
          </ac:spMkLst>
        </pc:spChg>
        <pc:spChg chg="add del">
          <ac:chgData name="Samantha Jones" userId="ef0d50ecfde7a168" providerId="LiveId" clId="{FD39E004-01D4-4DB1-8D7A-115DEF0BBE95}" dt="2022-05-20T18:47:48.891" v="385" actId="26606"/>
          <ac:spMkLst>
            <pc:docMk/>
            <pc:sldMk cId="855893905" sldId="257"/>
            <ac:spMk id="7" creationId="{8B3A2D1A-45FC-4F95-B150-1C13EF2F6D09}"/>
          </ac:spMkLst>
        </pc:spChg>
        <pc:spChg chg="add del">
          <ac:chgData name="Samantha Jones" userId="ef0d50ecfde7a168" providerId="LiveId" clId="{FD39E004-01D4-4DB1-8D7A-115DEF0BBE95}" dt="2022-05-20T18:47:48.891" v="385" actId="26606"/>
          <ac:spMkLst>
            <pc:docMk/>
            <pc:sldMk cId="855893905" sldId="257"/>
            <ac:spMk id="8" creationId="{F3768FD5-DD7A-43C7-8DEA-1F5DB3CB5B95}"/>
          </ac:spMkLst>
        </pc:spChg>
        <pc:spChg chg="add del">
          <ac:chgData name="Samantha Jones" userId="ef0d50ecfde7a168" providerId="LiveId" clId="{FD39E004-01D4-4DB1-8D7A-115DEF0BBE95}" dt="2022-05-20T18:48:36.716" v="401" actId="26606"/>
          <ac:spMkLst>
            <pc:docMk/>
            <pc:sldMk cId="855893905" sldId="257"/>
            <ac:spMk id="9" creationId="{42A5316D-ED2F-4F89-B4B4-8D9240B1A348}"/>
          </ac:spMkLst>
        </pc:spChg>
        <pc:spChg chg="add del">
          <ac:chgData name="Samantha Jones" userId="ef0d50ecfde7a168" providerId="LiveId" clId="{FD39E004-01D4-4DB1-8D7A-115DEF0BBE95}" dt="2022-05-20T18:47:22.850" v="375" actId="26606"/>
          <ac:spMkLst>
            <pc:docMk/>
            <pc:sldMk cId="855893905" sldId="257"/>
            <ac:spMk id="10" creationId="{66E48AFA-8884-4F68-A44F-D2C1E8609C5A}"/>
          </ac:spMkLst>
        </pc:spChg>
        <pc:spChg chg="add del">
          <ac:chgData name="Samantha Jones" userId="ef0d50ecfde7a168" providerId="LiveId" clId="{FD39E004-01D4-4DB1-8D7A-115DEF0BBE95}" dt="2022-05-20T18:47:50.657" v="387" actId="26606"/>
          <ac:spMkLst>
            <pc:docMk/>
            <pc:sldMk cId="855893905" sldId="257"/>
            <ac:spMk id="11" creationId="{5E39A796-BE83-48B1-B33F-35C4A32AAB57}"/>
          </ac:spMkLst>
        </pc:spChg>
        <pc:spChg chg="add del">
          <ac:chgData name="Samantha Jones" userId="ef0d50ecfde7a168" providerId="LiveId" clId="{FD39E004-01D4-4DB1-8D7A-115DEF0BBE95}" dt="2022-05-20T18:47:22.850" v="375" actId="26606"/>
          <ac:spMkLst>
            <pc:docMk/>
            <pc:sldMk cId="855893905" sldId="257"/>
            <ac:spMk id="12" creationId="{969D19A6-08CB-498C-93EC-3FFB021FC68A}"/>
          </ac:spMkLst>
        </pc:spChg>
        <pc:spChg chg="add del">
          <ac:chgData name="Samantha Jones" userId="ef0d50ecfde7a168" providerId="LiveId" clId="{FD39E004-01D4-4DB1-8D7A-115DEF0BBE95}" dt="2022-05-20T18:47:50.657" v="387" actId="26606"/>
          <ac:spMkLst>
            <pc:docMk/>
            <pc:sldMk cId="855893905" sldId="257"/>
            <ac:spMk id="13" creationId="{72F84B47-E267-4194-8194-831DB7B5547F}"/>
          </ac:spMkLst>
        </pc:spChg>
        <pc:spChg chg="add del">
          <ac:chgData name="Samantha Jones" userId="ef0d50ecfde7a168" providerId="LiveId" clId="{FD39E004-01D4-4DB1-8D7A-115DEF0BBE95}" dt="2022-05-20T18:47:25.684" v="377" actId="26606"/>
          <ac:spMkLst>
            <pc:docMk/>
            <pc:sldMk cId="855893905" sldId="257"/>
            <ac:spMk id="14" creationId="{59A309A7-1751-4ABE-A3C1-EEC40366AD89}"/>
          </ac:spMkLst>
        </pc:spChg>
        <pc:spChg chg="add del">
          <ac:chgData name="Samantha Jones" userId="ef0d50ecfde7a168" providerId="LiveId" clId="{FD39E004-01D4-4DB1-8D7A-115DEF0BBE95}" dt="2022-05-20T18:47:25.684" v="377" actId="26606"/>
          <ac:spMkLst>
            <pc:docMk/>
            <pc:sldMk cId="855893905" sldId="257"/>
            <ac:spMk id="15" creationId="{967D8EB6-EAE1-4F9C-B398-83321E287204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6" creationId="{0570A85B-3810-4F95-97B0-CBF4CCDB381C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7" creationId="{2550BE34-C2B8-49B8-8519-67A8CAD51AE9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8" creationId="{A7457DD9-5A45-400A-AB4B-4B4EDECA25F1}"/>
          </ac:spMkLst>
        </pc:spChg>
        <pc:spChg chg="add del">
          <ac:chgData name="Samantha Jones" userId="ef0d50ecfde7a168" providerId="LiveId" clId="{FD39E004-01D4-4DB1-8D7A-115DEF0BBE95}" dt="2022-05-20T18:47:31.478" v="379" actId="26606"/>
          <ac:spMkLst>
            <pc:docMk/>
            <pc:sldMk cId="855893905" sldId="257"/>
            <ac:spMk id="19" creationId="{441CF7D6-A660-431A-B0BB-140A0D5556B6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0" creationId="{B082622D-AAF3-4897-8629-FC918530DD86}"/>
          </ac:spMkLst>
        </pc:spChg>
        <pc:spChg chg="add del">
          <ac:chgData name="Samantha Jones" userId="ef0d50ecfde7a168" providerId="LiveId" clId="{FD39E004-01D4-4DB1-8D7A-115DEF0BBE95}" dt="2022-05-20T18:47:37.440" v="381" actId="26606"/>
          <ac:spMkLst>
            <pc:docMk/>
            <pc:sldMk cId="855893905" sldId="257"/>
            <ac:spMk id="21" creationId="{81AEB8A9-B768-4E30-BA55-D919E6687343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2" creationId="{A7457DD9-5A45-400A-AB4B-4B4EDECA25F1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3" creationId="{441CF7D6-A660-431A-B0BB-140A0D5556B6}"/>
          </ac:spMkLst>
        </pc:spChg>
        <pc:spChg chg="add del">
          <ac:chgData name="Samantha Jones" userId="ef0d50ecfde7a168" providerId="LiveId" clId="{FD39E004-01D4-4DB1-8D7A-115DEF0BBE95}" dt="2022-05-20T18:47:56.079" v="389" actId="26606"/>
          <ac:spMkLst>
            <pc:docMk/>
            <pc:sldMk cId="855893905" sldId="257"/>
            <ac:spMk id="24" creationId="{0570A85B-3810-4F95-97B0-CBF4CCDB381C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25" creationId="{4E2ED6F9-63C3-4A8D-9BB4-1EA62533B672}"/>
          </ac:spMkLst>
        </pc:spChg>
        <pc:spChg chg="add del">
          <ac:chgData name="Samantha Jones" userId="ef0d50ecfde7a168" providerId="LiveId" clId="{FD39E004-01D4-4DB1-8D7A-115DEF0BBE95}" dt="2022-05-20T18:48:08.199" v="391" actId="26606"/>
          <ac:spMkLst>
            <pc:docMk/>
            <pc:sldMk cId="855893905" sldId="257"/>
            <ac:spMk id="26" creationId="{C5E6CFF1-2F42-4E10-9A97-F116F46F53FE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28" creationId="{6D72081E-AD41-4FBB-B02B-698A68DBCA5E}"/>
          </ac:spMkLst>
        </pc:spChg>
        <pc:spChg chg="add del">
          <ac:chgData name="Samantha Jones" userId="ef0d50ecfde7a168" providerId="LiveId" clId="{FD39E004-01D4-4DB1-8D7A-115DEF0BBE95}" dt="2022-05-20T18:48:12.618" v="393" actId="26606"/>
          <ac:spMkLst>
            <pc:docMk/>
            <pc:sldMk cId="855893905" sldId="257"/>
            <ac:spMk id="29" creationId="{04812C46-200A-4DEB-A05E-3ED6C68C2387}"/>
          </ac:spMkLst>
        </pc:spChg>
        <pc:spChg chg="add del">
          <ac:chgData name="Samantha Jones" userId="ef0d50ecfde7a168" providerId="LiveId" clId="{FD39E004-01D4-4DB1-8D7A-115DEF0BBE95}" dt="2022-05-20T18:48:12.618" v="393" actId="26606"/>
          <ac:spMkLst>
            <pc:docMk/>
            <pc:sldMk cId="855893905" sldId="257"/>
            <ac:spMk id="30" creationId="{D1EA859B-E555-4109-94F3-6700E046E008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31" creationId="{716248AD-805F-41BF-9B57-FC53E5B32F98}"/>
          </ac:spMkLst>
        </pc:spChg>
        <pc:spChg chg="add del">
          <ac:chgData name="Samantha Jones" userId="ef0d50ecfde7a168" providerId="LiveId" clId="{FD39E004-01D4-4DB1-8D7A-115DEF0BBE95}" dt="2022-05-20T18:48:15.231" v="395" actId="26606"/>
          <ac:spMkLst>
            <pc:docMk/>
            <pc:sldMk cId="855893905" sldId="257"/>
            <ac:spMk id="32" creationId="{4038CB10-1F5C-4D54-9DF7-12586DE5B007}"/>
          </ac:spMkLst>
        </pc:spChg>
        <pc:spChg chg="add del">
          <ac:chgData name="Samantha Jones" userId="ef0d50ecfde7a168" providerId="LiveId" clId="{FD39E004-01D4-4DB1-8D7A-115DEF0BBE95}" dt="2022-05-20T18:48:15.231" v="395" actId="26606"/>
          <ac:spMkLst>
            <pc:docMk/>
            <pc:sldMk cId="855893905" sldId="257"/>
            <ac:spMk id="33" creationId="{36D30126-6314-4A93-B27E-5C66CF781924}"/>
          </ac:spMkLst>
        </pc:spChg>
        <pc:spChg chg="add del">
          <ac:chgData name="Samantha Jones" userId="ef0d50ecfde7a168" providerId="LiveId" clId="{FD39E004-01D4-4DB1-8D7A-115DEF0BBE95}" dt="2022-05-20T18:48:15.231" v="395" actId="26606"/>
          <ac:spMkLst>
            <pc:docMk/>
            <pc:sldMk cId="855893905" sldId="257"/>
            <ac:spMk id="34" creationId="{73ED6512-6858-4552-B699-9A97FE9A4EA2}"/>
          </ac:spMkLst>
        </pc:spChg>
        <pc:spChg chg="add del">
          <ac:chgData name="Samantha Jones" userId="ef0d50ecfde7a168" providerId="LiveId" clId="{FD39E004-01D4-4DB1-8D7A-115DEF0BBE95}" dt="2022-05-20T18:48:40.589" v="403" actId="26606"/>
          <ac:spMkLst>
            <pc:docMk/>
            <pc:sldMk cId="855893905" sldId="257"/>
            <ac:spMk id="35" creationId="{1F82758F-B2B3-4F0A-BB90-4BFFEDD166D6}"/>
          </ac:spMkLst>
        </pc:spChg>
        <pc:spChg chg="add del">
          <ac:chgData name="Samantha Jones" userId="ef0d50ecfde7a168" providerId="LiveId" clId="{FD39E004-01D4-4DB1-8D7A-115DEF0BBE95}" dt="2022-05-20T18:48:20.929" v="397" actId="26606"/>
          <ac:spMkLst>
            <pc:docMk/>
            <pc:sldMk cId="855893905" sldId="257"/>
            <ac:spMk id="36" creationId="{42A5316D-ED2F-4F89-B4B4-8D9240B1A348}"/>
          </ac:spMkLst>
        </pc:spChg>
        <pc:spChg chg="add del">
          <ac:chgData name="Samantha Jones" userId="ef0d50ecfde7a168" providerId="LiveId" clId="{FD39E004-01D4-4DB1-8D7A-115DEF0BBE95}" dt="2022-05-20T18:48:42.372" v="406" actId="26606"/>
          <ac:spMkLst>
            <pc:docMk/>
            <pc:sldMk cId="855893905" sldId="257"/>
            <ac:spMk id="37" creationId="{85016AEC-0320-4ED0-8ECB-FE11DDDFE17A}"/>
          </ac:spMkLst>
        </pc:spChg>
        <pc:spChg chg="add del">
          <ac:chgData name="Samantha Jones" userId="ef0d50ecfde7a168" providerId="LiveId" clId="{FD39E004-01D4-4DB1-8D7A-115DEF0BBE95}" dt="2022-05-20T18:48:42.372" v="406" actId="26606"/>
          <ac:spMkLst>
            <pc:docMk/>
            <pc:sldMk cId="855893905" sldId="257"/>
            <ac:spMk id="38" creationId="{C70C3B59-DE2C-4611-8148-812575C5CA48}"/>
          </ac:spMkLst>
        </pc:spChg>
        <pc:spChg chg="add del">
          <ac:chgData name="Samantha Jones" userId="ef0d50ecfde7a168" providerId="LiveId" clId="{FD39E004-01D4-4DB1-8D7A-115DEF0BBE95}" dt="2022-05-20T18:48:44.379" v="408" actId="26606"/>
          <ac:spMkLst>
            <pc:docMk/>
            <pc:sldMk cId="855893905" sldId="257"/>
            <ac:spMk id="40" creationId="{2B566528-1B12-4246-9431-5C2D7D081168}"/>
          </ac:spMkLst>
        </pc:spChg>
        <pc:spChg chg="add del">
          <ac:chgData name="Samantha Jones" userId="ef0d50ecfde7a168" providerId="LiveId" clId="{FD39E004-01D4-4DB1-8D7A-115DEF0BBE95}" dt="2022-05-20T18:48:47.151" v="410" actId="26606"/>
          <ac:spMkLst>
            <pc:docMk/>
            <pc:sldMk cId="855893905" sldId="257"/>
            <ac:spMk id="48" creationId="{B0792D4F-247E-46FE-85FC-881DEFA41D94}"/>
          </ac:spMkLst>
        </pc:spChg>
        <pc:spChg chg="add del">
          <ac:chgData name="Samantha Jones" userId="ef0d50ecfde7a168" providerId="LiveId" clId="{FD39E004-01D4-4DB1-8D7A-115DEF0BBE95}" dt="2022-05-20T18:48:47.151" v="410" actId="26606"/>
          <ac:spMkLst>
            <pc:docMk/>
            <pc:sldMk cId="855893905" sldId="257"/>
            <ac:spMk id="49" creationId="{FA3CD3A3-D3C1-4567-BEC0-3A50E9A3A630}"/>
          </ac:spMkLst>
        </pc:spChg>
        <pc:spChg chg="add del">
          <ac:chgData name="Samantha Jones" userId="ef0d50ecfde7a168" providerId="LiveId" clId="{FD39E004-01D4-4DB1-8D7A-115DEF0BBE95}" dt="2022-05-20T18:48:49.292" v="412" actId="26606"/>
          <ac:spMkLst>
            <pc:docMk/>
            <pc:sldMk cId="855893905" sldId="257"/>
            <ac:spMk id="52" creationId="{2B1D4F77-A17C-43D7-B7FA-545148E4E93D}"/>
          </ac:spMkLst>
        </pc:spChg>
        <pc:spChg chg="add del">
          <ac:chgData name="Samantha Jones" userId="ef0d50ecfde7a168" providerId="LiveId" clId="{FD39E004-01D4-4DB1-8D7A-115DEF0BBE95}" dt="2022-05-20T18:49:09.722" v="414" actId="26606"/>
          <ac:spMkLst>
            <pc:docMk/>
            <pc:sldMk cId="855893905" sldId="257"/>
            <ac:spMk id="54" creationId="{CEB41C5C-0F34-4DDA-9D7C-5E717F35F60C}"/>
          </ac:spMkLst>
        </pc:spChg>
        <pc:spChg chg="add">
          <ac:chgData name="Samantha Jones" userId="ef0d50ecfde7a168" providerId="LiveId" clId="{FD39E004-01D4-4DB1-8D7A-115DEF0BBE95}" dt="2022-05-20T18:49:09.727" v="415" actId="26606"/>
          <ac:spMkLst>
            <pc:docMk/>
            <pc:sldMk cId="855893905" sldId="257"/>
            <ac:spMk id="56" creationId="{81AEB8A9-B768-4E30-BA55-D919E6687343}"/>
          </ac:spMkLst>
        </pc:spChg>
        <pc:grpChg chg="add del">
          <ac:chgData name="Samantha Jones" userId="ef0d50ecfde7a168" providerId="LiveId" clId="{FD39E004-01D4-4DB1-8D7A-115DEF0BBE95}" dt="2022-05-20T18:48:44.379" v="408" actId="26606"/>
          <ac:grpSpMkLst>
            <pc:docMk/>
            <pc:sldMk cId="855893905" sldId="257"/>
            <ac:grpSpMk id="41" creationId="{828A5161-06F1-46CF-8AD7-844680A59E13}"/>
          </ac:grpSpMkLst>
        </pc:grpChg>
        <pc:grpChg chg="add del">
          <ac:chgData name="Samantha Jones" userId="ef0d50ecfde7a168" providerId="LiveId" clId="{FD39E004-01D4-4DB1-8D7A-115DEF0BBE95}" dt="2022-05-20T18:48:44.379" v="408" actId="26606"/>
          <ac:grpSpMkLst>
            <pc:docMk/>
            <pc:sldMk cId="855893905" sldId="257"/>
            <ac:grpSpMk id="44" creationId="{5995D10D-E9C9-47DB-AE7E-801FEF38F5C9}"/>
          </ac:grpSpMkLst>
        </pc:grpChg>
        <pc:picChg chg="add mod ord">
          <ac:chgData name="Samantha Jones" userId="ef0d50ecfde7a168" providerId="LiveId" clId="{FD39E004-01D4-4DB1-8D7A-115DEF0BBE95}" dt="2022-05-20T18:49:09.727" v="415" actId="26606"/>
          <ac:picMkLst>
            <pc:docMk/>
            <pc:sldMk cId="855893905" sldId="257"/>
            <ac:picMk id="5" creationId="{2C74A463-3498-0D98-E5E3-0F02F89A61DC}"/>
          </ac:picMkLst>
        </pc:picChg>
        <pc:cxnChg chg="add del">
          <ac:chgData name="Samantha Jones" userId="ef0d50ecfde7a168" providerId="LiveId" clId="{FD39E004-01D4-4DB1-8D7A-115DEF0BBE95}" dt="2022-05-20T18:48:08.199" v="391" actId="26606"/>
          <ac:cxnSpMkLst>
            <pc:docMk/>
            <pc:sldMk cId="855893905" sldId="257"/>
            <ac:cxnSpMk id="27" creationId="{67182200-4859-4C8D-BCBB-55B245C28BA3}"/>
          </ac:cxnSpMkLst>
        </pc:cxnChg>
        <pc:cxnChg chg="add del">
          <ac:chgData name="Samantha Jones" userId="ef0d50ecfde7a168" providerId="LiveId" clId="{FD39E004-01D4-4DB1-8D7A-115DEF0BBE95}" dt="2022-05-20T18:48:47.151" v="410" actId="26606"/>
          <ac:cxnSpMkLst>
            <pc:docMk/>
            <pc:sldMk cId="855893905" sldId="257"/>
            <ac:cxnSpMk id="50" creationId="{B56D13EF-D431-4D0F-BFFC-1B5A686FF9BD}"/>
          </ac:cxnSpMkLst>
        </pc:cxnChg>
      </pc:sldChg>
      <pc:sldChg chg="addSp delSp modSp new mod">
        <pc:chgData name="Samantha Jones" userId="ef0d50ecfde7a168" providerId="LiveId" clId="{FD39E004-01D4-4DB1-8D7A-115DEF0BBE95}" dt="2022-05-20T19:04:23.786" v="538" actId="14100"/>
        <pc:sldMkLst>
          <pc:docMk/>
          <pc:sldMk cId="1817181054" sldId="258"/>
        </pc:sldMkLst>
        <pc:spChg chg="del">
          <ac:chgData name="Samantha Jones" userId="ef0d50ecfde7a168" providerId="LiveId" clId="{FD39E004-01D4-4DB1-8D7A-115DEF0BBE95}" dt="2022-05-20T18:52:07.103" v="426" actId="478"/>
          <ac:spMkLst>
            <pc:docMk/>
            <pc:sldMk cId="1817181054" sldId="258"/>
            <ac:spMk id="2" creationId="{A3A8E575-2632-C800-162E-DAB18BDD99C7}"/>
          </ac:spMkLst>
        </pc:spChg>
        <pc:spChg chg="del">
          <ac:chgData name="Samantha Jones" userId="ef0d50ecfde7a168" providerId="LiveId" clId="{FD39E004-01D4-4DB1-8D7A-115DEF0BBE95}" dt="2022-05-20T18:51:20.900" v="417" actId="931"/>
          <ac:spMkLst>
            <pc:docMk/>
            <pc:sldMk cId="1817181054" sldId="258"/>
            <ac:spMk id="3" creationId="{D009B367-4BC5-9612-83C2-A6ADFF81CE1B}"/>
          </ac:spMkLst>
        </pc:spChg>
        <pc:spChg chg="add del mod">
          <ac:chgData name="Samantha Jones" userId="ef0d50ecfde7a168" providerId="LiveId" clId="{FD39E004-01D4-4DB1-8D7A-115DEF0BBE95}" dt="2022-05-20T18:54:43.943" v="463" actId="478"/>
          <ac:spMkLst>
            <pc:docMk/>
            <pc:sldMk cId="1817181054" sldId="258"/>
            <ac:spMk id="6" creationId="{E0820A93-7024-1E0E-D073-460110CB1856}"/>
          </ac:spMkLst>
        </pc:spChg>
        <pc:spChg chg="add del mod">
          <ac:chgData name="Samantha Jones" userId="ef0d50ecfde7a168" providerId="LiveId" clId="{FD39E004-01D4-4DB1-8D7A-115DEF0BBE95}" dt="2022-05-20T18:54:48.146" v="464" actId="478"/>
          <ac:spMkLst>
            <pc:docMk/>
            <pc:sldMk cId="1817181054" sldId="258"/>
            <ac:spMk id="7" creationId="{DC4A257A-1504-8B05-042C-A4FA4F8AE825}"/>
          </ac:spMkLst>
        </pc:spChg>
        <pc:spChg chg="add mod">
          <ac:chgData name="Samantha Jones" userId="ef0d50ecfde7a168" providerId="LiveId" clId="{FD39E004-01D4-4DB1-8D7A-115DEF0BBE95}" dt="2022-05-20T19:00:13.844" v="530" actId="1076"/>
          <ac:spMkLst>
            <pc:docMk/>
            <pc:sldMk cId="1817181054" sldId="258"/>
            <ac:spMk id="8" creationId="{949F4C35-0E8F-3701-87EA-51BFE80A3939}"/>
          </ac:spMkLst>
        </pc:spChg>
        <pc:spChg chg="add del mod">
          <ac:chgData name="Samantha Jones" userId="ef0d50ecfde7a168" providerId="LiveId" clId="{FD39E004-01D4-4DB1-8D7A-115DEF0BBE95}" dt="2022-05-20T18:58:27.912" v="510" actId="478"/>
          <ac:spMkLst>
            <pc:docMk/>
            <pc:sldMk cId="1817181054" sldId="258"/>
            <ac:spMk id="9" creationId="{CB75E866-BCA9-EA60-2531-E154DE8F7EF9}"/>
          </ac:spMkLst>
        </pc:spChg>
        <pc:spChg chg="add mod">
          <ac:chgData name="Samantha Jones" userId="ef0d50ecfde7a168" providerId="LiveId" clId="{FD39E004-01D4-4DB1-8D7A-115DEF0BBE95}" dt="2022-05-20T19:00:10.163" v="529" actId="1076"/>
          <ac:spMkLst>
            <pc:docMk/>
            <pc:sldMk cId="1817181054" sldId="258"/>
            <ac:spMk id="10" creationId="{49660EDA-F119-7636-958C-DA7D7170E003}"/>
          </ac:spMkLst>
        </pc:spChg>
        <pc:spChg chg="add mod">
          <ac:chgData name="Samantha Jones" userId="ef0d50ecfde7a168" providerId="LiveId" clId="{FD39E004-01D4-4DB1-8D7A-115DEF0BBE95}" dt="2022-05-20T19:00:54.204" v="534" actId="207"/>
          <ac:spMkLst>
            <pc:docMk/>
            <pc:sldMk cId="1817181054" sldId="258"/>
            <ac:spMk id="11" creationId="{F73F176C-8436-BB74-20BC-B3A798760DD5}"/>
          </ac:spMkLst>
        </pc:spChg>
        <pc:spChg chg="add mod">
          <ac:chgData name="Samantha Jones" userId="ef0d50ecfde7a168" providerId="LiveId" clId="{FD39E004-01D4-4DB1-8D7A-115DEF0BBE95}" dt="2022-05-20T19:04:23.786" v="538" actId="14100"/>
          <ac:spMkLst>
            <pc:docMk/>
            <pc:sldMk cId="1817181054" sldId="258"/>
            <ac:spMk id="12" creationId="{1218520D-6165-D54F-303D-92A4478D2057}"/>
          </ac:spMkLst>
        </pc:spChg>
        <pc:picChg chg="add mod">
          <ac:chgData name="Samantha Jones" userId="ef0d50ecfde7a168" providerId="LiveId" clId="{FD39E004-01D4-4DB1-8D7A-115DEF0BBE95}" dt="2022-05-20T18:55:26.124" v="470" actId="1076"/>
          <ac:picMkLst>
            <pc:docMk/>
            <pc:sldMk cId="1817181054" sldId="258"/>
            <ac:picMk id="5" creationId="{7DB15225-4AF7-712F-33C1-AD441ED07FA0}"/>
          </ac:picMkLst>
        </pc:picChg>
        <pc:picChg chg="add mod">
          <ac:chgData name="Samantha Jones" userId="ef0d50ecfde7a168" providerId="LiveId" clId="{FD39E004-01D4-4DB1-8D7A-115DEF0BBE95}" dt="2022-05-20T18:55:17.585" v="469" actId="1076"/>
          <ac:picMkLst>
            <pc:docMk/>
            <pc:sldMk cId="1817181054" sldId="258"/>
            <ac:picMk id="1026" creationId="{0E049729-D7E4-28CC-C7C9-520528BA64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0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0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D4549-F06F-4B9D-98C5-17C0E1A7D196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6ADD1-E2A8-4FE4-B0BD-7A19F3EE4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8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FE96-19F6-194C-9355-F6512BA4B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rgbClr val="00FF00"/>
                </a:solidFill>
                <a:latin typeface="Digital dream" panose="00000400000000000000" pitchFamily="1" charset="0"/>
              </a:rPr>
              <a:t>CODALZ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2893B-CB3C-8D9E-1638-58DA855B5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Digital-7 Italic" panose="02000000000000000000" pitchFamily="2" charset="0"/>
              </a:rPr>
              <a:t>Joshua McDaniel, </a:t>
            </a:r>
            <a:r>
              <a:rPr lang="en-US" dirty="0" err="1">
                <a:latin typeface="Digital-7 Italic" panose="02000000000000000000" pitchFamily="2" charset="0"/>
              </a:rPr>
              <a:t>Xavery</a:t>
            </a:r>
            <a:r>
              <a:rPr lang="en-US" dirty="0">
                <a:latin typeface="Digital-7 Italic" panose="02000000000000000000" pitchFamily="2" charset="0"/>
              </a:rPr>
              <a:t> Scott, Samantha Jones, Joshua Davis and Matthew </a:t>
            </a:r>
            <a:r>
              <a:rPr lang="en-US" dirty="0" err="1">
                <a:latin typeface="Digital-7 Italic" panose="02000000000000000000" pitchFamily="2" charset="0"/>
              </a:rPr>
              <a:t>dehoFF</a:t>
            </a:r>
            <a:endParaRPr lang="en-US" dirty="0">
              <a:latin typeface="Digital-7 Italic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0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A7224-7FD5-629B-6A1B-596B93CA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Digital-7" panose="02000000000000000000" pitchFamily="2" charset="0"/>
              </a:rPr>
              <a:t>What is Codalz?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0043-4EDC-09F6-4E87-48EF5611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latin typeface="Digital-7" panose="02000000000000000000" pitchFamily="2" charset="0"/>
              </a:rPr>
              <a:t>Codalz</a:t>
            </a:r>
            <a:r>
              <a:rPr lang="en-US" sz="2000" dirty="0">
                <a:latin typeface="Digital-7" panose="02000000000000000000" pitchFamily="2" charset="0"/>
              </a:rPr>
              <a:t> is a word game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Each round, a player is given 5 strings of 6 random letters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The player must make as many words as possible from each string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Players can log in, log out, and create a new account</a:t>
            </a:r>
          </a:p>
          <a:p>
            <a:r>
              <a:rPr lang="en-US" sz="2000" dirty="0">
                <a:latin typeface="Digital-7" panose="02000000000000000000" pitchFamily="2" charset="0"/>
              </a:rPr>
              <a:t>Players can see all previous scores</a:t>
            </a:r>
          </a:p>
          <a:p>
            <a:endParaRPr lang="en-US" sz="2000" dirty="0">
              <a:latin typeface="Digital-7" panose="02000000000000000000" pitchFamily="2" charset="0"/>
            </a:endParaRPr>
          </a:p>
        </p:txBody>
      </p:sp>
      <p:pic>
        <p:nvPicPr>
          <p:cNvPr id="5" name="Picture 4" descr="A picture containing text, clock, green&#10;&#10;Description automatically generated">
            <a:extLst>
              <a:ext uri="{FF2B5EF4-FFF2-40B4-BE49-F238E27FC236}">
                <a16:creationId xmlns:a16="http://schemas.microsoft.com/office/drawing/2014/main" id="{2C74A463-3498-0D98-E5E3-0F02F89A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648112"/>
            <a:ext cx="6894236" cy="20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DB15225-4AF7-712F-33C1-AD441ED07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15" y="3288532"/>
            <a:ext cx="4814455" cy="299049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049729-D7E4-28CC-C7C9-520528BA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0" y="546615"/>
            <a:ext cx="4974503" cy="29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49F4C35-0E8F-3701-87EA-51BFE80A3939}"/>
              </a:ext>
            </a:extLst>
          </p:cNvPr>
          <p:cNvSpPr/>
          <p:nvPr/>
        </p:nvSpPr>
        <p:spPr>
          <a:xfrm>
            <a:off x="-532744" y="4783778"/>
            <a:ext cx="7357649" cy="1226939"/>
          </a:xfrm>
          <a:prstGeom prst="upArrow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HOME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60EDA-F119-7636-958C-DA7D7170E003}"/>
              </a:ext>
            </a:extLst>
          </p:cNvPr>
          <p:cNvSpPr/>
          <p:nvPr/>
        </p:nvSpPr>
        <p:spPr>
          <a:xfrm>
            <a:off x="6972307" y="756795"/>
            <a:ext cx="430726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rgbClr val="00FFFF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LOGOUT PAGE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73F176C-8436-BB74-20BC-B3A798760DD5}"/>
              </a:ext>
            </a:extLst>
          </p:cNvPr>
          <p:cNvSpPr/>
          <p:nvPr/>
        </p:nvSpPr>
        <p:spPr>
          <a:xfrm>
            <a:off x="2897505" y="4024093"/>
            <a:ext cx="497150" cy="816745"/>
          </a:xfrm>
          <a:prstGeom prst="up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FF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218520D-6165-D54F-303D-92A4478D2057}"/>
              </a:ext>
            </a:extLst>
          </p:cNvPr>
          <p:cNvSpPr/>
          <p:nvPr/>
        </p:nvSpPr>
        <p:spPr>
          <a:xfrm>
            <a:off x="8975324" y="1784411"/>
            <a:ext cx="497150" cy="819043"/>
          </a:xfrm>
          <a:prstGeom prst="down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72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Digital dream</vt:lpstr>
      <vt:lpstr>Digital-7</vt:lpstr>
      <vt:lpstr>Digital-7 Italic</vt:lpstr>
      <vt:lpstr>Office Theme</vt:lpstr>
      <vt:lpstr>CODALZ</vt:lpstr>
      <vt:lpstr>What is Codalz?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CODALZ</dc:title>
  <dc:creator>Samantha Jones</dc:creator>
  <cp:lastModifiedBy>Samantha Jones</cp:lastModifiedBy>
  <cp:revision>1</cp:revision>
  <dcterms:created xsi:type="dcterms:W3CDTF">2022-05-13T19:43:46Z</dcterms:created>
  <dcterms:modified xsi:type="dcterms:W3CDTF">2022-05-20T19:04:28Z</dcterms:modified>
</cp:coreProperties>
</file>