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235573-E7D5-4BF1-BCD7-CF8EA3E598B6}" v="25" dt="2019-03-13T23:58:42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P." userId="1fc811710148c276" providerId="LiveId" clId="{B3235573-E7D5-4BF1-BCD7-CF8EA3E598B6}"/>
    <pc:docChg chg="undo custSel mod addSld modSld sldOrd">
      <pc:chgData name="Joshua P." userId="1fc811710148c276" providerId="LiveId" clId="{B3235573-E7D5-4BF1-BCD7-CF8EA3E598B6}" dt="2019-03-14T00:12:25.406" v="878" actId="14100"/>
      <pc:docMkLst>
        <pc:docMk/>
      </pc:docMkLst>
      <pc:sldChg chg="addSp modSp mod setBg">
        <pc:chgData name="Joshua P." userId="1fc811710148c276" providerId="LiveId" clId="{B3235573-E7D5-4BF1-BCD7-CF8EA3E598B6}" dt="2019-03-13T20:34:37.631" v="777" actId="26606"/>
        <pc:sldMkLst>
          <pc:docMk/>
          <pc:sldMk cId="249132648" sldId="256"/>
        </pc:sldMkLst>
        <pc:spChg chg="mod">
          <ac:chgData name="Joshua P." userId="1fc811710148c276" providerId="LiveId" clId="{B3235573-E7D5-4BF1-BCD7-CF8EA3E598B6}" dt="2019-03-13T20:34:37.631" v="777" actId="26606"/>
          <ac:spMkLst>
            <pc:docMk/>
            <pc:sldMk cId="249132648" sldId="256"/>
            <ac:spMk id="2" creationId="{4E92F146-FB27-4D30-9EE7-A98EE4E7483D}"/>
          </ac:spMkLst>
        </pc:spChg>
        <pc:spChg chg="mod">
          <ac:chgData name="Joshua P." userId="1fc811710148c276" providerId="LiveId" clId="{B3235573-E7D5-4BF1-BCD7-CF8EA3E598B6}" dt="2019-03-13T20:34:37.631" v="777" actId="26606"/>
          <ac:spMkLst>
            <pc:docMk/>
            <pc:sldMk cId="249132648" sldId="256"/>
            <ac:spMk id="3" creationId="{A2532152-C14A-41CD-976C-C2995A4EB0BD}"/>
          </ac:spMkLst>
        </pc:spChg>
        <pc:spChg chg="add">
          <ac:chgData name="Joshua P." userId="1fc811710148c276" providerId="LiveId" clId="{B3235573-E7D5-4BF1-BCD7-CF8EA3E598B6}" dt="2019-03-13T20:34:37.631" v="777" actId="26606"/>
          <ac:spMkLst>
            <pc:docMk/>
            <pc:sldMk cId="249132648" sldId="256"/>
            <ac:spMk id="8" creationId="{15911E3A-C35B-4EF7-A355-B84E9A14AF4D}"/>
          </ac:spMkLst>
        </pc:spChg>
        <pc:grpChg chg="add">
          <ac:chgData name="Joshua P." userId="1fc811710148c276" providerId="LiveId" clId="{B3235573-E7D5-4BF1-BCD7-CF8EA3E598B6}" dt="2019-03-13T20:34:37.631" v="777" actId="26606"/>
          <ac:grpSpMkLst>
            <pc:docMk/>
            <pc:sldMk cId="249132648" sldId="256"/>
            <ac:grpSpMk id="10" creationId="{E21ADB3D-AD65-44B4-847D-5E90E90A5D16}"/>
          </ac:grpSpMkLst>
        </pc:grpChg>
        <pc:grpChg chg="add">
          <ac:chgData name="Joshua P." userId="1fc811710148c276" providerId="LiveId" clId="{B3235573-E7D5-4BF1-BCD7-CF8EA3E598B6}" dt="2019-03-13T20:34:37.631" v="777" actId="26606"/>
          <ac:grpSpMkLst>
            <pc:docMk/>
            <pc:sldMk cId="249132648" sldId="256"/>
            <ac:grpSpMk id="33" creationId="{5F8A7F7F-DD1A-4F41-98AC-B9CE2A620CDC}"/>
          </ac:grpSpMkLst>
        </pc:grpChg>
      </pc:sldChg>
      <pc:sldChg chg="addSp delSp modSp mod setBg">
        <pc:chgData name="Joshua P." userId="1fc811710148c276" providerId="LiveId" clId="{B3235573-E7D5-4BF1-BCD7-CF8EA3E598B6}" dt="2019-03-14T00:04:36.474" v="869" actId="1076"/>
        <pc:sldMkLst>
          <pc:docMk/>
          <pc:sldMk cId="2599733569" sldId="257"/>
        </pc:sldMkLst>
        <pc:spChg chg="mod">
          <ac:chgData name="Joshua P." userId="1fc811710148c276" providerId="LiveId" clId="{B3235573-E7D5-4BF1-BCD7-CF8EA3E598B6}" dt="2019-03-13T20:36:07.472" v="784" actId="14100"/>
          <ac:spMkLst>
            <pc:docMk/>
            <pc:sldMk cId="2599733569" sldId="257"/>
            <ac:spMk id="2" creationId="{A1B75987-648B-4A4D-9C7B-DA3792ADAD2B}"/>
          </ac:spMkLst>
        </pc:spChg>
        <pc:spChg chg="mod">
          <ac:chgData name="Joshua P." userId="1fc811710148c276" providerId="LiveId" clId="{B3235573-E7D5-4BF1-BCD7-CF8EA3E598B6}" dt="2019-03-13T20:35:58.130" v="782" actId="26606"/>
          <ac:spMkLst>
            <pc:docMk/>
            <pc:sldMk cId="2599733569" sldId="257"/>
            <ac:spMk id="3" creationId="{D3FA8E19-7955-4FA4-AF1C-D9C59EC9D6FE}"/>
          </ac:spMkLst>
        </pc:spChg>
        <pc:spChg chg="add del mod">
          <ac:chgData name="Joshua P." userId="1fc811710148c276" providerId="LiveId" clId="{B3235573-E7D5-4BF1-BCD7-CF8EA3E598B6}" dt="2019-03-13T20:35:38.542" v="781" actId="478"/>
          <ac:spMkLst>
            <pc:docMk/>
            <pc:sldMk cId="2599733569" sldId="257"/>
            <ac:spMk id="4" creationId="{49DDB450-4F8C-4C23-A619-2DAE004E6609}"/>
          </ac:spMkLst>
        </pc:spChg>
        <pc:spChg chg="add del mod">
          <ac:chgData name="Joshua P." userId="1fc811710148c276" providerId="LiveId" clId="{B3235573-E7D5-4BF1-BCD7-CF8EA3E598B6}" dt="2019-03-13T20:35:38.542" v="781" actId="478"/>
          <ac:spMkLst>
            <pc:docMk/>
            <pc:sldMk cId="2599733569" sldId="257"/>
            <ac:spMk id="5" creationId="{F529A38C-6389-4F21-9AD1-351C2D81E91F}"/>
          </ac:spMkLst>
        </pc:spChg>
        <pc:spChg chg="add del mod">
          <ac:chgData name="Joshua P." userId="1fc811710148c276" providerId="LiveId" clId="{B3235573-E7D5-4BF1-BCD7-CF8EA3E598B6}" dt="2019-03-13T20:35:38.542" v="781" actId="478"/>
          <ac:spMkLst>
            <pc:docMk/>
            <pc:sldMk cId="2599733569" sldId="257"/>
            <ac:spMk id="6" creationId="{E6C8B0AE-FB84-4969-85CB-195A444E206A}"/>
          </ac:spMkLst>
        </pc:spChg>
        <pc:spChg chg="add del mod">
          <ac:chgData name="Joshua P." userId="1fc811710148c276" providerId="LiveId" clId="{B3235573-E7D5-4BF1-BCD7-CF8EA3E598B6}" dt="2019-03-13T20:35:38.542" v="781" actId="478"/>
          <ac:spMkLst>
            <pc:docMk/>
            <pc:sldMk cId="2599733569" sldId="257"/>
            <ac:spMk id="7" creationId="{22145337-7C5E-436C-B33B-5BB41D55DD9D}"/>
          </ac:spMkLst>
        </pc:spChg>
        <pc:spChg chg="add del mod">
          <ac:chgData name="Joshua P." userId="1fc811710148c276" providerId="LiveId" clId="{B3235573-E7D5-4BF1-BCD7-CF8EA3E598B6}" dt="2019-03-13T20:35:38.542" v="781" actId="478"/>
          <ac:spMkLst>
            <pc:docMk/>
            <pc:sldMk cId="2599733569" sldId="257"/>
            <ac:spMk id="8" creationId="{11026328-3360-4546-82B0-82BA60525A02}"/>
          </ac:spMkLst>
        </pc:spChg>
        <pc:spChg chg="add del mod">
          <ac:chgData name="Joshua P." userId="1fc811710148c276" providerId="LiveId" clId="{B3235573-E7D5-4BF1-BCD7-CF8EA3E598B6}" dt="2019-03-13T20:35:38.542" v="781" actId="478"/>
          <ac:spMkLst>
            <pc:docMk/>
            <pc:sldMk cId="2599733569" sldId="257"/>
            <ac:spMk id="9" creationId="{F43CA5D6-3E12-4E7B-B337-32BC50035457}"/>
          </ac:spMkLst>
        </pc:spChg>
        <pc:spChg chg="add del mod">
          <ac:chgData name="Joshua P." userId="1fc811710148c276" providerId="LiveId" clId="{B3235573-E7D5-4BF1-BCD7-CF8EA3E598B6}" dt="2019-03-13T20:18:44.382" v="193" actId="11529"/>
          <ac:spMkLst>
            <pc:docMk/>
            <pc:sldMk cId="2599733569" sldId="257"/>
            <ac:spMk id="10" creationId="{1DECF692-21EC-4B9F-9AA9-4500754088F4}"/>
          </ac:spMkLst>
        </pc:spChg>
        <pc:spChg chg="add del mod">
          <ac:chgData name="Joshua P." userId="1fc811710148c276" providerId="LiveId" clId="{B3235573-E7D5-4BF1-BCD7-CF8EA3E598B6}" dt="2019-03-13T20:19:16.028" v="197" actId="478"/>
          <ac:spMkLst>
            <pc:docMk/>
            <pc:sldMk cId="2599733569" sldId="257"/>
            <ac:spMk id="11" creationId="{97A4D0C7-8F4E-491E-8828-6E544A5C1007}"/>
          </ac:spMkLst>
        </pc:spChg>
        <pc:spChg chg="add del mod">
          <ac:chgData name="Joshua P." userId="1fc811710148c276" providerId="LiveId" clId="{B3235573-E7D5-4BF1-BCD7-CF8EA3E598B6}" dt="2019-03-13T20:35:38.542" v="781" actId="478"/>
          <ac:spMkLst>
            <pc:docMk/>
            <pc:sldMk cId="2599733569" sldId="257"/>
            <ac:spMk id="12" creationId="{8EB8EB9E-F61D-4443-9291-3CCB59479605}"/>
          </ac:spMkLst>
        </pc:spChg>
        <pc:spChg chg="add del mod">
          <ac:chgData name="Joshua P." userId="1fc811710148c276" providerId="LiveId" clId="{B3235573-E7D5-4BF1-BCD7-CF8EA3E598B6}" dt="2019-03-13T20:35:38.542" v="781" actId="478"/>
          <ac:spMkLst>
            <pc:docMk/>
            <pc:sldMk cId="2599733569" sldId="257"/>
            <ac:spMk id="13" creationId="{02D10871-86B9-4A2F-857E-5B1F492A3102}"/>
          </ac:spMkLst>
        </pc:spChg>
        <pc:spChg chg="add">
          <ac:chgData name="Joshua P." userId="1fc811710148c276" providerId="LiveId" clId="{B3235573-E7D5-4BF1-BCD7-CF8EA3E598B6}" dt="2019-03-13T20:35:58.130" v="782" actId="26606"/>
          <ac:spMkLst>
            <pc:docMk/>
            <pc:sldMk cId="2599733569" sldId="257"/>
            <ac:spMk id="32" creationId="{15911E3A-C35B-4EF7-A355-B84E9A14AF4D}"/>
          </ac:spMkLst>
        </pc:spChg>
        <pc:spChg chg="add mod">
          <ac:chgData name="Joshua P." userId="1fc811710148c276" providerId="LiveId" clId="{B3235573-E7D5-4BF1-BCD7-CF8EA3E598B6}" dt="2019-03-13T20:36:26.023" v="786" actId="1076"/>
          <ac:spMkLst>
            <pc:docMk/>
            <pc:sldMk cId="2599733569" sldId="257"/>
            <ac:spMk id="41" creationId="{03F6E3C9-418E-4346-8BB1-EB7C1DB756D9}"/>
          </ac:spMkLst>
        </pc:spChg>
        <pc:spChg chg="add mod">
          <ac:chgData name="Joshua P." userId="1fc811710148c276" providerId="LiveId" clId="{B3235573-E7D5-4BF1-BCD7-CF8EA3E598B6}" dt="2019-03-13T20:36:26.023" v="786" actId="1076"/>
          <ac:spMkLst>
            <pc:docMk/>
            <pc:sldMk cId="2599733569" sldId="257"/>
            <ac:spMk id="42" creationId="{E655FBE9-C681-40F0-A292-35546DF16224}"/>
          </ac:spMkLst>
        </pc:spChg>
        <pc:spChg chg="add mod">
          <ac:chgData name="Joshua P." userId="1fc811710148c276" providerId="LiveId" clId="{B3235573-E7D5-4BF1-BCD7-CF8EA3E598B6}" dt="2019-03-13T20:36:26.023" v="786" actId="1076"/>
          <ac:spMkLst>
            <pc:docMk/>
            <pc:sldMk cId="2599733569" sldId="257"/>
            <ac:spMk id="43" creationId="{8024E29E-A5D7-4172-81A3-F71FE7F2C997}"/>
          </ac:spMkLst>
        </pc:spChg>
        <pc:spChg chg="add mod">
          <ac:chgData name="Joshua P." userId="1fc811710148c276" providerId="LiveId" clId="{B3235573-E7D5-4BF1-BCD7-CF8EA3E598B6}" dt="2019-03-13T20:36:26.023" v="786" actId="1076"/>
          <ac:spMkLst>
            <pc:docMk/>
            <pc:sldMk cId="2599733569" sldId="257"/>
            <ac:spMk id="44" creationId="{71D12765-045E-4A58-B6C9-ADF35175C88D}"/>
          </ac:spMkLst>
        </pc:spChg>
        <pc:spChg chg="add mod">
          <ac:chgData name="Joshua P." userId="1fc811710148c276" providerId="LiveId" clId="{B3235573-E7D5-4BF1-BCD7-CF8EA3E598B6}" dt="2019-03-13T20:36:26.023" v="786" actId="1076"/>
          <ac:spMkLst>
            <pc:docMk/>
            <pc:sldMk cId="2599733569" sldId="257"/>
            <ac:spMk id="45" creationId="{8D7084BE-0969-4614-ABEA-78B918543C33}"/>
          </ac:spMkLst>
        </pc:spChg>
        <pc:spChg chg="add mod">
          <ac:chgData name="Joshua P." userId="1fc811710148c276" providerId="LiveId" clId="{B3235573-E7D5-4BF1-BCD7-CF8EA3E598B6}" dt="2019-03-14T00:04:14.421" v="862" actId="1076"/>
          <ac:spMkLst>
            <pc:docMk/>
            <pc:sldMk cId="2599733569" sldId="257"/>
            <ac:spMk id="46" creationId="{FBC6118D-F5B2-4BE0-9C5B-B6BE8F88928F}"/>
          </ac:spMkLst>
        </pc:spChg>
        <pc:spChg chg="add mod">
          <ac:chgData name="Joshua P." userId="1fc811710148c276" providerId="LiveId" clId="{B3235573-E7D5-4BF1-BCD7-CF8EA3E598B6}" dt="2019-03-14T00:04:32.046" v="867" actId="1076"/>
          <ac:spMkLst>
            <pc:docMk/>
            <pc:sldMk cId="2599733569" sldId="257"/>
            <ac:spMk id="47" creationId="{6C6D30B7-67FE-4208-A67A-3AA255EEBD6A}"/>
          </ac:spMkLst>
        </pc:spChg>
        <pc:spChg chg="add mod">
          <ac:chgData name="Joshua P." userId="1fc811710148c276" providerId="LiveId" clId="{B3235573-E7D5-4BF1-BCD7-CF8EA3E598B6}" dt="2019-03-14T00:04:36.474" v="869" actId="1076"/>
          <ac:spMkLst>
            <pc:docMk/>
            <pc:sldMk cId="2599733569" sldId="257"/>
            <ac:spMk id="48" creationId="{1FADCC18-3E1C-4E8F-B329-6665C4FF5666}"/>
          </ac:spMkLst>
        </pc:spChg>
        <pc:grpChg chg="add">
          <ac:chgData name="Joshua P." userId="1fc811710148c276" providerId="LiveId" clId="{B3235573-E7D5-4BF1-BCD7-CF8EA3E598B6}" dt="2019-03-13T20:35:58.130" v="782" actId="26606"/>
          <ac:grpSpMkLst>
            <pc:docMk/>
            <pc:sldMk cId="2599733569" sldId="257"/>
            <ac:grpSpMk id="33" creationId="{5F8A7F7F-DD1A-4F41-98AC-B9CE2A620CDC}"/>
          </ac:grpSpMkLst>
        </pc:grpChg>
        <pc:grpChg chg="add">
          <ac:chgData name="Joshua P." userId="1fc811710148c276" providerId="LiveId" clId="{B3235573-E7D5-4BF1-BCD7-CF8EA3E598B6}" dt="2019-03-13T20:35:58.130" v="782" actId="26606"/>
          <ac:grpSpMkLst>
            <pc:docMk/>
            <pc:sldMk cId="2599733569" sldId="257"/>
            <ac:grpSpMk id="37" creationId="{E21ADB3D-AD65-44B4-847D-5E90E90A5D16}"/>
          </ac:grpSpMkLst>
        </pc:grpChg>
      </pc:sldChg>
      <pc:sldChg chg="addSp delSp modSp add mod ord setBg">
        <pc:chgData name="Joshua P." userId="1fc811710148c276" providerId="LiveId" clId="{B3235573-E7D5-4BF1-BCD7-CF8EA3E598B6}" dt="2019-03-14T00:12:25.406" v="878" actId="14100"/>
        <pc:sldMkLst>
          <pc:docMk/>
          <pc:sldMk cId="4130052834" sldId="258"/>
        </pc:sldMkLst>
        <pc:spChg chg="mod">
          <ac:chgData name="Joshua P." userId="1fc811710148c276" providerId="LiveId" clId="{B3235573-E7D5-4BF1-BCD7-CF8EA3E598B6}" dt="2019-03-13T22:58:45.737" v="791" actId="26606"/>
          <ac:spMkLst>
            <pc:docMk/>
            <pc:sldMk cId="4130052834" sldId="258"/>
            <ac:spMk id="2" creationId="{A9743C09-C192-46D1-9A36-C078A5BABE32}"/>
          </ac:spMkLst>
        </pc:spChg>
        <pc:spChg chg="del">
          <ac:chgData name="Joshua P." userId="1fc811710148c276" providerId="LiveId" clId="{B3235573-E7D5-4BF1-BCD7-CF8EA3E598B6}" dt="2019-03-13T19:18:41.341" v="9"/>
          <ac:spMkLst>
            <pc:docMk/>
            <pc:sldMk cId="4130052834" sldId="258"/>
            <ac:spMk id="3" creationId="{1395EBE9-9FBA-4E4F-A1B0-E2FF48D6EBA1}"/>
          </ac:spMkLst>
        </pc:spChg>
        <pc:spChg chg="add mod">
          <ac:chgData name="Joshua P." userId="1fc811710148c276" providerId="LiveId" clId="{B3235573-E7D5-4BF1-BCD7-CF8EA3E598B6}" dt="2019-03-13T23:58:45.923" v="808" actId="113"/>
          <ac:spMkLst>
            <pc:docMk/>
            <pc:sldMk cId="4130052834" sldId="258"/>
            <ac:spMk id="5" creationId="{C5D7A38C-263E-4DB9-B679-E8460B997DFE}"/>
          </ac:spMkLst>
        </pc:spChg>
        <pc:spChg chg="add del">
          <ac:chgData name="Joshua P." userId="1fc811710148c276" providerId="LiveId" clId="{B3235573-E7D5-4BF1-BCD7-CF8EA3E598B6}" dt="2019-03-13T22:58:45.737" v="791" actId="26606"/>
          <ac:spMkLst>
            <pc:docMk/>
            <pc:sldMk cId="4130052834" sldId="258"/>
            <ac:spMk id="10" creationId="{4038CB10-1F5C-4D54-9DF7-12586DE5B007}"/>
          </ac:spMkLst>
        </pc:spChg>
        <pc:spChg chg="add del">
          <ac:chgData name="Joshua P." userId="1fc811710148c276" providerId="LiveId" clId="{B3235573-E7D5-4BF1-BCD7-CF8EA3E598B6}" dt="2019-03-13T22:58:45.737" v="791" actId="26606"/>
          <ac:spMkLst>
            <pc:docMk/>
            <pc:sldMk cId="4130052834" sldId="258"/>
            <ac:spMk id="12" creationId="{73ED6512-6858-4552-B699-9A97FE9A4EA2}"/>
          </ac:spMkLst>
        </pc:spChg>
        <pc:spChg chg="add">
          <ac:chgData name="Joshua P." userId="1fc811710148c276" providerId="LiveId" clId="{B3235573-E7D5-4BF1-BCD7-CF8EA3E598B6}" dt="2019-03-13T22:58:45.737" v="791" actId="26606"/>
          <ac:spMkLst>
            <pc:docMk/>
            <pc:sldMk cId="4130052834" sldId="258"/>
            <ac:spMk id="17" creationId="{F60FCA6E-0894-46CD-BD49-5955A51E0084}"/>
          </ac:spMkLst>
        </pc:spChg>
        <pc:spChg chg="add">
          <ac:chgData name="Joshua P." userId="1fc811710148c276" providerId="LiveId" clId="{B3235573-E7D5-4BF1-BCD7-CF8EA3E598B6}" dt="2019-03-13T22:58:45.737" v="791" actId="26606"/>
          <ac:spMkLst>
            <pc:docMk/>
            <pc:sldMk cId="4130052834" sldId="258"/>
            <ac:spMk id="19" creationId="{E78C6E4B-A1F1-4B6C-97EC-BE997495D6AC}"/>
          </ac:spMkLst>
        </pc:spChg>
        <pc:picChg chg="add mod modCrop">
          <ac:chgData name="Joshua P." userId="1fc811710148c276" providerId="LiveId" clId="{B3235573-E7D5-4BF1-BCD7-CF8EA3E598B6}" dt="2019-03-14T00:12:25.406" v="878" actId="14100"/>
          <ac:picMkLst>
            <pc:docMk/>
            <pc:sldMk cId="4130052834" sldId="258"/>
            <ac:picMk id="4" creationId="{8DCDEEAA-2A79-41D2-BA2E-349D8FEAB514}"/>
          </ac:picMkLst>
        </pc:picChg>
      </pc:sldChg>
      <pc:sldChg chg="addSp delSp modSp add mod setBg">
        <pc:chgData name="Joshua P." userId="1fc811710148c276" providerId="LiveId" clId="{B3235573-E7D5-4BF1-BCD7-CF8EA3E598B6}" dt="2019-03-13T23:01:21.073" v="806" actId="1076"/>
        <pc:sldMkLst>
          <pc:docMk/>
          <pc:sldMk cId="1112952282" sldId="259"/>
        </pc:sldMkLst>
        <pc:spChg chg="mod">
          <ac:chgData name="Joshua P." userId="1fc811710148c276" providerId="LiveId" clId="{B3235573-E7D5-4BF1-BCD7-CF8EA3E598B6}" dt="2019-03-13T20:35:20.916" v="780" actId="26606"/>
          <ac:spMkLst>
            <pc:docMk/>
            <pc:sldMk cId="1112952282" sldId="259"/>
            <ac:spMk id="2" creationId="{47D0F910-7A42-44C3-BB32-F8501DC9E0D5}"/>
          </ac:spMkLst>
        </pc:spChg>
        <pc:spChg chg="del">
          <ac:chgData name="Joshua P." userId="1fc811710148c276" providerId="LiveId" clId="{B3235573-E7D5-4BF1-BCD7-CF8EA3E598B6}" dt="2019-03-13T20:08:47.755" v="60"/>
          <ac:spMkLst>
            <pc:docMk/>
            <pc:sldMk cId="1112952282" sldId="259"/>
            <ac:spMk id="3" creationId="{FEB44A48-B791-4ACD-B97E-1358B0596B5E}"/>
          </ac:spMkLst>
        </pc:spChg>
        <pc:spChg chg="add del mod">
          <ac:chgData name="Joshua P." userId="1fc811710148c276" providerId="LiveId" clId="{B3235573-E7D5-4BF1-BCD7-CF8EA3E598B6}" dt="2019-03-13T20:09:57.737" v="62"/>
          <ac:spMkLst>
            <pc:docMk/>
            <pc:sldMk cId="1112952282" sldId="259"/>
            <ac:spMk id="6" creationId="{0E69E8FF-4046-4869-89E5-EF77C76B503C}"/>
          </ac:spMkLst>
        </pc:spChg>
        <pc:spChg chg="add">
          <ac:chgData name="Joshua P." userId="1fc811710148c276" providerId="LiveId" clId="{B3235573-E7D5-4BF1-BCD7-CF8EA3E598B6}" dt="2019-03-13T20:35:20.916" v="780" actId="26606"/>
          <ac:spMkLst>
            <pc:docMk/>
            <pc:sldMk cId="1112952282" sldId="259"/>
            <ac:spMk id="12" creationId="{A4AC5506-6312-4701-8D3C-40187889A947}"/>
          </ac:spMkLst>
        </pc:spChg>
        <pc:picChg chg="add del mod">
          <ac:chgData name="Joshua P." userId="1fc811710148c276" providerId="LiveId" clId="{B3235573-E7D5-4BF1-BCD7-CF8EA3E598B6}" dt="2019-03-13T20:08:53.054" v="61" actId="478"/>
          <ac:picMkLst>
            <pc:docMk/>
            <pc:sldMk cId="1112952282" sldId="259"/>
            <ac:picMk id="4" creationId="{ACF51690-2545-42E2-99AC-098F2878AC77}"/>
          </ac:picMkLst>
        </pc:picChg>
        <pc:picChg chg="add mod modCrop">
          <ac:chgData name="Joshua P." userId="1fc811710148c276" providerId="LiveId" clId="{B3235573-E7D5-4BF1-BCD7-CF8EA3E598B6}" dt="2019-03-13T23:01:21.073" v="806" actId="1076"/>
          <ac:picMkLst>
            <pc:docMk/>
            <pc:sldMk cId="1112952282" sldId="259"/>
            <ac:picMk id="7" creationId="{4EFE5F8F-03EF-42B6-8DE3-105218358AAD}"/>
          </ac:picMkLst>
        </pc:picChg>
      </pc:sldChg>
      <pc:sldChg chg="addSp delSp modSp add mod setBg">
        <pc:chgData name="Joshua P." userId="1fc811710148c276" providerId="LiveId" clId="{B3235573-E7D5-4BF1-BCD7-CF8EA3E598B6}" dt="2019-03-14T00:12:08.954" v="875" actId="14100"/>
        <pc:sldMkLst>
          <pc:docMk/>
          <pc:sldMk cId="600606377" sldId="260"/>
        </pc:sldMkLst>
        <pc:spChg chg="mod">
          <ac:chgData name="Joshua P." userId="1fc811710148c276" providerId="LiveId" clId="{B3235573-E7D5-4BF1-BCD7-CF8EA3E598B6}" dt="2019-03-13T20:34:46.328" v="778" actId="26606"/>
          <ac:spMkLst>
            <pc:docMk/>
            <pc:sldMk cId="600606377" sldId="260"/>
            <ac:spMk id="2" creationId="{DECAE261-53D0-4EE2-93FD-B6D36C54BC49}"/>
          </ac:spMkLst>
        </pc:spChg>
        <pc:spChg chg="del">
          <ac:chgData name="Joshua P." userId="1fc811710148c276" providerId="LiveId" clId="{B3235573-E7D5-4BF1-BCD7-CF8EA3E598B6}" dt="2019-03-13T20:34:00.172" v="772"/>
          <ac:spMkLst>
            <pc:docMk/>
            <pc:sldMk cId="600606377" sldId="260"/>
            <ac:spMk id="3" creationId="{BB8A9A96-E4FF-4982-A7ED-DAA85DAF60F6}"/>
          </ac:spMkLst>
        </pc:spChg>
        <pc:spChg chg="add">
          <ac:chgData name="Joshua P." userId="1fc811710148c276" providerId="LiveId" clId="{B3235573-E7D5-4BF1-BCD7-CF8EA3E598B6}" dt="2019-03-13T20:34:46.328" v="778" actId="26606"/>
          <ac:spMkLst>
            <pc:docMk/>
            <pc:sldMk cId="600606377" sldId="260"/>
            <ac:spMk id="9" creationId="{A4AC5506-6312-4701-8D3C-40187889A947}"/>
          </ac:spMkLst>
        </pc:spChg>
        <pc:picChg chg="add mod modCrop">
          <ac:chgData name="Joshua P." userId="1fc811710148c276" providerId="LiveId" clId="{B3235573-E7D5-4BF1-BCD7-CF8EA3E598B6}" dt="2019-03-14T00:12:08.954" v="875" actId="14100"/>
          <ac:picMkLst>
            <pc:docMk/>
            <pc:sldMk cId="600606377" sldId="260"/>
            <ac:picMk id="4" creationId="{69D292B3-3F84-499B-98E8-8603AB60832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2FCA-3BD4-46FA-ACA8-BDD8BD811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C3C50-42C7-4206-BE06-625863BB1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11D81-1CCE-43B1-A5D6-966D6AD7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CCB9-A14D-4751-8FCC-3AA933B29BD1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B1135-FCA1-4443-84CC-3AAADC67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27594-D503-4B82-9383-DF431741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902DD-13ED-45B8-BCA9-DA5EC12E8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6DE8-B067-46D6-882F-AF5F9156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E588C-028E-4088-80C2-BFE6EC43D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71A6E-035A-4795-94C2-9A361DFA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CCB9-A14D-4751-8FCC-3AA933B29BD1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68704-C4DF-4493-97CA-EC2D7F29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C8811-1692-4DF4-9395-C650421E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902DD-13ED-45B8-BCA9-DA5EC12E8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9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9033B-9FC6-43C2-BBD7-2885B0A5F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9A718-5174-4D33-AABA-5B62C6F71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FD03F-0A13-441F-9D7E-7CBFA7E8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CCB9-A14D-4751-8FCC-3AA933B29BD1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25025-F551-4B6A-8A16-C9076B31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4A7FD-8C2D-4268-B043-20F720103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902DD-13ED-45B8-BCA9-DA5EC12E8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8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F082D-DB19-4809-AB68-041DFA16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210A3-B93B-49F5-BFB9-0AFD8580C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7348F-960C-4620-9288-4886C8C4C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CCB9-A14D-4751-8FCC-3AA933B29BD1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A3937-010E-4E9F-89D4-9C38FF787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53DB4-0E49-4D74-8329-8F8A8B0A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902DD-13ED-45B8-BCA9-DA5EC12E8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2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F5BB-CBA4-444D-B0E6-2F430843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79FF0-0FF9-4F27-81A2-DC876F138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6B174-8F66-4C6E-8DD7-849BEEFE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CCB9-A14D-4751-8FCC-3AA933B29BD1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F5AC3-4F86-47E4-8404-0D63E475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1931E-EE94-4DBE-8471-2B02691D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902DD-13ED-45B8-BCA9-DA5EC12E8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8F7C-0DCD-4212-9F72-01BE0978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1D4DF-EAFE-4B3E-928A-90946493D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5EAE5-7AFA-436B-8AD7-77A9AE19A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3BCF4-D0AA-492D-892F-69137625F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CCB9-A14D-4751-8FCC-3AA933B29BD1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86A3D-342F-47DE-A0B3-86754B0A0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7B9AD-E7F9-48A8-8349-FF568A0E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902DD-13ED-45B8-BCA9-DA5EC12E8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1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DD4CF-89A0-448F-9A1D-F975580C2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FD1AE-6532-46A3-99CF-63AF26E7D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F523B-CA6D-48BB-8003-AE561E168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2ADD9-9A5D-4915-9C14-9195C5F20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D135E1-9800-4145-8B6F-B0CFE26DE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2D493A-8C2C-4173-BC4C-237887D6C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CCB9-A14D-4751-8FCC-3AA933B29BD1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C55BE-7858-4A63-9C67-F333065B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54D94-56A4-4486-B87B-8366F436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902DD-13ED-45B8-BCA9-DA5EC12E8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3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5BC4-8E87-4D48-9AE3-9479AE77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2DEF3-713C-4A82-852D-C54796544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CCB9-A14D-4751-8FCC-3AA933B29BD1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0B7BF-7772-4DB1-9C12-A78EEE77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4CEF6-4163-4949-BEB2-39250A43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902DD-13ED-45B8-BCA9-DA5EC12E8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7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B33873-AEF4-47A2-A7D4-760C7A14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CCB9-A14D-4751-8FCC-3AA933B29BD1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D66072-A467-4444-B09B-1EC64596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2EE12-C6F7-4D46-8E85-958779E8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902DD-13ED-45B8-BCA9-DA5EC12E8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6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3351-49F0-4B7F-B48C-159247C87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558C-BF67-45D6-A2DB-1D415AECF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65BA7-E590-4CC0-976A-558FB767B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13CC9-C77D-43C7-8EDB-D368A2F2F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CCB9-A14D-4751-8FCC-3AA933B29BD1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4616E-7900-443F-A2FE-3D8C42CB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B2BC3-3F00-4C7F-A169-B69DCE34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902DD-13ED-45B8-BCA9-DA5EC12E8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7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5703E-B5A0-4375-B1A9-04016D24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8C24A4-7C57-4BEB-A48B-087048E9F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92BC0-B971-4B43-ACC3-A6BFF27BD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1751E-38C6-4D36-9CB8-42BEB40C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CCB9-A14D-4751-8FCC-3AA933B29BD1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C0388-8614-4253-8E50-67C83944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CCB20-9020-44BA-9334-8F17C604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902DD-13ED-45B8-BCA9-DA5EC12E8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916500-32A6-48B9-A98B-556BFE000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865C6-EFD6-44DB-9252-37C60E64C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829EF-6E77-4598-8B04-56A786981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CCCB9-A14D-4751-8FCC-3AA933B29BD1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5A57C-C5B4-405E-AF4D-0A35A30FB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27A6B-024C-4658-B40A-BE507487C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902DD-13ED-45B8-BCA9-DA5EC12E8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1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92F146-FB27-4D30-9EE7-A98EE4E74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877" y="2415322"/>
            <a:ext cx="3451730" cy="23998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Team 4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CIS 330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32152-C14A-41CD-976C-C2995A4EB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0640" y="804672"/>
            <a:ext cx="6281928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Members: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Joshua Powell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Jessica Brown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Arthur Oliveira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Joseph Powell IV</a:t>
            </a:r>
          </a:p>
        </p:txBody>
      </p:sp>
    </p:spTree>
    <p:extLst>
      <p:ext uri="{BB962C8B-B14F-4D97-AF65-F5344CB8AC3E}">
        <p14:creationId xmlns:p14="http://schemas.microsoft.com/office/powerpoint/2010/main" val="24913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AE261-53D0-4EE2-93FD-B6D36C54B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Ch. 8 AYK 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D292B3-3F84-499B-98E8-8603AB608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753" b="-1727"/>
          <a:stretch/>
        </p:blipFill>
        <p:spPr>
          <a:xfrm>
            <a:off x="901874" y="1515648"/>
            <a:ext cx="10459233" cy="534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0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B75987-648B-4A4D-9C7B-DA3792AD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Switch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A8E19-7955-4FA4-AF1C-D9C59EC9D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/>
              <a:t>The use of command buttons in a user interface to enable users to navigate a system and select from groups of related tasks. </a:t>
            </a:r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03F6E3C9-418E-4346-8BB1-EB7C1DB756D9}"/>
              </a:ext>
            </a:extLst>
          </p:cNvPr>
          <p:cNvSpPr/>
          <p:nvPr/>
        </p:nvSpPr>
        <p:spPr>
          <a:xfrm>
            <a:off x="4604896" y="3906054"/>
            <a:ext cx="338203" cy="2630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E655FBE9-C681-40F0-A292-35546DF16224}"/>
              </a:ext>
            </a:extLst>
          </p:cNvPr>
          <p:cNvSpPr/>
          <p:nvPr/>
        </p:nvSpPr>
        <p:spPr>
          <a:xfrm>
            <a:off x="4604895" y="4350729"/>
            <a:ext cx="338203" cy="2630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8024E29E-A5D7-4172-81A3-F71FE7F2C997}"/>
              </a:ext>
            </a:extLst>
          </p:cNvPr>
          <p:cNvSpPr/>
          <p:nvPr/>
        </p:nvSpPr>
        <p:spPr>
          <a:xfrm>
            <a:off x="4604894" y="4795404"/>
            <a:ext cx="338203" cy="2630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D12765-045E-4A58-B6C9-ADF35175C88D}"/>
              </a:ext>
            </a:extLst>
          </p:cNvPr>
          <p:cNvSpPr txBox="1"/>
          <p:nvPr/>
        </p:nvSpPr>
        <p:spPr>
          <a:xfrm>
            <a:off x="5141009" y="3906054"/>
            <a:ext cx="143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Inventory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7084BE-0969-4614-ABEA-78B918543C33}"/>
              </a:ext>
            </a:extLst>
          </p:cNvPr>
          <p:cNvSpPr txBox="1"/>
          <p:nvPr/>
        </p:nvSpPr>
        <p:spPr>
          <a:xfrm>
            <a:off x="5166221" y="4340868"/>
            <a:ext cx="193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Dealer Operations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C6118D-F5B2-4BE0-9C5B-B6BE8F88928F}"/>
              </a:ext>
            </a:extLst>
          </p:cNvPr>
          <p:cNvSpPr txBox="1"/>
          <p:nvPr/>
        </p:nvSpPr>
        <p:spPr>
          <a:xfrm>
            <a:off x="5140724" y="4743204"/>
            <a:ext cx="244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Company </a:t>
            </a:r>
            <a:r>
              <a:rPr lang="en-US" b="1" dirty="0" err="1"/>
              <a:t>Informatiom</a:t>
            </a:r>
            <a:endParaRPr lang="en-US" b="1" dirty="0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6C6D30B7-67FE-4208-A67A-3AA255EEBD6A}"/>
              </a:ext>
            </a:extLst>
          </p:cNvPr>
          <p:cNvSpPr/>
          <p:nvPr/>
        </p:nvSpPr>
        <p:spPr>
          <a:xfrm>
            <a:off x="6565976" y="3982148"/>
            <a:ext cx="1011087" cy="309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FADCC18-3E1C-4E8F-B329-6665C4FF5666}"/>
              </a:ext>
            </a:extLst>
          </p:cNvPr>
          <p:cNvSpPr txBox="1"/>
          <p:nvPr/>
        </p:nvSpPr>
        <p:spPr>
          <a:xfrm>
            <a:off x="7689137" y="4132309"/>
            <a:ext cx="2743119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/>
              <a:t>Inventory</a:t>
            </a:r>
          </a:p>
          <a:p>
            <a:endParaRPr lang="en-US" i="1" dirty="0"/>
          </a:p>
          <a:p>
            <a:r>
              <a:rPr lang="en-US" i="1" dirty="0"/>
              <a:t>New</a:t>
            </a:r>
          </a:p>
          <a:p>
            <a:endParaRPr lang="en-US" i="1" u="sng" dirty="0"/>
          </a:p>
          <a:p>
            <a:r>
              <a:rPr lang="en-US" i="1" u="sng" dirty="0"/>
              <a:t>Used</a:t>
            </a:r>
          </a:p>
        </p:txBody>
      </p:sp>
    </p:spTree>
    <p:extLst>
      <p:ext uri="{BB962C8B-B14F-4D97-AF65-F5344CB8AC3E}">
        <p14:creationId xmlns:p14="http://schemas.microsoft.com/office/powerpoint/2010/main" val="259973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43C09-C192-46D1-9A36-C078A5BA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 dirty="0">
                <a:solidFill>
                  <a:srgbClr val="303030"/>
                </a:solidFill>
                <a:latin typeface="+mj-lt"/>
                <a:ea typeface="+mj-ea"/>
                <a:cs typeface="+mj-cs"/>
              </a:rPr>
              <a:t>Screen Design: Motor Home Specialists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CDEEAA-2A79-41D2-BA2E-349D8FEAB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975" r="3337"/>
          <a:stretch/>
        </p:blipFill>
        <p:spPr>
          <a:xfrm>
            <a:off x="100208" y="231785"/>
            <a:ext cx="8044986" cy="48831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D7A38C-263E-4DB9-B679-E8460B997DFE}"/>
              </a:ext>
            </a:extLst>
          </p:cNvPr>
          <p:cNvSpPr txBox="1"/>
          <p:nvPr/>
        </p:nvSpPr>
        <p:spPr>
          <a:xfrm>
            <a:off x="8299938" y="663118"/>
            <a:ext cx="3631264" cy="4020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Story Board: Sketches used during prototyping to show the general screen layout and design.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Inventory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Brand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Type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Price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Used or New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Spotlight RVs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Contact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Trades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Parts Store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Sell Your RV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More about the Company</a:t>
            </a:r>
          </a:p>
        </p:txBody>
      </p:sp>
    </p:spTree>
    <p:extLst>
      <p:ext uri="{BB962C8B-B14F-4D97-AF65-F5344CB8AC3E}">
        <p14:creationId xmlns:p14="http://schemas.microsoft.com/office/powerpoint/2010/main" val="4130052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0F910-7A42-44C3-BB32-F8501DC9E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Screen Design: RV Trader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FE5F8F-03EF-42B6-8DE3-105218358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12"/>
          <a:stretch/>
        </p:blipFill>
        <p:spPr>
          <a:xfrm>
            <a:off x="947802" y="1609531"/>
            <a:ext cx="10296395" cy="512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52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99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Team 4 CIS 330</vt:lpstr>
      <vt:lpstr>Ch. 8 AYK 3</vt:lpstr>
      <vt:lpstr>Switch Board</vt:lpstr>
      <vt:lpstr>Screen Design: Motor Home Specialists</vt:lpstr>
      <vt:lpstr>Screen Design: RV Trader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4 CIS 330</dc:title>
  <dc:creator>Joshua P.</dc:creator>
  <cp:lastModifiedBy>Joshua P.</cp:lastModifiedBy>
  <cp:revision>1</cp:revision>
  <dcterms:created xsi:type="dcterms:W3CDTF">2019-03-13T22:58:45Z</dcterms:created>
  <dcterms:modified xsi:type="dcterms:W3CDTF">2019-03-14T00:12:31Z</dcterms:modified>
</cp:coreProperties>
</file>