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50DE-2887-419C-84AE-19882D27D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13648-A1BA-470B-B5FF-63DF46810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EBE9-8AE4-4469-B2D8-20B58E9C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6746-4C63-41DA-814E-24DFB781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C21F-7B3A-4EFF-B9AA-A5553242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7127-1301-44DA-84FE-E814D2B9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B930-3F4F-4D67-8411-EE345418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0C1A-E67E-435F-9ABB-20AFB0C8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BAA2-FB25-4144-ACDC-91342B0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69A8-F622-46FB-9FFF-B79F7DB5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65901-97F2-4FEF-958A-3B403B61C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630D5-6405-419A-AF12-59BEF6B9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5D24-A320-49C7-B613-52D21B00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1D5C-30EE-440B-8E66-45A6826F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1836-12A7-4EA8-8D02-C3FEA30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273-852D-46EE-97A0-183DC574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01CA-D064-498C-AC90-52788347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EBA1-CD9E-4431-854B-AF8BB9B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B598-E64D-4001-B4C9-31E03E82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56D6-3502-4F77-8D17-AF4A1CF3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ABEB-7748-438A-A2E6-9404806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D8D13-AEEA-49EF-8E9E-655E581C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298B-B09E-4857-BB47-C5E0365D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8F28-E347-48FF-B95A-4532906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94C8-B58C-4B41-8115-B435AB64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E37A-5246-4403-B6B3-2E48CF4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026A-A5ED-4040-9990-9AA3ADA74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23B4-0C2B-4999-8E6E-5671E93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41F7-A98D-4E5D-8E58-653DB0C9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B1B00-3CFC-48C8-B116-36B1163F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DB94-62E2-486A-8979-172D986F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2F35-BFC9-436F-B8FC-25ACEB24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F578-146A-4B86-BB0C-8884A167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4B93-DC27-431E-966A-283E636A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E23B8-C0D8-40D9-ACFE-6805D6790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B6C85-E680-439E-834F-1CDFD3CA3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EDFD7-D2E3-41FE-B186-607307F6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E47FB-7E63-49C3-876B-027359E4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C8B8D-ACC4-43E7-9A9C-785493E8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9BC1-DD5D-40B0-8A07-DE5F2DEB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61850-FB4C-4CBF-B131-ADC2E251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EF7EF-5DC7-4636-B825-C8AED5C3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24211-C2F9-4713-9F2C-6811461B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5998E-DF12-41B8-B42A-D9CC8C8F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48FB0-5633-452D-974C-92AB38C0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4C16-0CEA-442C-856D-0ABCD289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42E0-B089-4C57-9281-3CC785A9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2A7-76AE-4F45-83A0-B459DFD4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5F29-16B4-4791-B104-C24D6FF70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83DC-34AE-4091-8843-501BF034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B0CA3-77E7-4C37-89C7-6B95A343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FB3E-487E-4F94-B463-9C13C89F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BEE6-1309-42E9-94FE-856CEDA3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5D6DA-F561-4C45-B35C-237F21B1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7299-F8A7-4F56-ADC7-E1939D02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844CD-87A2-4B5D-A237-67AA03A5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960B0-E04A-4611-ABA8-0361A8BC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E62D-E1F6-4D3B-9F34-DE45B7AE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27C21-6F2E-4CD1-B3CC-D27ABAC0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DDA1-8E6F-4135-8CD4-EA98349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46E3-DCCF-498A-9D69-8EA90564B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D8FA-3D4D-4566-AC57-291E71C8DB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6FAE-E8F4-42F3-8051-1D3D54F94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19C4-5F17-4084-A73F-0C795ACBE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1DC4-11A3-4700-A4DF-BA21D13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3E07-FD6E-4834-B463-A5253EF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Web"/>
              </a:rPr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14A8-1EA2-47FD-97B6-FF9E459B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– Organizing and documenting detailed project goals, tasks, cost and deadlines, and deliverables. </a:t>
            </a:r>
          </a:p>
          <a:p>
            <a:pPr lvl="1"/>
            <a:r>
              <a:rPr lang="en-US" dirty="0"/>
              <a:t>Defines needs to complete the project and the project objectives.</a:t>
            </a:r>
          </a:p>
          <a:p>
            <a:r>
              <a:rPr lang="en-US" dirty="0"/>
              <a:t>Reason why  it’s important: </a:t>
            </a:r>
          </a:p>
          <a:p>
            <a:pPr lvl="1"/>
            <a:r>
              <a:rPr lang="en-US" dirty="0"/>
              <a:t>Defines the project outcome</a:t>
            </a:r>
          </a:p>
          <a:p>
            <a:pPr lvl="1"/>
            <a:r>
              <a:rPr lang="en-US" dirty="0"/>
              <a:t>Define where project can be used</a:t>
            </a:r>
          </a:p>
          <a:p>
            <a:r>
              <a:rPr lang="en-US" dirty="0"/>
              <a:t>The scope of the payroll project would eliminate errors and allow the switch to be swift. Employees will have time to get used to the new system.</a:t>
            </a:r>
          </a:p>
        </p:txBody>
      </p:sp>
    </p:spTree>
    <p:extLst>
      <p:ext uri="{BB962C8B-B14F-4D97-AF65-F5344CB8AC3E}">
        <p14:creationId xmlns:p14="http://schemas.microsoft.com/office/powerpoint/2010/main" val="42159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LatoWeb</vt:lpstr>
      <vt:lpstr>Office Theme</vt:lpstr>
      <vt:lpstr>Project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</dc:title>
  <dc:creator>Joshua P.</dc:creator>
  <cp:lastModifiedBy>Joshua P.</cp:lastModifiedBy>
  <cp:revision>4</cp:revision>
  <dcterms:created xsi:type="dcterms:W3CDTF">2019-02-04T17:12:17Z</dcterms:created>
  <dcterms:modified xsi:type="dcterms:W3CDTF">2019-02-04T17:44:25Z</dcterms:modified>
</cp:coreProperties>
</file>