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8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6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3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1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7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56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2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8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7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7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058E5B-72C3-4A02-A996-E290E98E39C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2FDC3E-4FBD-444E-983C-D503B500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21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HhFhR530RU" TargetMode="External"/><Relationship Id="rId5" Type="http://schemas.openxmlformats.org/officeDocument/2006/relationships/hyperlink" Target="https://www.youtube.com/watch?v=CHhFhR530RU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vDWWy4CMhE?start=144" TargetMode="External"/><Relationship Id="rId5" Type="http://schemas.openxmlformats.org/officeDocument/2006/relationships/hyperlink" Target="https://youtu.be/3vDWWy4CMhE?t=144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KGdLOVStP1k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oyB4jPsp9E" TargetMode="External"/><Relationship Id="rId5" Type="http://schemas.openxmlformats.org/officeDocument/2006/relationships/hyperlink" Target="https://www.youtube.com/watch?v=voyB4jPsp9E" TargetMode="Externa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874987-2F5C-4849-8461-CF5D156C46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818206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Georgia" panose="02040502050405020303" pitchFamily="18" charset="0"/>
              </a:rPr>
              <a:t>PS done Right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89C8A174-1CD6-42EE-8E63-EA948E424CC7}"/>
              </a:ext>
            </a:extLst>
          </p:cNvPr>
          <p:cNvSpPr txBox="1">
            <a:spLocks/>
          </p:cNvSpPr>
          <p:nvPr/>
        </p:nvSpPr>
        <p:spPr>
          <a:xfrm>
            <a:off x="273235" y="1690688"/>
            <a:ext cx="5405151" cy="515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The public speaker is Ben Shapiro.</a:t>
            </a:r>
          </a:p>
          <a:p>
            <a:pPr marL="285750" indent="-285750"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He keeps his composure when he stumbles during speech with only pausing for a split sec.</a:t>
            </a:r>
          </a:p>
          <a:p>
            <a:pPr marL="285750" indent="-285750"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Ben has excellent eye contact.</a:t>
            </a:r>
          </a:p>
          <a:p>
            <a:pPr marL="285750" indent="-285750"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Small hand gestures.</a:t>
            </a:r>
          </a:p>
          <a:p>
            <a:pPr marL="285750" indent="-285750"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Speaks clearly</a:t>
            </a:r>
          </a:p>
          <a:p>
            <a:pPr marL="285750" indent="-285750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1E5C9-F1E8-4E54-A917-6E00FD3B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75" y="261347"/>
            <a:ext cx="2177531" cy="2354087"/>
          </a:xfrm>
          <a:prstGeom prst="rect">
            <a:avLst/>
          </a:prstGeom>
        </p:spPr>
      </p:pic>
      <p:pic>
        <p:nvPicPr>
          <p:cNvPr id="7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AB816E76-1CCB-4BEA-8D57-E213A960742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949518" y="2856072"/>
            <a:ext cx="6643970" cy="3737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DE58B1-266A-4D47-BFBD-1185FA4B83EB}"/>
              </a:ext>
            </a:extLst>
          </p:cNvPr>
          <p:cNvSpPr txBox="1"/>
          <p:nvPr/>
        </p:nvSpPr>
        <p:spPr>
          <a:xfrm>
            <a:off x="8321657" y="1816768"/>
            <a:ext cx="3023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  <a:hlinkClick r:id="rId5"/>
              </a:rPr>
              <a:t>https://www.youtube.com/watch?v=CHhFhR530RU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4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202E-7442-48E2-B0AD-ED97BDEE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81" y="178456"/>
            <a:ext cx="8534400" cy="1507067"/>
          </a:xfrm>
        </p:spPr>
        <p:txBody>
          <a:bodyPr/>
          <a:lstStyle/>
          <a:p>
            <a:r>
              <a:rPr lang="en-US" dirty="0"/>
              <a:t>I Have A Dream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476B-27A5-4DC3-8B3F-05DC20E2B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81" y="1467853"/>
            <a:ext cx="4756484" cy="4171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MLK’s chin is held high constantly</a:t>
            </a:r>
          </a:p>
          <a:p>
            <a:r>
              <a:rPr lang="en-US" dirty="0">
                <a:solidFill>
                  <a:schemeClr val="tx1"/>
                </a:solidFill>
              </a:rPr>
              <a:t>Shakes head his sense of righteous conviction in his mission</a:t>
            </a:r>
          </a:p>
          <a:p>
            <a:r>
              <a:rPr lang="en-US" dirty="0">
                <a:solidFill>
                  <a:schemeClr val="tx1"/>
                </a:solidFill>
              </a:rPr>
              <a:t>Pace and volume of words slowly grows  </a:t>
            </a:r>
          </a:p>
          <a:p>
            <a:r>
              <a:rPr lang="en-US" dirty="0">
                <a:solidFill>
                  <a:schemeClr val="tx1"/>
                </a:solidFill>
              </a:rPr>
              <a:t>Always eye contact on crucial sections</a:t>
            </a:r>
          </a:p>
          <a:p>
            <a:r>
              <a:rPr lang="en-US" dirty="0">
                <a:solidFill>
                  <a:schemeClr val="tx1"/>
                </a:solidFill>
              </a:rPr>
              <a:t>Repetition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6CDC86B-126B-46E9-A002-FB500EF435B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263764" y="670506"/>
            <a:ext cx="6468674" cy="3638629"/>
          </a:xfrm>
          <a:prstGeom prst="rect">
            <a:avLst/>
          </a:prstGeom>
        </p:spPr>
      </p:pic>
      <p:pic>
        <p:nvPicPr>
          <p:cNvPr id="2052" name="Picture 4" descr="Image result for mlk jr">
            <a:extLst>
              <a:ext uri="{FF2B5EF4-FFF2-40B4-BE49-F238E27FC236}">
                <a16:creationId xmlns:a16="http://schemas.microsoft.com/office/drawing/2014/main" id="{8E8FB88B-CCCA-45C4-A7BE-CCA058CD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31" y="4529109"/>
            <a:ext cx="3329074" cy="213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22061-AE39-476B-8F7B-DFF060AB8128}"/>
              </a:ext>
            </a:extLst>
          </p:cNvPr>
          <p:cNvSpPr txBox="1"/>
          <p:nvPr/>
        </p:nvSpPr>
        <p:spPr>
          <a:xfrm>
            <a:off x="7098630" y="4421651"/>
            <a:ext cx="47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https://youtu.be/3vDWWy4CMhE?t=144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0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3B386C-0A3C-406A-8F97-D2CF9727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9" y="188912"/>
            <a:ext cx="3932237" cy="800100"/>
          </a:xfrm>
        </p:spPr>
        <p:txBody>
          <a:bodyPr/>
          <a:lstStyle/>
          <a:p>
            <a:r>
              <a:rPr lang="en-US" dirty="0"/>
              <a:t>Stand Up Comedy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E24A36-F623-44E2-99FB-1525DC7D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150" y="209382"/>
            <a:ext cx="7277099" cy="3011488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Kevin Hart - Ping-Pong? Really??? - Stand-Up Comedy </a:t>
            </a:r>
            <a:endParaRPr lang="en-US" sz="2400" dirty="0"/>
          </a:p>
          <a:p>
            <a:r>
              <a:rPr lang="en-US" sz="2400" dirty="0"/>
              <a:t>0:00 to 2:20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6E28F0-C193-431B-B896-A03C06542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7256" y="1039561"/>
            <a:ext cx="5400593" cy="573062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Kevin Hart is a very funny guy we all know that much.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Kevin uses a lot of hand movement and body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He sets his joke up nicely with a story maybe we all can relate to since we are in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His eyes stays on the crowd to read their reaction to his joke.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He changes his voice to impersonate, but his voice levels usually stay high and sporadic when talking naturally.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His timing and effectiveness of switching from the story to giving advice was perfectly laid out and relatable.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B477C-F41A-4C1E-8E67-FB50F9E9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1010"/>
            <a:ext cx="5125454" cy="341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0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895-937D-4BBF-B7C6-46CB49C6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81292"/>
            <a:ext cx="8534400" cy="1507067"/>
          </a:xfrm>
        </p:spPr>
        <p:txBody>
          <a:bodyPr>
            <a:normAutofit/>
          </a:bodyPr>
          <a:lstStyle/>
          <a:p>
            <a:r>
              <a:rPr lang="en-US" sz="3600" dirty="0"/>
              <a:t> Queen Latifah's Commencement speech at Strayer University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30D9219F-E99C-43A9-A684-EE10F228AD4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23866" y="2683986"/>
            <a:ext cx="6322176" cy="3556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FBFAD-9116-45EF-9F6F-0D49D4E3E83F}"/>
              </a:ext>
            </a:extLst>
          </p:cNvPr>
          <p:cNvSpPr txBox="1"/>
          <p:nvPr/>
        </p:nvSpPr>
        <p:spPr>
          <a:xfrm>
            <a:off x="531669" y="1477248"/>
            <a:ext cx="4487779" cy="453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Uses emphasis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Engaging expressions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Voice </a:t>
            </a:r>
            <a:r>
              <a:rPr lang="en-US" sz="2800"/>
              <a:t>levels that </a:t>
            </a:r>
            <a:r>
              <a:rPr lang="en-US" sz="2800" dirty="0"/>
              <a:t>add meaning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Eye contact and confidence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 descr="Image result for queen latifah">
            <a:extLst>
              <a:ext uri="{FF2B5EF4-FFF2-40B4-BE49-F238E27FC236}">
                <a16:creationId xmlns:a16="http://schemas.microsoft.com/office/drawing/2014/main" id="{194235A8-6211-430C-8813-3BCE4A4C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150" y="425262"/>
            <a:ext cx="1723857" cy="19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C4D40E-5247-4ED7-8378-F1AC7EF7FC80}"/>
              </a:ext>
            </a:extLst>
          </p:cNvPr>
          <p:cNvSpPr/>
          <p:nvPr/>
        </p:nvSpPr>
        <p:spPr>
          <a:xfrm>
            <a:off x="5019448" y="6307376"/>
            <a:ext cx="484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https://www.youtube.com/watch?v=voyB4jPsp9E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397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236</Words>
  <Application>Microsoft Office PowerPoint</Application>
  <PresentationFormat>Widescreen</PresentationFormat>
  <Paragraphs>30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Georgia</vt:lpstr>
      <vt:lpstr>Wingdings 3</vt:lpstr>
      <vt:lpstr>Slice</vt:lpstr>
      <vt:lpstr>PowerPoint Presentation</vt:lpstr>
      <vt:lpstr>I Have A Dream</vt:lpstr>
      <vt:lpstr>Stand Up Comedy</vt:lpstr>
      <vt:lpstr> Queen Latifah's Commencement speech at Strayer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Up Comedy</dc:title>
  <dc:creator>G g</dc:creator>
  <cp:lastModifiedBy>AO</cp:lastModifiedBy>
  <cp:revision>11</cp:revision>
  <dcterms:created xsi:type="dcterms:W3CDTF">2019-01-22T01:01:13Z</dcterms:created>
  <dcterms:modified xsi:type="dcterms:W3CDTF">2019-01-22T03:59:06Z</dcterms:modified>
</cp:coreProperties>
</file>