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>
        <p:scale>
          <a:sx n="110" d="100"/>
          <a:sy n="110" d="100"/>
        </p:scale>
        <p:origin x="4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1E35-4ADE-124C-AA6A-E2CD7E39A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8363A-E8DB-F04C-A0C8-1A22A0BB0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489B0-8D2B-EC45-A40D-C635C7D8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9F5A-EE3D-8548-8A2B-10D863985A6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052F2-CDC5-BD42-BE2A-3E9C2270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32FF9-8311-B647-8B4A-95FE2F1D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B11E-0D45-5C4D-AB63-CEE3D6DC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3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2C60-18E2-A141-8A7E-2992DFBB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C351C-44EF-6747-8729-F8931C8E8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7362D-58F9-4046-B8D8-0CFEE482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9F5A-EE3D-8548-8A2B-10D863985A6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15FA-30EE-4142-B2C6-BAC6B366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0397A-98EA-534D-95CB-E1F0391D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B11E-0D45-5C4D-AB63-CEE3D6DC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5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69523-44C9-754D-A1F7-CBEB3DE6E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EB622-6615-2F41-8E1A-38122BD2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8BD2-C500-8B49-807A-CE119FA8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9F5A-EE3D-8548-8A2B-10D863985A6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CBE81-881B-7744-A053-FA4D5CA7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6A32B-D78F-F54D-B53D-FEA419C4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B11E-0D45-5C4D-AB63-CEE3D6DC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6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0EB9-38B4-6349-A709-A3B81973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BB70-E038-E341-8858-24477AD5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236B9-C067-4348-B70F-1BB0E01A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9F5A-EE3D-8548-8A2B-10D863985A6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B3FEB-11CC-C24E-B5A6-85B7550B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BEAF0-11B8-254D-B43B-B12797E4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B11E-0D45-5C4D-AB63-CEE3D6DC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0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C48E-E686-FF4C-812D-6396EEBF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C2765-65BC-A04B-894D-456B72720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0B7F4-1B74-2D43-BAC6-2BB02ADC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9F5A-EE3D-8548-8A2B-10D863985A6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D192C-6D1A-4B4A-896C-AC385DAA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16BF6-BF4A-D543-8032-4C4514A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B11E-0D45-5C4D-AB63-CEE3D6DC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2BFC-C09A-D448-B20A-D973FD8E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48F0-2C78-D74F-A3D0-7D1B6FDE5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87379-44C5-E84F-9B1C-2DBB9D093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8F6DA-EDF3-5B4C-89A9-9AA07008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9F5A-EE3D-8548-8A2B-10D863985A6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B9D9D-635E-5C4B-9AF9-18775B52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AF97F-3C89-744E-8C37-1DE7B23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B11E-0D45-5C4D-AB63-CEE3D6DC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8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8D48-2BA5-AB46-8CD9-5BE2E3F3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E0423-3ED0-2140-A56B-DB2A69F1A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0D594-070E-0D43-BACE-851585C13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B845A-CB97-E347-8E2F-F437B055A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DF441-D3F6-C246-AC81-B44CCB09D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7D797-5379-1D4C-BE5C-4DCB04CE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9F5A-EE3D-8548-8A2B-10D863985A6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1558C-89B8-5C48-A688-9EECE591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0B632-062F-9345-9E9A-FEC5D939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B11E-0D45-5C4D-AB63-CEE3D6DC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A74C-82F5-5341-B9C3-EA788DE8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ACBB4-1984-E24C-A1F3-E69E0854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9F5A-EE3D-8548-8A2B-10D863985A6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8B742-4715-0B44-9673-86BAB597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31D52-F077-544C-B8B9-2CAAFE70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B11E-0D45-5C4D-AB63-CEE3D6DC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0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42EA6-3654-D64E-8BA7-24E9998D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9F5A-EE3D-8548-8A2B-10D863985A6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E1A30-0CE1-C54A-8D97-107A0C68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229F4-5DF8-6942-8CD1-49A95196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B11E-0D45-5C4D-AB63-CEE3D6DC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7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D86F-7A4B-AE4B-83C3-F9651AEF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BE96-6621-4C42-A35F-5D336B66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C1949-F771-E54B-8CB1-87DE2A7D1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B92F0-0D86-B84A-B7FC-C8F7FD4A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9F5A-EE3D-8548-8A2B-10D863985A6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12DF6-C3E8-BB4D-B480-F718ADF3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33A02-6278-B341-9513-D982EE9F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B11E-0D45-5C4D-AB63-CEE3D6DC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7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AC00-C71C-F242-85D3-F1EC1DAF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9F505-699D-B246-A21B-DC72B7BF6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7F401-2226-3648-9D3B-70F0C84A6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13FC5-582F-B74A-ACCC-9FA4977A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9F5A-EE3D-8548-8A2B-10D863985A6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05ACC-B76A-FD47-8E41-0CA1AFA1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00EE8-2CD4-3448-B0DA-AD6BF502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B11E-0D45-5C4D-AB63-CEE3D6DC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6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78499-0E9A-574A-A48C-C73620F6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62682-3356-A640-B6A8-4E44C8EAF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D1E5-1529-D541-914B-27FD3CD2D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99F5A-EE3D-8548-8A2B-10D863985A6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7B1E4-64E6-454C-A375-10DE5E844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8793A-4315-134C-926E-CA1D995EE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6B11E-0D45-5C4D-AB63-CEE3D6DC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3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F1815-5242-9B4D-BE34-B33708805762}"/>
              </a:ext>
            </a:extLst>
          </p:cNvPr>
          <p:cNvSpPr txBox="1"/>
          <p:nvPr/>
        </p:nvSpPr>
        <p:spPr>
          <a:xfrm>
            <a:off x="4190504" y="814622"/>
            <a:ext cx="74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Day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01ECE-3BF0-9E4D-B383-9A1B3A8FB420}"/>
              </a:ext>
            </a:extLst>
          </p:cNvPr>
          <p:cNvSpPr txBox="1"/>
          <p:nvPr/>
        </p:nvSpPr>
        <p:spPr>
          <a:xfrm>
            <a:off x="7048087" y="814622"/>
            <a:ext cx="74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Day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E9CA-B62F-F348-A7F5-57AB6F6E83E3}"/>
              </a:ext>
            </a:extLst>
          </p:cNvPr>
          <p:cNvSpPr txBox="1"/>
          <p:nvPr/>
        </p:nvSpPr>
        <p:spPr>
          <a:xfrm>
            <a:off x="9818730" y="820200"/>
            <a:ext cx="74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Day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56731-94F1-414A-A6FF-BE5D49D0A87B}"/>
              </a:ext>
            </a:extLst>
          </p:cNvPr>
          <p:cNvSpPr txBox="1"/>
          <p:nvPr/>
        </p:nvSpPr>
        <p:spPr>
          <a:xfrm>
            <a:off x="826037" y="3433293"/>
            <a:ext cx="93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</a:t>
            </a:r>
          </a:p>
          <a:p>
            <a:r>
              <a:rPr lang="en-US" dirty="0"/>
              <a:t>Wealth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2DD5FF-D116-884D-A237-63B25CAC5CA4}"/>
              </a:ext>
            </a:extLst>
          </p:cNvPr>
          <p:cNvSpPr txBox="1"/>
          <p:nvPr/>
        </p:nvSpPr>
        <p:spPr>
          <a:xfrm>
            <a:off x="5630082" y="443937"/>
            <a:ext cx="355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Potential Cumulative Changes by...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99E506-5120-7440-998D-A99254B3696F}"/>
              </a:ext>
            </a:extLst>
          </p:cNvPr>
          <p:cNvSpPr txBox="1"/>
          <p:nvPr/>
        </p:nvSpPr>
        <p:spPr>
          <a:xfrm rot="20902650">
            <a:off x="8129692" y="1519975"/>
            <a:ext cx="145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50% of +$30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B54162-BEB1-3445-8F7C-A36BB08ECB6B}"/>
              </a:ext>
            </a:extLst>
          </p:cNvPr>
          <p:cNvSpPr txBox="1"/>
          <p:nvPr/>
        </p:nvSpPr>
        <p:spPr>
          <a:xfrm rot="758971">
            <a:off x="8203292" y="2207382"/>
            <a:ext cx="130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50% of -$20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94F6C08-FBAB-4244-8E2A-D683E51CA39D}"/>
              </a:ext>
            </a:extLst>
          </p:cNvPr>
          <p:cNvCxnSpPr>
            <a:cxnSpLocks/>
          </p:cNvCxnSpPr>
          <p:nvPr/>
        </p:nvCxnSpPr>
        <p:spPr>
          <a:xfrm>
            <a:off x="7989931" y="2032669"/>
            <a:ext cx="1828800" cy="3657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24F3F35-0548-9341-8ED1-E76D1F4BC6A4}"/>
              </a:ext>
            </a:extLst>
          </p:cNvPr>
          <p:cNvCxnSpPr>
            <a:cxnSpLocks/>
          </p:cNvCxnSpPr>
          <p:nvPr/>
        </p:nvCxnSpPr>
        <p:spPr>
          <a:xfrm flipV="1">
            <a:off x="7989931" y="1666909"/>
            <a:ext cx="1828800" cy="3657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0B4EE0B-9D4A-8D41-8CDA-349F90801B39}"/>
              </a:ext>
            </a:extLst>
          </p:cNvPr>
          <p:cNvSpPr txBox="1"/>
          <p:nvPr/>
        </p:nvSpPr>
        <p:spPr>
          <a:xfrm rot="20902650">
            <a:off x="8129692" y="2683048"/>
            <a:ext cx="145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50% of +$30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D16DEF9-C9C9-2D44-A4F2-EFFCEC71A111}"/>
              </a:ext>
            </a:extLst>
          </p:cNvPr>
          <p:cNvSpPr txBox="1"/>
          <p:nvPr/>
        </p:nvSpPr>
        <p:spPr>
          <a:xfrm rot="758971">
            <a:off x="8203292" y="3370455"/>
            <a:ext cx="130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50% of -$20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5B2CE14-A1DA-864E-B6A3-1473C7BB384F}"/>
              </a:ext>
            </a:extLst>
          </p:cNvPr>
          <p:cNvCxnSpPr>
            <a:cxnSpLocks/>
          </p:cNvCxnSpPr>
          <p:nvPr/>
        </p:nvCxnSpPr>
        <p:spPr>
          <a:xfrm>
            <a:off x="7989931" y="3195742"/>
            <a:ext cx="1828800" cy="3657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741D0E7-F750-054C-814A-5C078AB87BD7}"/>
              </a:ext>
            </a:extLst>
          </p:cNvPr>
          <p:cNvCxnSpPr>
            <a:cxnSpLocks/>
          </p:cNvCxnSpPr>
          <p:nvPr/>
        </p:nvCxnSpPr>
        <p:spPr>
          <a:xfrm flipV="1">
            <a:off x="7989931" y="2829982"/>
            <a:ext cx="1828800" cy="3657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1A62E1A-A3F6-C645-AC31-7934DE29F0D6}"/>
              </a:ext>
            </a:extLst>
          </p:cNvPr>
          <p:cNvSpPr txBox="1"/>
          <p:nvPr/>
        </p:nvSpPr>
        <p:spPr>
          <a:xfrm rot="20902650">
            <a:off x="8129691" y="4005300"/>
            <a:ext cx="145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50% of +$30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AC09DF3-60E6-094C-B8CE-837B0A83CB6B}"/>
              </a:ext>
            </a:extLst>
          </p:cNvPr>
          <p:cNvSpPr txBox="1"/>
          <p:nvPr/>
        </p:nvSpPr>
        <p:spPr>
          <a:xfrm rot="758971">
            <a:off x="8203291" y="4692707"/>
            <a:ext cx="130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50% of -$20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7C28883-140F-1242-B219-EAAFDC5FF7E9}"/>
              </a:ext>
            </a:extLst>
          </p:cNvPr>
          <p:cNvCxnSpPr>
            <a:cxnSpLocks/>
          </p:cNvCxnSpPr>
          <p:nvPr/>
        </p:nvCxnSpPr>
        <p:spPr>
          <a:xfrm>
            <a:off x="7989930" y="4517994"/>
            <a:ext cx="1828800" cy="3657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B6D8A23-8B94-C34E-9E1D-E0A7CE334107}"/>
              </a:ext>
            </a:extLst>
          </p:cNvPr>
          <p:cNvCxnSpPr>
            <a:cxnSpLocks/>
          </p:cNvCxnSpPr>
          <p:nvPr/>
        </p:nvCxnSpPr>
        <p:spPr>
          <a:xfrm flipV="1">
            <a:off x="7989930" y="4152234"/>
            <a:ext cx="1828800" cy="3657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BB40B4C-94A0-AF48-A5BF-A9C8DEC9958E}"/>
              </a:ext>
            </a:extLst>
          </p:cNvPr>
          <p:cNvSpPr txBox="1"/>
          <p:nvPr/>
        </p:nvSpPr>
        <p:spPr>
          <a:xfrm rot="20902650">
            <a:off x="8129691" y="5159147"/>
            <a:ext cx="145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50% of +$30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EBD719-DA0C-8842-9CA0-88BC006A0F53}"/>
              </a:ext>
            </a:extLst>
          </p:cNvPr>
          <p:cNvSpPr txBox="1"/>
          <p:nvPr/>
        </p:nvSpPr>
        <p:spPr>
          <a:xfrm rot="758971">
            <a:off x="8203291" y="5846554"/>
            <a:ext cx="130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50% of -$20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B623F50-AC4C-9D40-9BF5-D446F9F54B10}"/>
              </a:ext>
            </a:extLst>
          </p:cNvPr>
          <p:cNvCxnSpPr>
            <a:cxnSpLocks/>
          </p:cNvCxnSpPr>
          <p:nvPr/>
        </p:nvCxnSpPr>
        <p:spPr>
          <a:xfrm>
            <a:off x="7989930" y="5671841"/>
            <a:ext cx="1828800" cy="3657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8FA3E1D-8BD3-E84D-AB7E-BE0DFF4E0A0E}"/>
              </a:ext>
            </a:extLst>
          </p:cNvPr>
          <p:cNvCxnSpPr>
            <a:cxnSpLocks/>
          </p:cNvCxnSpPr>
          <p:nvPr/>
        </p:nvCxnSpPr>
        <p:spPr>
          <a:xfrm flipV="1">
            <a:off x="7989930" y="5306081"/>
            <a:ext cx="1828800" cy="3657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EF306FA-CEF4-8242-92F3-16B6941FE5BB}"/>
              </a:ext>
            </a:extLst>
          </p:cNvPr>
          <p:cNvSpPr txBox="1"/>
          <p:nvPr/>
        </p:nvSpPr>
        <p:spPr>
          <a:xfrm rot="20902650">
            <a:off x="5232098" y="2084816"/>
            <a:ext cx="145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50% of +$30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C02FBE-8397-9949-A7B3-A1033119CFDA}"/>
              </a:ext>
            </a:extLst>
          </p:cNvPr>
          <p:cNvSpPr txBox="1"/>
          <p:nvPr/>
        </p:nvSpPr>
        <p:spPr>
          <a:xfrm rot="758971">
            <a:off x="5305698" y="2772223"/>
            <a:ext cx="130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50% of -$20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320EEAC-51A3-6049-9511-77779ECBE39B}"/>
              </a:ext>
            </a:extLst>
          </p:cNvPr>
          <p:cNvCxnSpPr>
            <a:cxnSpLocks/>
          </p:cNvCxnSpPr>
          <p:nvPr/>
        </p:nvCxnSpPr>
        <p:spPr>
          <a:xfrm>
            <a:off x="5092337" y="2597510"/>
            <a:ext cx="1828800" cy="3657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73E359B-2CC5-9747-BC4C-8E4F5BE2B2AA}"/>
              </a:ext>
            </a:extLst>
          </p:cNvPr>
          <p:cNvCxnSpPr>
            <a:cxnSpLocks/>
          </p:cNvCxnSpPr>
          <p:nvPr/>
        </p:nvCxnSpPr>
        <p:spPr>
          <a:xfrm flipV="1">
            <a:off x="5092337" y="2231750"/>
            <a:ext cx="1828800" cy="3657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5B869F8-4995-4C43-BB75-FD74BB5417DC}"/>
              </a:ext>
            </a:extLst>
          </p:cNvPr>
          <p:cNvSpPr txBox="1"/>
          <p:nvPr/>
        </p:nvSpPr>
        <p:spPr>
          <a:xfrm rot="20902650">
            <a:off x="5232098" y="4595791"/>
            <a:ext cx="145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50% of +$30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913B63-D458-304C-8DAB-20A3B3C8C420}"/>
              </a:ext>
            </a:extLst>
          </p:cNvPr>
          <p:cNvSpPr txBox="1"/>
          <p:nvPr/>
        </p:nvSpPr>
        <p:spPr>
          <a:xfrm rot="758971">
            <a:off x="5305698" y="5283198"/>
            <a:ext cx="130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50% of -$20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9BB86D2-B206-9F42-95AB-8F55F250972C}"/>
              </a:ext>
            </a:extLst>
          </p:cNvPr>
          <p:cNvCxnSpPr>
            <a:cxnSpLocks/>
          </p:cNvCxnSpPr>
          <p:nvPr/>
        </p:nvCxnSpPr>
        <p:spPr>
          <a:xfrm>
            <a:off x="5092337" y="5108485"/>
            <a:ext cx="1828800" cy="3657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8CAD8E4-05D1-DC46-8ADF-CC787F5B1209}"/>
              </a:ext>
            </a:extLst>
          </p:cNvPr>
          <p:cNvCxnSpPr>
            <a:cxnSpLocks/>
          </p:cNvCxnSpPr>
          <p:nvPr/>
        </p:nvCxnSpPr>
        <p:spPr>
          <a:xfrm flipV="1">
            <a:off x="5092337" y="4742725"/>
            <a:ext cx="1828800" cy="3657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5A6FF93-ED0A-464A-991F-54EBEAEBE2EB}"/>
              </a:ext>
            </a:extLst>
          </p:cNvPr>
          <p:cNvSpPr txBox="1"/>
          <p:nvPr/>
        </p:nvSpPr>
        <p:spPr>
          <a:xfrm rot="20116946">
            <a:off x="2018967" y="3018471"/>
            <a:ext cx="145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50% of +$30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E699EB-50F8-5B45-BD20-40A7015F1F50}"/>
              </a:ext>
            </a:extLst>
          </p:cNvPr>
          <p:cNvSpPr txBox="1"/>
          <p:nvPr/>
        </p:nvSpPr>
        <p:spPr>
          <a:xfrm rot="1662341">
            <a:off x="2092565" y="4283027"/>
            <a:ext cx="130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50% of -$20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02BE1D5-973C-6C4B-BB30-75A51212182E}"/>
              </a:ext>
            </a:extLst>
          </p:cNvPr>
          <p:cNvCxnSpPr>
            <a:cxnSpLocks/>
          </p:cNvCxnSpPr>
          <p:nvPr/>
        </p:nvCxnSpPr>
        <p:spPr>
          <a:xfrm>
            <a:off x="1821187" y="3799053"/>
            <a:ext cx="2234986" cy="11265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25B2348-64B7-C34F-BBB2-52C698840134}"/>
              </a:ext>
            </a:extLst>
          </p:cNvPr>
          <p:cNvCxnSpPr>
            <a:cxnSpLocks/>
          </p:cNvCxnSpPr>
          <p:nvPr/>
        </p:nvCxnSpPr>
        <p:spPr>
          <a:xfrm flipV="1">
            <a:off x="1821187" y="2761380"/>
            <a:ext cx="2234986" cy="1037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CD88CE6-0868-E34B-84D6-48E897146237}"/>
              </a:ext>
            </a:extLst>
          </p:cNvPr>
          <p:cNvSpPr txBox="1"/>
          <p:nvPr/>
        </p:nvSpPr>
        <p:spPr>
          <a:xfrm>
            <a:off x="4219777" y="2392048"/>
            <a:ext cx="72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+$30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8AC3865-D4CD-FB46-81D2-FE49A77DF1B3}"/>
              </a:ext>
            </a:extLst>
          </p:cNvPr>
          <p:cNvSpPr txBox="1"/>
          <p:nvPr/>
        </p:nvSpPr>
        <p:spPr>
          <a:xfrm>
            <a:off x="4219777" y="4907183"/>
            <a:ext cx="72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-$20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E2FA655-DC7F-464F-850A-3AE8CB248125}"/>
              </a:ext>
            </a:extLst>
          </p:cNvPr>
          <p:cNvSpPr txBox="1"/>
          <p:nvPr/>
        </p:nvSpPr>
        <p:spPr>
          <a:xfrm>
            <a:off x="7048087" y="1908642"/>
            <a:ext cx="72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+$60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D1E6557-2CFE-3446-822C-3985E6CED537}"/>
              </a:ext>
            </a:extLst>
          </p:cNvPr>
          <p:cNvSpPr txBox="1"/>
          <p:nvPr/>
        </p:nvSpPr>
        <p:spPr>
          <a:xfrm>
            <a:off x="9818730" y="1436419"/>
            <a:ext cx="72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+$90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BDAC4D7-8F42-0B4F-94D6-17E23C8384EB}"/>
              </a:ext>
            </a:extLst>
          </p:cNvPr>
          <p:cNvSpPr txBox="1"/>
          <p:nvPr/>
        </p:nvSpPr>
        <p:spPr>
          <a:xfrm>
            <a:off x="7051092" y="2787486"/>
            <a:ext cx="72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+$10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0F09930-6A9B-7747-9E7B-241D85B5165E}"/>
              </a:ext>
            </a:extLst>
          </p:cNvPr>
          <p:cNvSpPr txBox="1"/>
          <p:nvPr/>
        </p:nvSpPr>
        <p:spPr>
          <a:xfrm>
            <a:off x="7055561" y="4467693"/>
            <a:ext cx="72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+$10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5D26A3A-D575-9846-B52C-69DDA72A5A21}"/>
              </a:ext>
            </a:extLst>
          </p:cNvPr>
          <p:cNvSpPr txBox="1"/>
          <p:nvPr/>
        </p:nvSpPr>
        <p:spPr>
          <a:xfrm>
            <a:off x="7055561" y="5377047"/>
            <a:ext cx="72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-$40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42C1BC-B73F-FA4E-B8DB-98D2834724DE}"/>
              </a:ext>
            </a:extLst>
          </p:cNvPr>
          <p:cNvSpPr txBox="1"/>
          <p:nvPr/>
        </p:nvSpPr>
        <p:spPr>
          <a:xfrm>
            <a:off x="9818730" y="2251855"/>
            <a:ext cx="72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+$40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12BD076-0B9D-B744-982D-93509F6DC27E}"/>
              </a:ext>
            </a:extLst>
          </p:cNvPr>
          <p:cNvSpPr txBox="1"/>
          <p:nvPr/>
        </p:nvSpPr>
        <p:spPr>
          <a:xfrm>
            <a:off x="9818729" y="2655707"/>
            <a:ext cx="72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+$40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C25126A-65BE-3142-B5C2-7BB80922D1E9}"/>
              </a:ext>
            </a:extLst>
          </p:cNvPr>
          <p:cNvSpPr txBox="1"/>
          <p:nvPr/>
        </p:nvSpPr>
        <p:spPr>
          <a:xfrm>
            <a:off x="9818728" y="3370455"/>
            <a:ext cx="72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-$10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34C9D1E-3F48-A545-9F79-C09647F6843A}"/>
              </a:ext>
            </a:extLst>
          </p:cNvPr>
          <p:cNvSpPr txBox="1"/>
          <p:nvPr/>
        </p:nvSpPr>
        <p:spPr>
          <a:xfrm>
            <a:off x="9818727" y="3937499"/>
            <a:ext cx="72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+$40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325FC94-93F4-C947-A5E5-06B3ED2970F7}"/>
              </a:ext>
            </a:extLst>
          </p:cNvPr>
          <p:cNvSpPr txBox="1"/>
          <p:nvPr/>
        </p:nvSpPr>
        <p:spPr>
          <a:xfrm>
            <a:off x="9818726" y="4712897"/>
            <a:ext cx="72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-$10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7766F11-226C-0246-AB3D-D61F5FD09870}"/>
              </a:ext>
            </a:extLst>
          </p:cNvPr>
          <p:cNvSpPr txBox="1"/>
          <p:nvPr/>
        </p:nvSpPr>
        <p:spPr>
          <a:xfrm>
            <a:off x="9818725" y="5130641"/>
            <a:ext cx="72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-$10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133B731-46C1-754A-A6A7-5738BABAABAF}"/>
              </a:ext>
            </a:extLst>
          </p:cNvPr>
          <p:cNvSpPr txBox="1"/>
          <p:nvPr/>
        </p:nvSpPr>
        <p:spPr>
          <a:xfrm>
            <a:off x="9818724" y="5875970"/>
            <a:ext cx="72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-$60</a:t>
            </a:r>
          </a:p>
        </p:txBody>
      </p:sp>
    </p:spTree>
    <p:extLst>
      <p:ext uri="{BB962C8B-B14F-4D97-AF65-F5344CB8AC3E}">
        <p14:creationId xmlns:p14="http://schemas.microsoft.com/office/powerpoint/2010/main" val="180268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111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Foster</dc:creator>
  <cp:lastModifiedBy>Joshua Foster</cp:lastModifiedBy>
  <cp:revision>5</cp:revision>
  <dcterms:created xsi:type="dcterms:W3CDTF">2020-10-07T19:50:35Z</dcterms:created>
  <dcterms:modified xsi:type="dcterms:W3CDTF">2020-10-07T20:31:22Z</dcterms:modified>
</cp:coreProperties>
</file>