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10" r:id="rId3"/>
    <p:sldId id="412" r:id="rId4"/>
    <p:sldId id="414" r:id="rId5"/>
    <p:sldId id="41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161.xml"/><Relationship Id="rId98" Type="http://schemas.openxmlformats.org/officeDocument/2006/relationships/tags" Target="../tags/tag160.xml"/><Relationship Id="rId97" Type="http://schemas.openxmlformats.org/officeDocument/2006/relationships/tags" Target="../tags/tag159.xml"/><Relationship Id="rId96" Type="http://schemas.openxmlformats.org/officeDocument/2006/relationships/tags" Target="../tags/tag158.xml"/><Relationship Id="rId95" Type="http://schemas.openxmlformats.org/officeDocument/2006/relationships/tags" Target="../tags/tag157.xml"/><Relationship Id="rId94" Type="http://schemas.openxmlformats.org/officeDocument/2006/relationships/tags" Target="../tags/tag156.xml"/><Relationship Id="rId93" Type="http://schemas.openxmlformats.org/officeDocument/2006/relationships/tags" Target="../tags/tag155.xml"/><Relationship Id="rId92" Type="http://schemas.openxmlformats.org/officeDocument/2006/relationships/tags" Target="../tags/tag154.xml"/><Relationship Id="rId91" Type="http://schemas.openxmlformats.org/officeDocument/2006/relationships/tags" Target="../tags/tag153.xml"/><Relationship Id="rId90" Type="http://schemas.openxmlformats.org/officeDocument/2006/relationships/tags" Target="../tags/tag152.xml"/><Relationship Id="rId9" Type="http://schemas.openxmlformats.org/officeDocument/2006/relationships/tags" Target="../tags/tag71.xml"/><Relationship Id="rId89" Type="http://schemas.openxmlformats.org/officeDocument/2006/relationships/tags" Target="../tags/tag151.xml"/><Relationship Id="rId88" Type="http://schemas.openxmlformats.org/officeDocument/2006/relationships/tags" Target="../tags/tag150.xml"/><Relationship Id="rId87" Type="http://schemas.openxmlformats.org/officeDocument/2006/relationships/tags" Target="../tags/tag149.xml"/><Relationship Id="rId86" Type="http://schemas.openxmlformats.org/officeDocument/2006/relationships/tags" Target="../tags/tag148.xml"/><Relationship Id="rId85" Type="http://schemas.openxmlformats.org/officeDocument/2006/relationships/tags" Target="../tags/tag147.xml"/><Relationship Id="rId84" Type="http://schemas.openxmlformats.org/officeDocument/2006/relationships/tags" Target="../tags/tag146.xml"/><Relationship Id="rId83" Type="http://schemas.openxmlformats.org/officeDocument/2006/relationships/tags" Target="../tags/tag145.xml"/><Relationship Id="rId82" Type="http://schemas.openxmlformats.org/officeDocument/2006/relationships/tags" Target="../tags/tag144.xml"/><Relationship Id="rId81" Type="http://schemas.openxmlformats.org/officeDocument/2006/relationships/tags" Target="../tags/tag143.xml"/><Relationship Id="rId80" Type="http://schemas.openxmlformats.org/officeDocument/2006/relationships/tags" Target="../tags/tag142.xml"/><Relationship Id="rId8" Type="http://schemas.openxmlformats.org/officeDocument/2006/relationships/tags" Target="../tags/tag70.xml"/><Relationship Id="rId79" Type="http://schemas.openxmlformats.org/officeDocument/2006/relationships/tags" Target="../tags/tag141.xml"/><Relationship Id="rId78" Type="http://schemas.openxmlformats.org/officeDocument/2006/relationships/tags" Target="../tags/tag140.xml"/><Relationship Id="rId77" Type="http://schemas.openxmlformats.org/officeDocument/2006/relationships/tags" Target="../tags/tag139.xml"/><Relationship Id="rId76" Type="http://schemas.openxmlformats.org/officeDocument/2006/relationships/tags" Target="../tags/tag138.xml"/><Relationship Id="rId75" Type="http://schemas.openxmlformats.org/officeDocument/2006/relationships/tags" Target="../tags/tag137.xml"/><Relationship Id="rId74" Type="http://schemas.openxmlformats.org/officeDocument/2006/relationships/tags" Target="../tags/tag136.xml"/><Relationship Id="rId73" Type="http://schemas.openxmlformats.org/officeDocument/2006/relationships/tags" Target="../tags/tag135.xml"/><Relationship Id="rId72" Type="http://schemas.openxmlformats.org/officeDocument/2006/relationships/tags" Target="../tags/tag134.xml"/><Relationship Id="rId71" Type="http://schemas.openxmlformats.org/officeDocument/2006/relationships/tags" Target="../tags/tag133.xml"/><Relationship Id="rId70" Type="http://schemas.openxmlformats.org/officeDocument/2006/relationships/tags" Target="../tags/tag132.xml"/><Relationship Id="rId7" Type="http://schemas.openxmlformats.org/officeDocument/2006/relationships/tags" Target="../tags/tag69.xml"/><Relationship Id="rId69" Type="http://schemas.openxmlformats.org/officeDocument/2006/relationships/tags" Target="../tags/tag131.xml"/><Relationship Id="rId68" Type="http://schemas.openxmlformats.org/officeDocument/2006/relationships/tags" Target="../tags/tag130.xml"/><Relationship Id="rId67" Type="http://schemas.openxmlformats.org/officeDocument/2006/relationships/tags" Target="../tags/tag129.xml"/><Relationship Id="rId66" Type="http://schemas.openxmlformats.org/officeDocument/2006/relationships/tags" Target="../tags/tag128.xml"/><Relationship Id="rId65" Type="http://schemas.openxmlformats.org/officeDocument/2006/relationships/tags" Target="../tags/tag127.xml"/><Relationship Id="rId64" Type="http://schemas.openxmlformats.org/officeDocument/2006/relationships/tags" Target="../tags/tag126.xml"/><Relationship Id="rId63" Type="http://schemas.openxmlformats.org/officeDocument/2006/relationships/tags" Target="../tags/tag125.xml"/><Relationship Id="rId62" Type="http://schemas.openxmlformats.org/officeDocument/2006/relationships/tags" Target="../tags/tag124.xml"/><Relationship Id="rId61" Type="http://schemas.openxmlformats.org/officeDocument/2006/relationships/tags" Target="../tags/tag123.xml"/><Relationship Id="rId60" Type="http://schemas.openxmlformats.org/officeDocument/2006/relationships/tags" Target="../tags/tag122.xml"/><Relationship Id="rId6" Type="http://schemas.openxmlformats.org/officeDocument/2006/relationships/tags" Target="../tags/tag68.xml"/><Relationship Id="rId59" Type="http://schemas.openxmlformats.org/officeDocument/2006/relationships/tags" Target="../tags/tag121.xml"/><Relationship Id="rId58" Type="http://schemas.openxmlformats.org/officeDocument/2006/relationships/tags" Target="../tags/tag120.xml"/><Relationship Id="rId57" Type="http://schemas.openxmlformats.org/officeDocument/2006/relationships/tags" Target="../tags/tag119.xml"/><Relationship Id="rId56" Type="http://schemas.openxmlformats.org/officeDocument/2006/relationships/tags" Target="../tags/tag118.xml"/><Relationship Id="rId55" Type="http://schemas.openxmlformats.org/officeDocument/2006/relationships/tags" Target="../tags/tag117.xml"/><Relationship Id="rId54" Type="http://schemas.openxmlformats.org/officeDocument/2006/relationships/tags" Target="../tags/tag116.xml"/><Relationship Id="rId53" Type="http://schemas.openxmlformats.org/officeDocument/2006/relationships/tags" Target="../tags/tag115.xml"/><Relationship Id="rId52" Type="http://schemas.openxmlformats.org/officeDocument/2006/relationships/tags" Target="../tags/tag114.xml"/><Relationship Id="rId51" Type="http://schemas.openxmlformats.org/officeDocument/2006/relationships/tags" Target="../tags/tag113.xml"/><Relationship Id="rId50" Type="http://schemas.openxmlformats.org/officeDocument/2006/relationships/tags" Target="../tags/tag112.xml"/><Relationship Id="rId5" Type="http://schemas.openxmlformats.org/officeDocument/2006/relationships/tags" Target="../tags/tag67.xml"/><Relationship Id="rId49" Type="http://schemas.openxmlformats.org/officeDocument/2006/relationships/tags" Target="../tags/tag111.xml"/><Relationship Id="rId48" Type="http://schemas.openxmlformats.org/officeDocument/2006/relationships/tags" Target="../tags/tag110.xml"/><Relationship Id="rId47" Type="http://schemas.openxmlformats.org/officeDocument/2006/relationships/tags" Target="../tags/tag109.xml"/><Relationship Id="rId46" Type="http://schemas.openxmlformats.org/officeDocument/2006/relationships/tags" Target="../tags/tag108.xml"/><Relationship Id="rId45" Type="http://schemas.openxmlformats.org/officeDocument/2006/relationships/tags" Target="../tags/tag107.xml"/><Relationship Id="rId44" Type="http://schemas.openxmlformats.org/officeDocument/2006/relationships/tags" Target="../tags/tag106.xml"/><Relationship Id="rId43" Type="http://schemas.openxmlformats.org/officeDocument/2006/relationships/tags" Target="../tags/tag105.xml"/><Relationship Id="rId42" Type="http://schemas.openxmlformats.org/officeDocument/2006/relationships/tags" Target="../tags/tag104.xml"/><Relationship Id="rId41" Type="http://schemas.openxmlformats.org/officeDocument/2006/relationships/tags" Target="../tags/tag103.xml"/><Relationship Id="rId40" Type="http://schemas.openxmlformats.org/officeDocument/2006/relationships/tags" Target="../tags/tag102.xml"/><Relationship Id="rId4" Type="http://schemas.openxmlformats.org/officeDocument/2006/relationships/tags" Target="../tags/tag66.xml"/><Relationship Id="rId39" Type="http://schemas.openxmlformats.org/officeDocument/2006/relationships/tags" Target="../tags/tag101.xml"/><Relationship Id="rId38" Type="http://schemas.openxmlformats.org/officeDocument/2006/relationships/tags" Target="../tags/tag100.xml"/><Relationship Id="rId37" Type="http://schemas.openxmlformats.org/officeDocument/2006/relationships/tags" Target="../tags/tag99.xml"/><Relationship Id="rId36" Type="http://schemas.openxmlformats.org/officeDocument/2006/relationships/tags" Target="../tags/tag98.xml"/><Relationship Id="rId35" Type="http://schemas.openxmlformats.org/officeDocument/2006/relationships/tags" Target="../tags/tag97.xml"/><Relationship Id="rId34" Type="http://schemas.openxmlformats.org/officeDocument/2006/relationships/tags" Target="../tags/tag96.xml"/><Relationship Id="rId33" Type="http://schemas.openxmlformats.org/officeDocument/2006/relationships/tags" Target="../tags/tag95.xml"/><Relationship Id="rId32" Type="http://schemas.openxmlformats.org/officeDocument/2006/relationships/tags" Target="../tags/tag94.xml"/><Relationship Id="rId31" Type="http://schemas.openxmlformats.org/officeDocument/2006/relationships/tags" Target="../tags/tag93.xml"/><Relationship Id="rId30" Type="http://schemas.openxmlformats.org/officeDocument/2006/relationships/tags" Target="../tags/tag92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5" Type="http://schemas.openxmlformats.org/officeDocument/2006/relationships/slideLayout" Target="../slideLayouts/slideLayout7.xml"/><Relationship Id="rId114" Type="http://schemas.openxmlformats.org/officeDocument/2006/relationships/tags" Target="../tags/tag176.xml"/><Relationship Id="rId113" Type="http://schemas.openxmlformats.org/officeDocument/2006/relationships/tags" Target="../tags/tag175.xml"/><Relationship Id="rId112" Type="http://schemas.openxmlformats.org/officeDocument/2006/relationships/tags" Target="../tags/tag174.xml"/><Relationship Id="rId111" Type="http://schemas.openxmlformats.org/officeDocument/2006/relationships/tags" Target="../tags/tag173.xml"/><Relationship Id="rId110" Type="http://schemas.openxmlformats.org/officeDocument/2006/relationships/tags" Target="../tags/tag172.xml"/><Relationship Id="rId11" Type="http://schemas.openxmlformats.org/officeDocument/2006/relationships/tags" Target="../tags/tag73.xml"/><Relationship Id="rId109" Type="http://schemas.openxmlformats.org/officeDocument/2006/relationships/tags" Target="../tags/tag171.xml"/><Relationship Id="rId108" Type="http://schemas.openxmlformats.org/officeDocument/2006/relationships/tags" Target="../tags/tag170.xml"/><Relationship Id="rId107" Type="http://schemas.openxmlformats.org/officeDocument/2006/relationships/tags" Target="../tags/tag169.xml"/><Relationship Id="rId106" Type="http://schemas.openxmlformats.org/officeDocument/2006/relationships/tags" Target="../tags/tag168.xml"/><Relationship Id="rId105" Type="http://schemas.openxmlformats.org/officeDocument/2006/relationships/tags" Target="../tags/tag167.xml"/><Relationship Id="rId104" Type="http://schemas.openxmlformats.org/officeDocument/2006/relationships/tags" Target="../tags/tag166.xml"/><Relationship Id="rId103" Type="http://schemas.openxmlformats.org/officeDocument/2006/relationships/tags" Target="../tags/tag165.xml"/><Relationship Id="rId102" Type="http://schemas.openxmlformats.org/officeDocument/2006/relationships/tags" Target="../tags/tag164.xml"/><Relationship Id="rId101" Type="http://schemas.openxmlformats.org/officeDocument/2006/relationships/tags" Target="../tags/tag163.xml"/><Relationship Id="rId100" Type="http://schemas.openxmlformats.org/officeDocument/2006/relationships/tags" Target="../tags/tag162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95.xml"/><Relationship Id="rId2" Type="http://schemas.openxmlformats.org/officeDocument/2006/relationships/image" Target="../media/image1.png"/><Relationship Id="rId19" Type="http://schemas.openxmlformats.org/officeDocument/2006/relationships/tags" Target="../tags/tag194.xml"/><Relationship Id="rId18" Type="http://schemas.openxmlformats.org/officeDocument/2006/relationships/tags" Target="../tags/tag193.xml"/><Relationship Id="rId17" Type="http://schemas.openxmlformats.org/officeDocument/2006/relationships/tags" Target="../tags/tag192.xml"/><Relationship Id="rId16" Type="http://schemas.openxmlformats.org/officeDocument/2006/relationships/tags" Target="../tags/tag191.xml"/><Relationship Id="rId15" Type="http://schemas.openxmlformats.org/officeDocument/2006/relationships/tags" Target="../tags/tag190.xml"/><Relationship Id="rId14" Type="http://schemas.openxmlformats.org/officeDocument/2006/relationships/tags" Target="../tags/tag189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tags" Target="../tags/tag17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19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98.xml"/><Relationship Id="rId2" Type="http://schemas.openxmlformats.org/officeDocument/2006/relationships/image" Target="../media/image3.png"/><Relationship Id="rId1" Type="http://schemas.openxmlformats.org/officeDocument/2006/relationships/tags" Target="../tags/tag1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09" name="Group 184"/>
          <p:cNvGrpSpPr/>
          <p:nvPr/>
        </p:nvGrpSpPr>
        <p:grpSpPr>
          <a:xfrm>
            <a:off x="6765925" y="3979863"/>
            <a:ext cx="692150" cy="2874962"/>
            <a:chOff x="6478703" y="2938498"/>
            <a:chExt cx="692339" cy="2874427"/>
          </a:xfrm>
        </p:grpSpPr>
        <p:sp>
          <p:nvSpPr>
            <p:cNvPr id="17410" name="Freeform 6"/>
            <p:cNvSpPr/>
            <p:nvPr>
              <p:custDataLst>
                <p:tags r:id="rId1"/>
              </p:custDataLst>
            </p:nvPr>
          </p:nvSpPr>
          <p:spPr>
            <a:xfrm>
              <a:off x="6478703" y="2938498"/>
              <a:ext cx="692339" cy="2874427"/>
            </a:xfrm>
            <a:custGeom>
              <a:avLst/>
              <a:gdLst/>
              <a:ahLst/>
              <a:cxnLst>
                <a:cxn ang="0">
                  <a:pos x="692339" y="0"/>
                </a:cxn>
                <a:cxn ang="0">
                  <a:pos x="0" y="583516"/>
                </a:cxn>
                <a:cxn ang="0">
                  <a:pos x="0" y="2874427"/>
                </a:cxn>
                <a:cxn ang="0">
                  <a:pos x="692339" y="2874427"/>
                </a:cxn>
                <a:cxn ang="0">
                  <a:pos x="692339" y="0"/>
                </a:cxn>
              </a:cxnLst>
              <a:pathLst>
                <a:path w="369" h="1532">
                  <a:moveTo>
                    <a:pt x="369" y="0"/>
                  </a:moveTo>
                  <a:lnTo>
                    <a:pt x="0" y="311"/>
                  </a:lnTo>
                  <a:lnTo>
                    <a:pt x="0" y="1532"/>
                  </a:lnTo>
                  <a:lnTo>
                    <a:pt x="369" y="1532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8BC34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11" name="Rectangle 7"/>
            <p:cNvSpPr/>
            <p:nvPr>
              <p:custDataLst>
                <p:tags r:id="rId2"/>
              </p:custDataLst>
            </p:nvPr>
          </p:nvSpPr>
          <p:spPr>
            <a:xfrm>
              <a:off x="6595031" y="3717144"/>
              <a:ext cx="172616" cy="26830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12" name="Rectangle 8"/>
            <p:cNvSpPr/>
            <p:nvPr>
              <p:custDataLst>
                <p:tags r:id="rId3"/>
              </p:custDataLst>
            </p:nvPr>
          </p:nvSpPr>
          <p:spPr>
            <a:xfrm>
              <a:off x="6874594" y="3717144"/>
              <a:ext cx="159481" cy="2589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13" name="Rectangle 9"/>
            <p:cNvSpPr/>
            <p:nvPr>
              <p:custDataLst>
                <p:tags r:id="rId4"/>
              </p:custDataLst>
            </p:nvPr>
          </p:nvSpPr>
          <p:spPr>
            <a:xfrm>
              <a:off x="6595031" y="4090520"/>
              <a:ext cx="172616" cy="27205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14" name="Rectangle 10"/>
            <p:cNvSpPr/>
            <p:nvPr>
              <p:custDataLst>
                <p:tags r:id="rId5"/>
              </p:custDataLst>
            </p:nvPr>
          </p:nvSpPr>
          <p:spPr>
            <a:xfrm>
              <a:off x="6874594" y="4090520"/>
              <a:ext cx="159481" cy="2589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15" name="Rectangle 11"/>
            <p:cNvSpPr/>
            <p:nvPr>
              <p:custDataLst>
                <p:tags r:id="rId6"/>
              </p:custDataLst>
            </p:nvPr>
          </p:nvSpPr>
          <p:spPr>
            <a:xfrm>
              <a:off x="6595031" y="4469524"/>
              <a:ext cx="172616" cy="2664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16" name="Rectangle 12"/>
            <p:cNvSpPr/>
            <p:nvPr>
              <p:custDataLst>
                <p:tags r:id="rId7"/>
              </p:custDataLst>
            </p:nvPr>
          </p:nvSpPr>
          <p:spPr>
            <a:xfrm>
              <a:off x="6874594" y="4469524"/>
              <a:ext cx="159481" cy="25704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17" name="Rectangle 13"/>
            <p:cNvSpPr/>
            <p:nvPr>
              <p:custDataLst>
                <p:tags r:id="rId8"/>
              </p:custDataLst>
            </p:nvPr>
          </p:nvSpPr>
          <p:spPr>
            <a:xfrm>
              <a:off x="6595031" y="4842899"/>
              <a:ext cx="172616" cy="27205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18" name="Rectangle 14"/>
            <p:cNvSpPr/>
            <p:nvPr>
              <p:custDataLst>
                <p:tags r:id="rId9"/>
              </p:custDataLst>
            </p:nvPr>
          </p:nvSpPr>
          <p:spPr>
            <a:xfrm>
              <a:off x="6874594" y="4842899"/>
              <a:ext cx="159481" cy="2589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19" name="Rectangle 15"/>
            <p:cNvSpPr/>
            <p:nvPr>
              <p:custDataLst>
                <p:tags r:id="rId10"/>
              </p:custDataLst>
            </p:nvPr>
          </p:nvSpPr>
          <p:spPr>
            <a:xfrm>
              <a:off x="6595031" y="5221903"/>
              <a:ext cx="172616" cy="2664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20" name="Rectangle 16"/>
            <p:cNvSpPr/>
            <p:nvPr>
              <p:custDataLst>
                <p:tags r:id="rId11"/>
              </p:custDataLst>
            </p:nvPr>
          </p:nvSpPr>
          <p:spPr>
            <a:xfrm>
              <a:off x="6874594" y="5221903"/>
              <a:ext cx="159481" cy="25704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421" name="Group 182"/>
          <p:cNvGrpSpPr/>
          <p:nvPr/>
        </p:nvGrpSpPr>
        <p:grpSpPr>
          <a:xfrm>
            <a:off x="5243513" y="3838575"/>
            <a:ext cx="896937" cy="3016250"/>
            <a:chOff x="4957059" y="2797778"/>
            <a:chExt cx="896851" cy="3015147"/>
          </a:xfrm>
        </p:grpSpPr>
        <p:sp>
          <p:nvSpPr>
            <p:cNvPr id="17422" name="Freeform 17"/>
            <p:cNvSpPr/>
            <p:nvPr>
              <p:custDataLst>
                <p:tags r:id="rId12"/>
              </p:custDataLst>
            </p:nvPr>
          </p:nvSpPr>
          <p:spPr>
            <a:xfrm>
              <a:off x="4957059" y="2797778"/>
              <a:ext cx="896851" cy="3015147"/>
            </a:xfrm>
            <a:custGeom>
              <a:avLst/>
              <a:gdLst/>
              <a:ahLst/>
              <a:cxnLst>
                <a:cxn ang="0">
                  <a:pos x="795533" y="390261"/>
                </a:cxn>
                <a:cxn ang="0">
                  <a:pos x="795533" y="191378"/>
                </a:cxn>
                <a:cxn ang="0">
                  <a:pos x="711101" y="191378"/>
                </a:cxn>
                <a:cxn ang="0">
                  <a:pos x="711101" y="0"/>
                </a:cxn>
                <a:cxn ang="0">
                  <a:pos x="165110" y="0"/>
                </a:cxn>
                <a:cxn ang="0">
                  <a:pos x="165110" y="191378"/>
                </a:cxn>
                <a:cxn ang="0">
                  <a:pos x="80679" y="191378"/>
                </a:cxn>
                <a:cxn ang="0">
                  <a:pos x="80679" y="390261"/>
                </a:cxn>
                <a:cxn ang="0">
                  <a:pos x="0" y="390261"/>
                </a:cxn>
                <a:cxn ang="0">
                  <a:pos x="0" y="3015147"/>
                </a:cxn>
                <a:cxn ang="0">
                  <a:pos x="896851" y="3015147"/>
                </a:cxn>
                <a:cxn ang="0">
                  <a:pos x="896851" y="390261"/>
                </a:cxn>
                <a:cxn ang="0">
                  <a:pos x="795533" y="390261"/>
                </a:cxn>
              </a:cxnLst>
              <a:pathLst>
                <a:path w="478" h="1607">
                  <a:moveTo>
                    <a:pt x="424" y="208"/>
                  </a:moveTo>
                  <a:lnTo>
                    <a:pt x="424" y="102"/>
                  </a:lnTo>
                  <a:lnTo>
                    <a:pt x="379" y="102"/>
                  </a:lnTo>
                  <a:lnTo>
                    <a:pt x="379" y="0"/>
                  </a:lnTo>
                  <a:lnTo>
                    <a:pt x="88" y="0"/>
                  </a:lnTo>
                  <a:lnTo>
                    <a:pt x="88" y="102"/>
                  </a:lnTo>
                  <a:lnTo>
                    <a:pt x="43" y="102"/>
                  </a:lnTo>
                  <a:lnTo>
                    <a:pt x="43" y="208"/>
                  </a:lnTo>
                  <a:lnTo>
                    <a:pt x="0" y="208"/>
                  </a:lnTo>
                  <a:lnTo>
                    <a:pt x="0" y="1607"/>
                  </a:lnTo>
                  <a:lnTo>
                    <a:pt x="478" y="1607"/>
                  </a:lnTo>
                  <a:lnTo>
                    <a:pt x="478" y="208"/>
                  </a:lnTo>
                  <a:lnTo>
                    <a:pt x="424" y="208"/>
                  </a:lnTo>
                  <a:close/>
                </a:path>
              </a:pathLst>
            </a:custGeom>
            <a:solidFill>
              <a:srgbClr val="2196F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5080892" y="3330635"/>
              <a:ext cx="630421" cy="1245836"/>
              <a:chOff x="5080892" y="3330635"/>
              <a:chExt cx="630421" cy="1245836"/>
            </a:xfrm>
            <a:solidFill>
              <a:srgbClr val="FFFFFF"/>
            </a:solidFill>
          </p:grpSpPr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5080892" y="3330635"/>
                <a:ext cx="112575" cy="2439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fontAlgn="auto"/>
                <a:endParaRPr lang="id-ID" strike="noStrike" noProof="1"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5255383" y="3330635"/>
                <a:ext cx="110699" cy="2439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fontAlgn="auto"/>
                <a:endParaRPr lang="id-ID" strike="noStrike" noProof="1"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5427999" y="3330635"/>
                <a:ext cx="110699" cy="2439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fontAlgn="auto"/>
                <a:endParaRPr lang="id-ID" strike="noStrike" noProof="1"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5600614" y="3330635"/>
                <a:ext cx="110699" cy="2439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fontAlgn="auto"/>
                <a:endParaRPr lang="id-ID" strike="noStrike" noProof="1"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5080892" y="3664609"/>
                <a:ext cx="112575" cy="2439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fontAlgn="auto"/>
                <a:endParaRPr lang="id-ID" strike="noStrike" noProof="1"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5255383" y="3664609"/>
                <a:ext cx="110699" cy="2439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fontAlgn="auto"/>
                <a:endParaRPr lang="id-ID" strike="noStrike" noProof="1"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5427999" y="3664609"/>
                <a:ext cx="110699" cy="2439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fontAlgn="auto"/>
                <a:endParaRPr lang="id-ID" strike="noStrike" noProof="1"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5600614" y="3664609"/>
                <a:ext cx="110699" cy="2439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fontAlgn="auto"/>
                <a:endParaRPr lang="id-ID" strike="noStrike" noProof="1"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5080892" y="3998583"/>
                <a:ext cx="112575" cy="2439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fontAlgn="auto"/>
                <a:endParaRPr lang="id-ID" strike="noStrike" noProof="1"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5255383" y="3998583"/>
                <a:ext cx="110699" cy="2439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fontAlgn="auto"/>
                <a:endParaRPr lang="id-ID" strike="noStrike" noProof="1"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5427999" y="3998583"/>
                <a:ext cx="110699" cy="2439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fontAlgn="auto"/>
                <a:endParaRPr lang="id-ID" strike="noStrike" noProof="1"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5600614" y="3998583"/>
                <a:ext cx="110699" cy="2439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fontAlgn="auto"/>
                <a:endParaRPr lang="id-ID" strike="noStrike" noProof="1"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5080892" y="4330681"/>
                <a:ext cx="112575" cy="2457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fontAlgn="auto"/>
                <a:endParaRPr lang="id-ID" strike="noStrike" noProof="1"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5255383" y="4330681"/>
                <a:ext cx="110699" cy="2457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fontAlgn="auto"/>
                <a:endParaRPr lang="id-ID" strike="noStrike" noProof="1"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5427999" y="4330681"/>
                <a:ext cx="110699" cy="2457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fontAlgn="auto"/>
                <a:endParaRPr lang="id-ID" strike="noStrike" noProof="1"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5600614" y="4330681"/>
                <a:ext cx="110699" cy="2457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fontAlgn="auto"/>
                <a:endParaRPr lang="id-ID" strike="noStrike" noProof="1"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7424" name="Group 177"/>
          <p:cNvGrpSpPr/>
          <p:nvPr/>
        </p:nvGrpSpPr>
        <p:grpSpPr>
          <a:xfrm>
            <a:off x="1355725" y="5092700"/>
            <a:ext cx="830263" cy="1762125"/>
            <a:chOff x="1030050" y="4051118"/>
            <a:chExt cx="831182" cy="1761807"/>
          </a:xfrm>
        </p:grpSpPr>
        <p:sp>
          <p:nvSpPr>
            <p:cNvPr id="17425" name="Freeform 34"/>
            <p:cNvSpPr/>
            <p:nvPr>
              <p:custDataLst>
                <p:tags r:id="rId13"/>
              </p:custDataLst>
            </p:nvPr>
          </p:nvSpPr>
          <p:spPr>
            <a:xfrm>
              <a:off x="1030050" y="4051118"/>
              <a:ext cx="831182" cy="1761807"/>
            </a:xfrm>
            <a:custGeom>
              <a:avLst/>
              <a:gdLst/>
              <a:ahLst/>
              <a:cxnLst>
                <a:cxn ang="0">
                  <a:pos x="831182" y="1761807"/>
                </a:cxn>
                <a:cxn ang="0">
                  <a:pos x="0" y="1761807"/>
                </a:cxn>
                <a:cxn ang="0">
                  <a:pos x="0" y="561001"/>
                </a:cxn>
                <a:cxn ang="0">
                  <a:pos x="412776" y="0"/>
                </a:cxn>
                <a:cxn ang="0">
                  <a:pos x="831182" y="561001"/>
                </a:cxn>
                <a:cxn ang="0">
                  <a:pos x="831182" y="1761807"/>
                </a:cxn>
              </a:cxnLst>
              <a:pathLst>
                <a:path w="443" h="939">
                  <a:moveTo>
                    <a:pt x="443" y="939"/>
                  </a:moveTo>
                  <a:lnTo>
                    <a:pt x="0" y="939"/>
                  </a:lnTo>
                  <a:lnTo>
                    <a:pt x="0" y="299"/>
                  </a:lnTo>
                  <a:lnTo>
                    <a:pt x="220" y="0"/>
                  </a:lnTo>
                  <a:lnTo>
                    <a:pt x="443" y="299"/>
                  </a:lnTo>
                  <a:lnTo>
                    <a:pt x="443" y="939"/>
                  </a:lnTo>
                  <a:close/>
                </a:path>
              </a:pathLst>
            </a:custGeom>
            <a:solidFill>
              <a:srgbClr val="7AC0F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26" name="Rectangle 35"/>
            <p:cNvSpPr/>
            <p:nvPr>
              <p:custDataLst>
                <p:tags r:id="rId14"/>
              </p:custDataLst>
            </p:nvPr>
          </p:nvSpPr>
          <p:spPr>
            <a:xfrm>
              <a:off x="1142626" y="5167492"/>
              <a:ext cx="606031" cy="31521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27" name="Freeform 36"/>
            <p:cNvSpPr/>
            <p:nvPr>
              <p:custDataLst>
                <p:tags r:id="rId15"/>
              </p:custDataLst>
            </p:nvPr>
          </p:nvSpPr>
          <p:spPr>
            <a:xfrm>
              <a:off x="1071328" y="5002382"/>
              <a:ext cx="748626" cy="219523"/>
            </a:xfrm>
            <a:custGeom>
              <a:avLst/>
              <a:gdLst/>
              <a:ahLst/>
              <a:cxnLst>
                <a:cxn ang="0">
                  <a:pos x="744196" y="183682"/>
                </a:cxn>
                <a:cxn ang="0">
                  <a:pos x="704328" y="0"/>
                </a:cxn>
                <a:cxn ang="0">
                  <a:pos x="456263" y="0"/>
                </a:cxn>
                <a:cxn ang="0">
                  <a:pos x="301222" y="0"/>
                </a:cxn>
                <a:cxn ang="0">
                  <a:pos x="44297" y="0"/>
                </a:cxn>
                <a:cxn ang="0">
                  <a:pos x="0" y="183682"/>
                </a:cxn>
                <a:cxn ang="0">
                  <a:pos x="0" y="192642"/>
                </a:cxn>
                <a:cxn ang="0">
                  <a:pos x="31008" y="219523"/>
                </a:cxn>
                <a:cxn ang="0">
                  <a:pos x="57586" y="192642"/>
                </a:cxn>
                <a:cxn ang="0">
                  <a:pos x="88594" y="219523"/>
                </a:cxn>
                <a:cxn ang="0">
                  <a:pos x="115173" y="192642"/>
                </a:cxn>
                <a:cxn ang="0">
                  <a:pos x="141751" y="219523"/>
                </a:cxn>
                <a:cxn ang="0">
                  <a:pos x="172759" y="192642"/>
                </a:cxn>
                <a:cxn ang="0">
                  <a:pos x="199338" y="219523"/>
                </a:cxn>
                <a:cxn ang="0">
                  <a:pos x="230346" y="192642"/>
                </a:cxn>
                <a:cxn ang="0">
                  <a:pos x="256924" y="219523"/>
                </a:cxn>
                <a:cxn ang="0">
                  <a:pos x="287933" y="192642"/>
                </a:cxn>
                <a:cxn ang="0">
                  <a:pos x="314511" y="219523"/>
                </a:cxn>
                <a:cxn ang="0">
                  <a:pos x="345519" y="192642"/>
                </a:cxn>
                <a:cxn ang="0">
                  <a:pos x="372098" y="219523"/>
                </a:cxn>
                <a:cxn ang="0">
                  <a:pos x="403106" y="192642"/>
                </a:cxn>
                <a:cxn ang="0">
                  <a:pos x="429684" y="219523"/>
                </a:cxn>
                <a:cxn ang="0">
                  <a:pos x="460692" y="192642"/>
                </a:cxn>
                <a:cxn ang="0">
                  <a:pos x="487271" y="219523"/>
                </a:cxn>
                <a:cxn ang="0">
                  <a:pos x="518279" y="192642"/>
                </a:cxn>
                <a:cxn ang="0">
                  <a:pos x="544857" y="219523"/>
                </a:cxn>
                <a:cxn ang="0">
                  <a:pos x="575866" y="192642"/>
                </a:cxn>
                <a:cxn ang="0">
                  <a:pos x="602444" y="219523"/>
                </a:cxn>
                <a:cxn ang="0">
                  <a:pos x="633452" y="192642"/>
                </a:cxn>
                <a:cxn ang="0">
                  <a:pos x="660031" y="219523"/>
                </a:cxn>
                <a:cxn ang="0">
                  <a:pos x="691039" y="192642"/>
                </a:cxn>
                <a:cxn ang="0">
                  <a:pos x="717617" y="219523"/>
                </a:cxn>
                <a:cxn ang="0">
                  <a:pos x="748626" y="192642"/>
                </a:cxn>
                <a:cxn ang="0">
                  <a:pos x="744196" y="183682"/>
                </a:cxn>
              </a:cxnLst>
              <a:pathLst>
                <a:path w="169" h="49">
                  <a:moveTo>
                    <a:pt x="168" y="41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6"/>
                    <a:pt x="3" y="49"/>
                    <a:pt x="7" y="49"/>
                  </a:cubicBezTo>
                  <a:cubicBezTo>
                    <a:pt x="10" y="49"/>
                    <a:pt x="13" y="46"/>
                    <a:pt x="13" y="43"/>
                  </a:cubicBezTo>
                  <a:cubicBezTo>
                    <a:pt x="13" y="46"/>
                    <a:pt x="16" y="49"/>
                    <a:pt x="20" y="49"/>
                  </a:cubicBezTo>
                  <a:cubicBezTo>
                    <a:pt x="23" y="49"/>
                    <a:pt x="26" y="46"/>
                    <a:pt x="26" y="43"/>
                  </a:cubicBezTo>
                  <a:cubicBezTo>
                    <a:pt x="26" y="46"/>
                    <a:pt x="29" y="49"/>
                    <a:pt x="32" y="49"/>
                  </a:cubicBezTo>
                  <a:cubicBezTo>
                    <a:pt x="36" y="49"/>
                    <a:pt x="39" y="46"/>
                    <a:pt x="39" y="43"/>
                  </a:cubicBezTo>
                  <a:cubicBezTo>
                    <a:pt x="39" y="46"/>
                    <a:pt x="42" y="49"/>
                    <a:pt x="45" y="49"/>
                  </a:cubicBezTo>
                  <a:cubicBezTo>
                    <a:pt x="49" y="49"/>
                    <a:pt x="52" y="46"/>
                    <a:pt x="52" y="43"/>
                  </a:cubicBezTo>
                  <a:cubicBezTo>
                    <a:pt x="52" y="46"/>
                    <a:pt x="55" y="49"/>
                    <a:pt x="58" y="49"/>
                  </a:cubicBezTo>
                  <a:cubicBezTo>
                    <a:pt x="62" y="49"/>
                    <a:pt x="65" y="46"/>
                    <a:pt x="65" y="43"/>
                  </a:cubicBezTo>
                  <a:cubicBezTo>
                    <a:pt x="65" y="46"/>
                    <a:pt x="68" y="49"/>
                    <a:pt x="71" y="49"/>
                  </a:cubicBezTo>
                  <a:cubicBezTo>
                    <a:pt x="75" y="49"/>
                    <a:pt x="78" y="46"/>
                    <a:pt x="78" y="43"/>
                  </a:cubicBezTo>
                  <a:cubicBezTo>
                    <a:pt x="78" y="46"/>
                    <a:pt x="81" y="49"/>
                    <a:pt x="84" y="49"/>
                  </a:cubicBezTo>
                  <a:cubicBezTo>
                    <a:pt x="88" y="49"/>
                    <a:pt x="91" y="46"/>
                    <a:pt x="91" y="43"/>
                  </a:cubicBezTo>
                  <a:cubicBezTo>
                    <a:pt x="91" y="46"/>
                    <a:pt x="94" y="49"/>
                    <a:pt x="97" y="49"/>
                  </a:cubicBezTo>
                  <a:cubicBezTo>
                    <a:pt x="101" y="49"/>
                    <a:pt x="104" y="46"/>
                    <a:pt x="104" y="43"/>
                  </a:cubicBezTo>
                  <a:cubicBezTo>
                    <a:pt x="104" y="46"/>
                    <a:pt x="107" y="49"/>
                    <a:pt x="110" y="49"/>
                  </a:cubicBezTo>
                  <a:cubicBezTo>
                    <a:pt x="114" y="49"/>
                    <a:pt x="117" y="46"/>
                    <a:pt x="117" y="43"/>
                  </a:cubicBezTo>
                  <a:cubicBezTo>
                    <a:pt x="117" y="46"/>
                    <a:pt x="120" y="49"/>
                    <a:pt x="123" y="49"/>
                  </a:cubicBezTo>
                  <a:cubicBezTo>
                    <a:pt x="127" y="49"/>
                    <a:pt x="130" y="46"/>
                    <a:pt x="130" y="43"/>
                  </a:cubicBezTo>
                  <a:cubicBezTo>
                    <a:pt x="130" y="46"/>
                    <a:pt x="133" y="49"/>
                    <a:pt x="136" y="49"/>
                  </a:cubicBezTo>
                  <a:cubicBezTo>
                    <a:pt x="140" y="49"/>
                    <a:pt x="143" y="46"/>
                    <a:pt x="143" y="43"/>
                  </a:cubicBezTo>
                  <a:cubicBezTo>
                    <a:pt x="143" y="46"/>
                    <a:pt x="146" y="49"/>
                    <a:pt x="149" y="49"/>
                  </a:cubicBezTo>
                  <a:cubicBezTo>
                    <a:pt x="153" y="49"/>
                    <a:pt x="156" y="46"/>
                    <a:pt x="156" y="43"/>
                  </a:cubicBezTo>
                  <a:cubicBezTo>
                    <a:pt x="156" y="46"/>
                    <a:pt x="159" y="49"/>
                    <a:pt x="162" y="49"/>
                  </a:cubicBezTo>
                  <a:cubicBezTo>
                    <a:pt x="166" y="49"/>
                    <a:pt x="169" y="46"/>
                    <a:pt x="169" y="43"/>
                  </a:cubicBezTo>
                  <a:cubicBezTo>
                    <a:pt x="169" y="42"/>
                    <a:pt x="169" y="41"/>
                    <a:pt x="168" y="41"/>
                  </a:cubicBezTo>
                  <a:close/>
                </a:path>
              </a:pathLst>
            </a:custGeom>
            <a:solidFill>
              <a:srgbClr val="2196F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28" name="Rectangle 37"/>
            <p:cNvSpPr/>
            <p:nvPr>
              <p:custDataLst>
                <p:tags r:id="rId16"/>
              </p:custDataLst>
            </p:nvPr>
          </p:nvSpPr>
          <p:spPr>
            <a:xfrm>
              <a:off x="1146378" y="4660903"/>
              <a:ext cx="97565" cy="217646"/>
            </a:xfrm>
            <a:prstGeom prst="rect">
              <a:avLst/>
            </a:prstGeom>
            <a:solidFill>
              <a:srgbClr val="2196F3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29" name="Rectangle 38"/>
            <p:cNvSpPr/>
            <p:nvPr>
              <p:custDataLst>
                <p:tags r:id="rId17"/>
              </p:custDataLst>
            </p:nvPr>
          </p:nvSpPr>
          <p:spPr>
            <a:xfrm>
              <a:off x="1302108" y="4660903"/>
              <a:ext cx="97565" cy="217646"/>
            </a:xfrm>
            <a:prstGeom prst="rect">
              <a:avLst/>
            </a:prstGeom>
            <a:solidFill>
              <a:srgbClr val="2196F3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30" name="Rectangle 39"/>
            <p:cNvSpPr/>
            <p:nvPr>
              <p:custDataLst>
                <p:tags r:id="rId18"/>
              </p:custDataLst>
            </p:nvPr>
          </p:nvSpPr>
          <p:spPr>
            <a:xfrm>
              <a:off x="1455961" y="4660903"/>
              <a:ext cx="93813" cy="217646"/>
            </a:xfrm>
            <a:prstGeom prst="rect">
              <a:avLst/>
            </a:prstGeom>
            <a:solidFill>
              <a:srgbClr val="2196F3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31" name="Rectangle 40"/>
            <p:cNvSpPr/>
            <p:nvPr>
              <p:custDataLst>
                <p:tags r:id="rId19"/>
              </p:custDataLst>
            </p:nvPr>
          </p:nvSpPr>
          <p:spPr>
            <a:xfrm>
              <a:off x="1611690" y="4660903"/>
              <a:ext cx="93813" cy="217646"/>
            </a:xfrm>
            <a:prstGeom prst="rect">
              <a:avLst/>
            </a:prstGeom>
            <a:solidFill>
              <a:srgbClr val="2196F3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432" name="Group 180"/>
          <p:cNvGrpSpPr/>
          <p:nvPr/>
        </p:nvGrpSpPr>
        <p:grpSpPr>
          <a:xfrm>
            <a:off x="3603625" y="4900613"/>
            <a:ext cx="1033463" cy="1954212"/>
            <a:chOff x="3497330" y="3859740"/>
            <a:chExt cx="1033817" cy="1953185"/>
          </a:xfrm>
        </p:grpSpPr>
        <p:sp>
          <p:nvSpPr>
            <p:cNvPr id="17433" name="Rectangle 41"/>
            <p:cNvSpPr/>
            <p:nvPr>
              <p:custDataLst>
                <p:tags r:id="rId20"/>
              </p:custDataLst>
            </p:nvPr>
          </p:nvSpPr>
          <p:spPr>
            <a:xfrm>
              <a:off x="3497330" y="3859740"/>
              <a:ext cx="1033817" cy="1953185"/>
            </a:xfrm>
            <a:prstGeom prst="rect">
              <a:avLst/>
            </a:prstGeom>
            <a:solidFill>
              <a:srgbClr val="8BC34A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34" name="Rectangle 42"/>
            <p:cNvSpPr/>
            <p:nvPr>
              <p:custDataLst>
                <p:tags r:id="rId21"/>
              </p:custDataLst>
            </p:nvPr>
          </p:nvSpPr>
          <p:spPr>
            <a:xfrm>
              <a:off x="3666193" y="4090520"/>
              <a:ext cx="208264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35" name="Rectangle 43"/>
            <p:cNvSpPr/>
            <p:nvPr>
              <p:custDataLst>
                <p:tags r:id="rId22"/>
              </p:custDataLst>
            </p:nvPr>
          </p:nvSpPr>
          <p:spPr>
            <a:xfrm>
              <a:off x="3910107" y="4090520"/>
              <a:ext cx="208264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36" name="Rectangle 44"/>
            <p:cNvSpPr/>
            <p:nvPr>
              <p:custDataLst>
                <p:tags r:id="rId23"/>
              </p:custDataLst>
            </p:nvPr>
          </p:nvSpPr>
          <p:spPr>
            <a:xfrm>
              <a:off x="4154020" y="4090520"/>
              <a:ext cx="208264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37" name="Rectangle 45"/>
            <p:cNvSpPr/>
            <p:nvPr>
              <p:custDataLst>
                <p:tags r:id="rId24"/>
              </p:custDataLst>
            </p:nvPr>
          </p:nvSpPr>
          <p:spPr>
            <a:xfrm>
              <a:off x="3666193" y="4278146"/>
              <a:ext cx="208264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38" name="Rectangle 46"/>
            <p:cNvSpPr/>
            <p:nvPr>
              <p:custDataLst>
                <p:tags r:id="rId25"/>
              </p:custDataLst>
            </p:nvPr>
          </p:nvSpPr>
          <p:spPr>
            <a:xfrm>
              <a:off x="3910107" y="4278146"/>
              <a:ext cx="208264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39" name="Rectangle 47"/>
            <p:cNvSpPr/>
            <p:nvPr>
              <p:custDataLst>
                <p:tags r:id="rId26"/>
              </p:custDataLst>
            </p:nvPr>
          </p:nvSpPr>
          <p:spPr>
            <a:xfrm>
              <a:off x="4154020" y="4278146"/>
              <a:ext cx="208264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40" name="Rectangle 48"/>
            <p:cNvSpPr/>
            <p:nvPr>
              <p:custDataLst>
                <p:tags r:id="rId27"/>
              </p:custDataLst>
            </p:nvPr>
          </p:nvSpPr>
          <p:spPr>
            <a:xfrm>
              <a:off x="3666193" y="4460142"/>
              <a:ext cx="208264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41" name="Rectangle 49"/>
            <p:cNvSpPr/>
            <p:nvPr>
              <p:custDataLst>
                <p:tags r:id="rId28"/>
              </p:custDataLst>
            </p:nvPr>
          </p:nvSpPr>
          <p:spPr>
            <a:xfrm>
              <a:off x="3910107" y="4460142"/>
              <a:ext cx="208264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42" name="Rectangle 50"/>
            <p:cNvSpPr/>
            <p:nvPr>
              <p:custDataLst>
                <p:tags r:id="rId29"/>
              </p:custDataLst>
            </p:nvPr>
          </p:nvSpPr>
          <p:spPr>
            <a:xfrm>
              <a:off x="4154020" y="4460142"/>
              <a:ext cx="208264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43" name="Rectangle 51"/>
            <p:cNvSpPr/>
            <p:nvPr>
              <p:custDataLst>
                <p:tags r:id="rId30"/>
              </p:custDataLst>
            </p:nvPr>
          </p:nvSpPr>
          <p:spPr>
            <a:xfrm>
              <a:off x="3666193" y="4647768"/>
              <a:ext cx="208264" cy="10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44" name="Rectangle 52"/>
            <p:cNvSpPr/>
            <p:nvPr>
              <p:custDataLst>
                <p:tags r:id="rId31"/>
              </p:custDataLst>
            </p:nvPr>
          </p:nvSpPr>
          <p:spPr>
            <a:xfrm>
              <a:off x="3910107" y="4647768"/>
              <a:ext cx="208264" cy="10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45" name="Rectangle 53"/>
            <p:cNvSpPr/>
            <p:nvPr>
              <p:custDataLst>
                <p:tags r:id="rId32"/>
              </p:custDataLst>
            </p:nvPr>
          </p:nvSpPr>
          <p:spPr>
            <a:xfrm>
              <a:off x="4154020" y="4647768"/>
              <a:ext cx="208264" cy="10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46" name="Rectangle 54"/>
            <p:cNvSpPr/>
            <p:nvPr>
              <p:custDataLst>
                <p:tags r:id="rId33"/>
              </p:custDataLst>
            </p:nvPr>
          </p:nvSpPr>
          <p:spPr>
            <a:xfrm>
              <a:off x="3666193" y="4833518"/>
              <a:ext cx="208264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47" name="Rectangle 55"/>
            <p:cNvSpPr/>
            <p:nvPr>
              <p:custDataLst>
                <p:tags r:id="rId34"/>
              </p:custDataLst>
            </p:nvPr>
          </p:nvSpPr>
          <p:spPr>
            <a:xfrm>
              <a:off x="3910107" y="4833518"/>
              <a:ext cx="208264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48" name="Rectangle 56"/>
            <p:cNvSpPr/>
            <p:nvPr>
              <p:custDataLst>
                <p:tags r:id="rId35"/>
              </p:custDataLst>
            </p:nvPr>
          </p:nvSpPr>
          <p:spPr>
            <a:xfrm>
              <a:off x="4154020" y="4833518"/>
              <a:ext cx="208264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49" name="Rectangle 57"/>
            <p:cNvSpPr/>
            <p:nvPr>
              <p:custDataLst>
                <p:tags r:id="rId36"/>
              </p:custDataLst>
            </p:nvPr>
          </p:nvSpPr>
          <p:spPr>
            <a:xfrm>
              <a:off x="3666193" y="5021144"/>
              <a:ext cx="208264" cy="10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50" name="Rectangle 58"/>
            <p:cNvSpPr/>
            <p:nvPr>
              <p:custDataLst>
                <p:tags r:id="rId37"/>
              </p:custDataLst>
            </p:nvPr>
          </p:nvSpPr>
          <p:spPr>
            <a:xfrm>
              <a:off x="3910107" y="5021144"/>
              <a:ext cx="208264" cy="10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51" name="Rectangle 59"/>
            <p:cNvSpPr/>
            <p:nvPr>
              <p:custDataLst>
                <p:tags r:id="rId38"/>
              </p:custDataLst>
            </p:nvPr>
          </p:nvSpPr>
          <p:spPr>
            <a:xfrm>
              <a:off x="4154020" y="5021144"/>
              <a:ext cx="208264" cy="10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452" name="Group 179"/>
          <p:cNvGrpSpPr/>
          <p:nvPr/>
        </p:nvGrpSpPr>
        <p:grpSpPr>
          <a:xfrm>
            <a:off x="2636838" y="4589463"/>
            <a:ext cx="962025" cy="2265362"/>
            <a:chOff x="2517923" y="3548281"/>
            <a:chExt cx="962520" cy="2264644"/>
          </a:xfrm>
        </p:grpSpPr>
        <p:sp>
          <p:nvSpPr>
            <p:cNvPr id="17453" name="Freeform 60"/>
            <p:cNvSpPr/>
            <p:nvPr>
              <p:custDataLst>
                <p:tags r:id="rId39"/>
              </p:custDataLst>
            </p:nvPr>
          </p:nvSpPr>
          <p:spPr>
            <a:xfrm>
              <a:off x="2517923" y="3548281"/>
              <a:ext cx="962520" cy="2264644"/>
            </a:xfrm>
            <a:custGeom>
              <a:avLst/>
              <a:gdLst/>
              <a:ahLst/>
              <a:cxnLst>
                <a:cxn ang="0">
                  <a:pos x="962520" y="2264644"/>
                </a:cxn>
                <a:cxn ang="0">
                  <a:pos x="0" y="2264644"/>
                </a:cxn>
                <a:cxn ang="0">
                  <a:pos x="0" y="352736"/>
                </a:cxn>
                <a:cxn ang="0">
                  <a:pos x="198883" y="0"/>
                </a:cxn>
                <a:cxn ang="0">
                  <a:pos x="758007" y="0"/>
                </a:cxn>
                <a:cxn ang="0">
                  <a:pos x="962520" y="352736"/>
                </a:cxn>
                <a:cxn ang="0">
                  <a:pos x="962520" y="2264644"/>
                </a:cxn>
              </a:cxnLst>
              <a:pathLst>
                <a:path w="513" h="1207">
                  <a:moveTo>
                    <a:pt x="513" y="1207"/>
                  </a:moveTo>
                  <a:lnTo>
                    <a:pt x="0" y="1207"/>
                  </a:lnTo>
                  <a:lnTo>
                    <a:pt x="0" y="188"/>
                  </a:lnTo>
                  <a:lnTo>
                    <a:pt x="106" y="0"/>
                  </a:lnTo>
                  <a:lnTo>
                    <a:pt x="404" y="0"/>
                  </a:lnTo>
                  <a:lnTo>
                    <a:pt x="513" y="188"/>
                  </a:lnTo>
                  <a:lnTo>
                    <a:pt x="513" y="1207"/>
                  </a:lnTo>
                  <a:close/>
                </a:path>
              </a:pathLst>
            </a:custGeom>
            <a:solidFill>
              <a:srgbClr val="00958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54" name="Rectangle 61"/>
            <p:cNvSpPr/>
            <p:nvPr>
              <p:custDataLst>
                <p:tags r:id="rId40"/>
              </p:custDataLst>
            </p:nvPr>
          </p:nvSpPr>
          <p:spPr>
            <a:xfrm>
              <a:off x="2733692" y="3914152"/>
              <a:ext cx="129461" cy="27956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55" name="Rectangle 62"/>
            <p:cNvSpPr/>
            <p:nvPr>
              <p:custDataLst>
                <p:tags r:id="rId41"/>
              </p:custDataLst>
            </p:nvPr>
          </p:nvSpPr>
          <p:spPr>
            <a:xfrm>
              <a:off x="2934453" y="3914152"/>
              <a:ext cx="127586" cy="27956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56" name="Rectangle 63"/>
            <p:cNvSpPr/>
            <p:nvPr>
              <p:custDataLst>
                <p:tags r:id="rId42"/>
              </p:custDataLst>
            </p:nvPr>
          </p:nvSpPr>
          <p:spPr>
            <a:xfrm>
              <a:off x="3138964" y="3914152"/>
              <a:ext cx="123833" cy="27956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57" name="Rectangle 64"/>
            <p:cNvSpPr/>
            <p:nvPr>
              <p:custDataLst>
                <p:tags r:id="rId43"/>
              </p:custDataLst>
            </p:nvPr>
          </p:nvSpPr>
          <p:spPr>
            <a:xfrm>
              <a:off x="2733692" y="4265012"/>
              <a:ext cx="129461" cy="28519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58" name="Rectangle 65"/>
            <p:cNvSpPr/>
            <p:nvPr>
              <p:custDataLst>
                <p:tags r:id="rId44"/>
              </p:custDataLst>
            </p:nvPr>
          </p:nvSpPr>
          <p:spPr>
            <a:xfrm>
              <a:off x="2934453" y="4265012"/>
              <a:ext cx="127586" cy="28519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59" name="Rectangle 66"/>
            <p:cNvSpPr/>
            <p:nvPr>
              <p:custDataLst>
                <p:tags r:id="rId45"/>
              </p:custDataLst>
            </p:nvPr>
          </p:nvSpPr>
          <p:spPr>
            <a:xfrm>
              <a:off x="3138964" y="4265012"/>
              <a:ext cx="123833" cy="28519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60" name="Rectangle 67"/>
            <p:cNvSpPr/>
            <p:nvPr>
              <p:custDataLst>
                <p:tags r:id="rId46"/>
              </p:custDataLst>
            </p:nvPr>
          </p:nvSpPr>
          <p:spPr>
            <a:xfrm>
              <a:off x="2733692" y="4621501"/>
              <a:ext cx="129461" cy="28331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61" name="Rectangle 68"/>
            <p:cNvSpPr/>
            <p:nvPr>
              <p:custDataLst>
                <p:tags r:id="rId47"/>
              </p:custDataLst>
            </p:nvPr>
          </p:nvSpPr>
          <p:spPr>
            <a:xfrm>
              <a:off x="2934453" y="4621501"/>
              <a:ext cx="127586" cy="28331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62" name="Rectangle 69"/>
            <p:cNvSpPr/>
            <p:nvPr>
              <p:custDataLst>
                <p:tags r:id="rId48"/>
              </p:custDataLst>
            </p:nvPr>
          </p:nvSpPr>
          <p:spPr>
            <a:xfrm>
              <a:off x="3138964" y="4621501"/>
              <a:ext cx="123833" cy="28331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463" name="Group 167"/>
          <p:cNvGrpSpPr/>
          <p:nvPr/>
        </p:nvGrpSpPr>
        <p:grpSpPr>
          <a:xfrm>
            <a:off x="371475" y="5627688"/>
            <a:ext cx="581025" cy="1227137"/>
            <a:chOff x="200744" y="4585852"/>
            <a:chExt cx="581640" cy="1227073"/>
          </a:xfrm>
        </p:grpSpPr>
        <p:sp>
          <p:nvSpPr>
            <p:cNvPr id="17464" name="Rectangle 109"/>
            <p:cNvSpPr/>
            <p:nvPr>
              <p:custDataLst>
                <p:tags r:id="rId49"/>
              </p:custDataLst>
            </p:nvPr>
          </p:nvSpPr>
          <p:spPr>
            <a:xfrm>
              <a:off x="457792" y="5426416"/>
              <a:ext cx="67545" cy="386509"/>
            </a:xfrm>
            <a:prstGeom prst="rect">
              <a:avLst/>
            </a:prstGeom>
            <a:solidFill>
              <a:srgbClr val="4C2D0A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65" name="Freeform 110"/>
            <p:cNvSpPr/>
            <p:nvPr>
              <p:custDataLst>
                <p:tags r:id="rId50"/>
              </p:custDataLst>
            </p:nvPr>
          </p:nvSpPr>
          <p:spPr>
            <a:xfrm>
              <a:off x="200744" y="4585852"/>
              <a:ext cx="292696" cy="973778"/>
            </a:xfrm>
            <a:custGeom>
              <a:avLst/>
              <a:gdLst/>
              <a:ahLst/>
              <a:cxnLst>
                <a:cxn ang="0">
                  <a:pos x="0" y="684757"/>
                </a:cxn>
                <a:cxn ang="0">
                  <a:pos x="292696" y="973778"/>
                </a:cxn>
                <a:cxn ang="0">
                  <a:pos x="292696" y="0"/>
                </a:cxn>
                <a:cxn ang="0">
                  <a:pos x="0" y="684757"/>
                </a:cxn>
              </a:cxnLst>
              <a:pathLst>
                <a:path w="66" h="219">
                  <a:moveTo>
                    <a:pt x="0" y="154"/>
                  </a:moveTo>
                  <a:cubicBezTo>
                    <a:pt x="0" y="190"/>
                    <a:pt x="30" y="219"/>
                    <a:pt x="66" y="219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118"/>
                    <a:pt x="0" y="154"/>
                  </a:cubicBezTo>
                  <a:close/>
                </a:path>
              </a:pathLst>
            </a:custGeom>
            <a:solidFill>
              <a:srgbClr val="00B05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66" name="Freeform 111"/>
            <p:cNvSpPr/>
            <p:nvPr>
              <p:custDataLst>
                <p:tags r:id="rId51"/>
              </p:custDataLst>
            </p:nvPr>
          </p:nvSpPr>
          <p:spPr>
            <a:xfrm>
              <a:off x="493440" y="4585852"/>
              <a:ext cx="288944" cy="973778"/>
            </a:xfrm>
            <a:custGeom>
              <a:avLst/>
              <a:gdLst/>
              <a:ahLst/>
              <a:cxnLst>
                <a:cxn ang="0">
                  <a:pos x="288944" y="684757"/>
                </a:cxn>
                <a:cxn ang="0">
                  <a:pos x="0" y="0"/>
                </a:cxn>
                <a:cxn ang="0">
                  <a:pos x="0" y="973778"/>
                </a:cxn>
                <a:cxn ang="0">
                  <a:pos x="288944" y="684757"/>
                </a:cxn>
              </a:cxnLst>
              <a:pathLst>
                <a:path w="65" h="219">
                  <a:moveTo>
                    <a:pt x="65" y="154"/>
                  </a:moveTo>
                  <a:cubicBezTo>
                    <a:pt x="65" y="118"/>
                    <a:pt x="0" y="0"/>
                    <a:pt x="0" y="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36" y="219"/>
                    <a:pt x="65" y="190"/>
                    <a:pt x="65" y="154"/>
                  </a:cubicBezTo>
                  <a:close/>
                </a:path>
              </a:pathLst>
            </a:custGeom>
            <a:solidFill>
              <a:srgbClr val="00873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467" name="Group 168"/>
          <p:cNvGrpSpPr/>
          <p:nvPr/>
        </p:nvGrpSpPr>
        <p:grpSpPr>
          <a:xfrm>
            <a:off x="968375" y="5964238"/>
            <a:ext cx="425450" cy="890587"/>
            <a:chOff x="707334" y="4923579"/>
            <a:chExt cx="425911" cy="889346"/>
          </a:xfrm>
        </p:grpSpPr>
        <p:sp>
          <p:nvSpPr>
            <p:cNvPr id="17468" name="Rectangle 112"/>
            <p:cNvSpPr/>
            <p:nvPr>
              <p:custDataLst>
                <p:tags r:id="rId52"/>
              </p:custDataLst>
            </p:nvPr>
          </p:nvSpPr>
          <p:spPr>
            <a:xfrm>
              <a:off x="896836" y="5533362"/>
              <a:ext cx="45030" cy="279563"/>
            </a:xfrm>
            <a:prstGeom prst="rect">
              <a:avLst/>
            </a:prstGeom>
            <a:solidFill>
              <a:srgbClr val="4C2D0A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69" name="Freeform 113"/>
            <p:cNvSpPr/>
            <p:nvPr>
              <p:custDataLst>
                <p:tags r:id="rId53"/>
              </p:custDataLst>
            </p:nvPr>
          </p:nvSpPr>
          <p:spPr>
            <a:xfrm>
              <a:off x="707334" y="4923579"/>
              <a:ext cx="212017" cy="701720"/>
            </a:xfrm>
            <a:custGeom>
              <a:avLst/>
              <a:gdLst/>
              <a:ahLst/>
              <a:cxnLst>
                <a:cxn ang="0">
                  <a:pos x="0" y="492980"/>
                </a:cxn>
                <a:cxn ang="0">
                  <a:pos x="212017" y="701720"/>
                </a:cxn>
                <a:cxn ang="0">
                  <a:pos x="212017" y="0"/>
                </a:cxn>
                <a:cxn ang="0">
                  <a:pos x="0" y="492980"/>
                </a:cxn>
              </a:cxnLst>
              <a:pathLst>
                <a:path w="48" h="158">
                  <a:moveTo>
                    <a:pt x="0" y="111"/>
                  </a:moveTo>
                  <a:cubicBezTo>
                    <a:pt x="0" y="137"/>
                    <a:pt x="22" y="158"/>
                    <a:pt x="48" y="158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0" y="85"/>
                    <a:pt x="0" y="111"/>
                  </a:cubicBezTo>
                  <a:close/>
                </a:path>
              </a:pathLst>
            </a:custGeom>
            <a:solidFill>
              <a:srgbClr val="00B05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70" name="Freeform 114"/>
            <p:cNvSpPr/>
            <p:nvPr>
              <p:custDataLst>
                <p:tags r:id="rId54"/>
              </p:custDataLst>
            </p:nvPr>
          </p:nvSpPr>
          <p:spPr>
            <a:xfrm>
              <a:off x="919352" y="4923579"/>
              <a:ext cx="213893" cy="701720"/>
            </a:xfrm>
            <a:custGeom>
              <a:avLst/>
              <a:gdLst/>
              <a:ahLst/>
              <a:cxnLst>
                <a:cxn ang="0">
                  <a:pos x="213893" y="492980"/>
                </a:cxn>
                <a:cxn ang="0">
                  <a:pos x="0" y="0"/>
                </a:cxn>
                <a:cxn ang="0">
                  <a:pos x="0" y="701720"/>
                </a:cxn>
                <a:cxn ang="0">
                  <a:pos x="213893" y="492980"/>
                </a:cxn>
              </a:cxnLst>
              <a:pathLst>
                <a:path w="48" h="158">
                  <a:moveTo>
                    <a:pt x="48" y="111"/>
                  </a:moveTo>
                  <a:cubicBezTo>
                    <a:pt x="48" y="85"/>
                    <a:pt x="0" y="0"/>
                    <a:pt x="0" y="0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6" y="158"/>
                    <a:pt x="48" y="137"/>
                    <a:pt x="48" y="111"/>
                  </a:cubicBezTo>
                  <a:close/>
                </a:path>
              </a:pathLst>
            </a:custGeom>
            <a:solidFill>
              <a:srgbClr val="00873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471" name="Group 169"/>
          <p:cNvGrpSpPr/>
          <p:nvPr/>
        </p:nvGrpSpPr>
        <p:grpSpPr>
          <a:xfrm>
            <a:off x="2041525" y="5964238"/>
            <a:ext cx="422275" cy="890587"/>
            <a:chOff x="1793688" y="4923579"/>
            <a:chExt cx="422157" cy="889346"/>
          </a:xfrm>
        </p:grpSpPr>
        <p:sp>
          <p:nvSpPr>
            <p:cNvPr id="17472" name="Rectangle 115"/>
            <p:cNvSpPr/>
            <p:nvPr>
              <p:custDataLst>
                <p:tags r:id="rId55"/>
              </p:custDataLst>
            </p:nvPr>
          </p:nvSpPr>
          <p:spPr>
            <a:xfrm>
              <a:off x="1979437" y="5533362"/>
              <a:ext cx="48783" cy="279563"/>
            </a:xfrm>
            <a:prstGeom prst="rect">
              <a:avLst/>
            </a:prstGeom>
            <a:solidFill>
              <a:srgbClr val="4C2D0A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73" name="Freeform 116"/>
            <p:cNvSpPr/>
            <p:nvPr>
              <p:custDataLst>
                <p:tags r:id="rId56"/>
              </p:custDataLst>
            </p:nvPr>
          </p:nvSpPr>
          <p:spPr>
            <a:xfrm>
              <a:off x="1793688" y="4923579"/>
              <a:ext cx="213893" cy="701720"/>
            </a:xfrm>
            <a:custGeom>
              <a:avLst/>
              <a:gdLst/>
              <a:ahLst/>
              <a:cxnLst>
                <a:cxn ang="0">
                  <a:pos x="0" y="492980"/>
                </a:cxn>
                <a:cxn ang="0">
                  <a:pos x="213893" y="701720"/>
                </a:cxn>
                <a:cxn ang="0">
                  <a:pos x="213893" y="0"/>
                </a:cxn>
                <a:cxn ang="0">
                  <a:pos x="0" y="492980"/>
                </a:cxn>
              </a:cxnLst>
              <a:pathLst>
                <a:path w="48" h="158">
                  <a:moveTo>
                    <a:pt x="0" y="111"/>
                  </a:moveTo>
                  <a:cubicBezTo>
                    <a:pt x="0" y="137"/>
                    <a:pt x="22" y="158"/>
                    <a:pt x="48" y="158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0" y="85"/>
                    <a:pt x="0" y="111"/>
                  </a:cubicBezTo>
                  <a:close/>
                </a:path>
              </a:pathLst>
            </a:custGeom>
            <a:solidFill>
              <a:srgbClr val="00B05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74" name="Freeform 117"/>
            <p:cNvSpPr/>
            <p:nvPr>
              <p:custDataLst>
                <p:tags r:id="rId57"/>
              </p:custDataLst>
            </p:nvPr>
          </p:nvSpPr>
          <p:spPr>
            <a:xfrm>
              <a:off x="2007581" y="4923579"/>
              <a:ext cx="208264" cy="701720"/>
            </a:xfrm>
            <a:custGeom>
              <a:avLst/>
              <a:gdLst/>
              <a:ahLst/>
              <a:cxnLst>
                <a:cxn ang="0">
                  <a:pos x="208264" y="492980"/>
                </a:cxn>
                <a:cxn ang="0">
                  <a:pos x="0" y="0"/>
                </a:cxn>
                <a:cxn ang="0">
                  <a:pos x="0" y="701720"/>
                </a:cxn>
                <a:cxn ang="0">
                  <a:pos x="208264" y="492980"/>
                </a:cxn>
              </a:cxnLst>
              <a:pathLst>
                <a:path w="47" h="158">
                  <a:moveTo>
                    <a:pt x="47" y="111"/>
                  </a:moveTo>
                  <a:cubicBezTo>
                    <a:pt x="47" y="85"/>
                    <a:pt x="0" y="0"/>
                    <a:pt x="0" y="0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6" y="158"/>
                    <a:pt x="47" y="137"/>
                    <a:pt x="47" y="111"/>
                  </a:cubicBezTo>
                  <a:close/>
                </a:path>
              </a:pathLst>
            </a:custGeom>
            <a:solidFill>
              <a:srgbClr val="00873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475" name="Group 170"/>
          <p:cNvGrpSpPr/>
          <p:nvPr/>
        </p:nvGrpSpPr>
        <p:grpSpPr>
          <a:xfrm>
            <a:off x="2425700" y="6113463"/>
            <a:ext cx="358775" cy="755650"/>
            <a:chOff x="2099517" y="4585852"/>
            <a:chExt cx="581640" cy="1227073"/>
          </a:xfrm>
        </p:grpSpPr>
        <p:sp>
          <p:nvSpPr>
            <p:cNvPr id="17476" name="Rectangle 118"/>
            <p:cNvSpPr/>
            <p:nvPr>
              <p:custDataLst>
                <p:tags r:id="rId58"/>
              </p:custDataLst>
            </p:nvPr>
          </p:nvSpPr>
          <p:spPr>
            <a:xfrm>
              <a:off x="2356565" y="5426416"/>
              <a:ext cx="67545" cy="386509"/>
            </a:xfrm>
            <a:prstGeom prst="rect">
              <a:avLst/>
            </a:prstGeom>
            <a:solidFill>
              <a:srgbClr val="4C2D0A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77" name="Freeform 119"/>
            <p:cNvSpPr/>
            <p:nvPr>
              <p:custDataLst>
                <p:tags r:id="rId59"/>
              </p:custDataLst>
            </p:nvPr>
          </p:nvSpPr>
          <p:spPr>
            <a:xfrm>
              <a:off x="2099517" y="4585852"/>
              <a:ext cx="288944" cy="973778"/>
            </a:xfrm>
            <a:custGeom>
              <a:avLst/>
              <a:gdLst/>
              <a:ahLst/>
              <a:cxnLst>
                <a:cxn ang="0">
                  <a:pos x="0" y="684757"/>
                </a:cxn>
                <a:cxn ang="0">
                  <a:pos x="288944" y="973778"/>
                </a:cxn>
                <a:cxn ang="0">
                  <a:pos x="288944" y="0"/>
                </a:cxn>
                <a:cxn ang="0">
                  <a:pos x="0" y="684757"/>
                </a:cxn>
              </a:cxnLst>
              <a:pathLst>
                <a:path w="65" h="219">
                  <a:moveTo>
                    <a:pt x="0" y="154"/>
                  </a:moveTo>
                  <a:cubicBezTo>
                    <a:pt x="0" y="190"/>
                    <a:pt x="29" y="219"/>
                    <a:pt x="65" y="219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0" y="118"/>
                    <a:pt x="0" y="154"/>
                  </a:cubicBezTo>
                  <a:close/>
                </a:path>
              </a:pathLst>
            </a:custGeom>
            <a:solidFill>
              <a:srgbClr val="00B05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78" name="Freeform 120"/>
            <p:cNvSpPr/>
            <p:nvPr>
              <p:custDataLst>
                <p:tags r:id="rId60"/>
              </p:custDataLst>
            </p:nvPr>
          </p:nvSpPr>
          <p:spPr>
            <a:xfrm>
              <a:off x="2388461" y="4585852"/>
              <a:ext cx="292696" cy="973778"/>
            </a:xfrm>
            <a:custGeom>
              <a:avLst/>
              <a:gdLst/>
              <a:ahLst/>
              <a:cxnLst>
                <a:cxn ang="0">
                  <a:pos x="292696" y="684757"/>
                </a:cxn>
                <a:cxn ang="0">
                  <a:pos x="0" y="0"/>
                </a:cxn>
                <a:cxn ang="0">
                  <a:pos x="0" y="973778"/>
                </a:cxn>
                <a:cxn ang="0">
                  <a:pos x="292696" y="684757"/>
                </a:cxn>
              </a:cxnLst>
              <a:pathLst>
                <a:path w="66" h="219">
                  <a:moveTo>
                    <a:pt x="66" y="154"/>
                  </a:moveTo>
                  <a:cubicBezTo>
                    <a:pt x="66" y="118"/>
                    <a:pt x="0" y="0"/>
                    <a:pt x="0" y="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37" y="219"/>
                    <a:pt x="66" y="190"/>
                    <a:pt x="66" y="154"/>
                  </a:cubicBezTo>
                  <a:close/>
                </a:path>
              </a:pathLst>
            </a:custGeom>
            <a:solidFill>
              <a:srgbClr val="00873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479" name="组合 204"/>
          <p:cNvGrpSpPr/>
          <p:nvPr/>
        </p:nvGrpSpPr>
        <p:grpSpPr>
          <a:xfrm>
            <a:off x="4578350" y="5627688"/>
            <a:ext cx="887413" cy="1227137"/>
            <a:chOff x="4381047" y="5627175"/>
            <a:chExt cx="887470" cy="1227073"/>
          </a:xfrm>
        </p:grpSpPr>
        <p:grpSp>
          <p:nvGrpSpPr>
            <p:cNvPr id="17480" name="Group 171"/>
            <p:cNvGrpSpPr/>
            <p:nvPr/>
          </p:nvGrpSpPr>
          <p:grpSpPr>
            <a:xfrm>
              <a:off x="4381047" y="5964902"/>
              <a:ext cx="422158" cy="889346"/>
              <a:chOff x="4381047" y="4923579"/>
              <a:chExt cx="422158" cy="889346"/>
            </a:xfrm>
          </p:grpSpPr>
          <p:sp>
            <p:nvSpPr>
              <p:cNvPr id="17481" name="Rectangle 121"/>
              <p:cNvSpPr/>
              <p:nvPr>
                <p:custDataLst>
                  <p:tags r:id="rId61"/>
                </p:custDataLst>
              </p:nvPr>
            </p:nvSpPr>
            <p:spPr>
              <a:xfrm>
                <a:off x="4566797" y="5533362"/>
                <a:ext cx="48783" cy="279563"/>
              </a:xfrm>
              <a:prstGeom prst="rect">
                <a:avLst/>
              </a:prstGeom>
              <a:solidFill>
                <a:srgbClr val="4C2D0A"/>
              </a:solidFill>
              <a:ln w="9525">
                <a:noFill/>
              </a:ln>
            </p:spPr>
            <p:txBody>
              <a:bodyPr wrap="square" lIns="91440" tIns="45720" rIns="91440" bIns="45720" anchor="t"/>
              <a:p>
                <a:endParaRPr lang="id-ID" altLang="zh-CN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482" name="Freeform 122"/>
              <p:cNvSpPr/>
              <p:nvPr>
                <p:custDataLst>
                  <p:tags r:id="rId62"/>
                </p:custDataLst>
              </p:nvPr>
            </p:nvSpPr>
            <p:spPr>
              <a:xfrm>
                <a:off x="4381047" y="4923579"/>
                <a:ext cx="212017" cy="701720"/>
              </a:xfrm>
              <a:custGeom>
                <a:avLst/>
                <a:gdLst/>
                <a:ahLst/>
                <a:cxnLst>
                  <a:cxn ang="0">
                    <a:pos x="0" y="492980"/>
                  </a:cxn>
                  <a:cxn ang="0">
                    <a:pos x="212017" y="701720"/>
                  </a:cxn>
                  <a:cxn ang="0">
                    <a:pos x="212017" y="0"/>
                  </a:cxn>
                  <a:cxn ang="0">
                    <a:pos x="0" y="492980"/>
                  </a:cxn>
                </a:cxnLst>
                <a:pathLst>
                  <a:path w="48" h="158">
                    <a:moveTo>
                      <a:pt x="0" y="111"/>
                    </a:moveTo>
                    <a:cubicBezTo>
                      <a:pt x="0" y="137"/>
                      <a:pt x="21" y="158"/>
                      <a:pt x="48" y="158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0" y="85"/>
                      <a:pt x="0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83" name="Freeform 123"/>
              <p:cNvSpPr/>
              <p:nvPr>
                <p:custDataLst>
                  <p:tags r:id="rId63"/>
                </p:custDataLst>
              </p:nvPr>
            </p:nvSpPr>
            <p:spPr>
              <a:xfrm>
                <a:off x="4593064" y="4923579"/>
                <a:ext cx="210141" cy="701720"/>
              </a:xfrm>
              <a:custGeom>
                <a:avLst/>
                <a:gdLst/>
                <a:ahLst/>
                <a:cxnLst>
                  <a:cxn ang="0">
                    <a:pos x="210141" y="492980"/>
                  </a:cxn>
                  <a:cxn ang="0">
                    <a:pos x="0" y="0"/>
                  </a:cxn>
                  <a:cxn ang="0">
                    <a:pos x="0" y="701720"/>
                  </a:cxn>
                  <a:cxn ang="0">
                    <a:pos x="210141" y="492980"/>
                  </a:cxn>
                </a:cxnLst>
                <a:pathLst>
                  <a:path w="47" h="158">
                    <a:moveTo>
                      <a:pt x="47" y="111"/>
                    </a:moveTo>
                    <a:cubicBezTo>
                      <a:pt x="47" y="85"/>
                      <a:pt x="0" y="0"/>
                      <a:pt x="0" y="0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26" y="158"/>
                      <a:pt x="47" y="137"/>
                      <a:pt x="47" y="111"/>
                    </a:cubicBezTo>
                    <a:close/>
                  </a:path>
                </a:pathLst>
              </a:custGeom>
              <a:solidFill>
                <a:srgbClr val="00873C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7484" name="Group 172"/>
            <p:cNvGrpSpPr/>
            <p:nvPr/>
          </p:nvGrpSpPr>
          <p:grpSpPr>
            <a:xfrm>
              <a:off x="4686877" y="5627175"/>
              <a:ext cx="581640" cy="1227073"/>
              <a:chOff x="4686877" y="4585852"/>
              <a:chExt cx="581640" cy="1227073"/>
            </a:xfrm>
          </p:grpSpPr>
          <p:sp>
            <p:nvSpPr>
              <p:cNvPr id="17485" name="Rectangle 124"/>
              <p:cNvSpPr/>
              <p:nvPr>
                <p:custDataLst>
                  <p:tags r:id="rId64"/>
                </p:custDataLst>
              </p:nvPr>
            </p:nvSpPr>
            <p:spPr>
              <a:xfrm>
                <a:off x="4943924" y="5426416"/>
                <a:ext cx="67545" cy="386509"/>
              </a:xfrm>
              <a:prstGeom prst="rect">
                <a:avLst/>
              </a:prstGeom>
              <a:solidFill>
                <a:srgbClr val="4C2D0A"/>
              </a:solidFill>
              <a:ln w="9525">
                <a:noFill/>
              </a:ln>
            </p:spPr>
            <p:txBody>
              <a:bodyPr wrap="square" lIns="91440" tIns="45720" rIns="91440" bIns="45720" anchor="t"/>
              <a:p>
                <a:endParaRPr lang="id-ID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486" name="Freeform 125"/>
              <p:cNvSpPr/>
              <p:nvPr>
                <p:custDataLst>
                  <p:tags r:id="rId65"/>
                </p:custDataLst>
              </p:nvPr>
            </p:nvSpPr>
            <p:spPr>
              <a:xfrm>
                <a:off x="4686877" y="4585852"/>
                <a:ext cx="288944" cy="973778"/>
              </a:xfrm>
              <a:custGeom>
                <a:avLst/>
                <a:gdLst/>
                <a:ahLst/>
                <a:cxnLst>
                  <a:cxn ang="0">
                    <a:pos x="0" y="684757"/>
                  </a:cxn>
                  <a:cxn ang="0">
                    <a:pos x="288944" y="973778"/>
                  </a:cxn>
                  <a:cxn ang="0">
                    <a:pos x="288944" y="0"/>
                  </a:cxn>
                  <a:cxn ang="0">
                    <a:pos x="0" y="684757"/>
                  </a:cxn>
                </a:cxnLst>
                <a:pathLst>
                  <a:path w="65" h="219">
                    <a:moveTo>
                      <a:pt x="0" y="154"/>
                    </a:moveTo>
                    <a:cubicBezTo>
                      <a:pt x="0" y="190"/>
                      <a:pt x="29" y="219"/>
                      <a:pt x="65" y="21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0" y="118"/>
                      <a:pt x="0" y="154"/>
                    </a:cubicBezTo>
                    <a:close/>
                  </a:path>
                </a:pathLst>
              </a:custGeom>
              <a:solidFill>
                <a:srgbClr val="00B05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87" name="Freeform 126"/>
              <p:cNvSpPr/>
              <p:nvPr>
                <p:custDataLst>
                  <p:tags r:id="rId66"/>
                </p:custDataLst>
              </p:nvPr>
            </p:nvSpPr>
            <p:spPr>
              <a:xfrm>
                <a:off x="4975821" y="4585852"/>
                <a:ext cx="292696" cy="973778"/>
              </a:xfrm>
              <a:custGeom>
                <a:avLst/>
                <a:gdLst/>
                <a:ahLst/>
                <a:cxnLst>
                  <a:cxn ang="0">
                    <a:pos x="292696" y="684757"/>
                  </a:cxn>
                  <a:cxn ang="0">
                    <a:pos x="0" y="0"/>
                  </a:cxn>
                  <a:cxn ang="0">
                    <a:pos x="0" y="973778"/>
                  </a:cxn>
                  <a:cxn ang="0">
                    <a:pos x="292696" y="684757"/>
                  </a:cxn>
                </a:cxnLst>
                <a:pathLst>
                  <a:path w="66" h="219">
                    <a:moveTo>
                      <a:pt x="66" y="154"/>
                    </a:moveTo>
                    <a:cubicBezTo>
                      <a:pt x="66" y="118"/>
                      <a:pt x="0" y="0"/>
                      <a:pt x="0" y="0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36" y="219"/>
                      <a:pt x="66" y="190"/>
                      <a:pt x="66" y="154"/>
                    </a:cubicBezTo>
                    <a:close/>
                  </a:path>
                </a:pathLst>
              </a:custGeom>
              <a:solidFill>
                <a:srgbClr val="00873C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17488" name="Group 183"/>
          <p:cNvGrpSpPr/>
          <p:nvPr/>
        </p:nvGrpSpPr>
        <p:grpSpPr>
          <a:xfrm>
            <a:off x="5845175" y="4900613"/>
            <a:ext cx="1033463" cy="1954212"/>
            <a:chOff x="5557461" y="3859740"/>
            <a:chExt cx="1033817" cy="1953185"/>
          </a:xfrm>
        </p:grpSpPr>
        <p:sp>
          <p:nvSpPr>
            <p:cNvPr id="17489" name="Rectangle 127"/>
            <p:cNvSpPr/>
            <p:nvPr>
              <p:custDataLst>
                <p:tags r:id="rId67"/>
              </p:custDataLst>
            </p:nvPr>
          </p:nvSpPr>
          <p:spPr>
            <a:xfrm>
              <a:off x="5557461" y="3859740"/>
              <a:ext cx="1033817" cy="1953185"/>
            </a:xfrm>
            <a:prstGeom prst="rect">
              <a:avLst/>
            </a:prstGeom>
            <a:solidFill>
              <a:srgbClr val="009587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0" name="Rectangle 128"/>
            <p:cNvSpPr/>
            <p:nvPr>
              <p:custDataLst>
                <p:tags r:id="rId68"/>
              </p:custDataLst>
            </p:nvPr>
          </p:nvSpPr>
          <p:spPr>
            <a:xfrm>
              <a:off x="5724447" y="4090520"/>
              <a:ext cx="210141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1" name="Rectangle 129"/>
            <p:cNvSpPr/>
            <p:nvPr>
              <p:custDataLst>
                <p:tags r:id="rId69"/>
              </p:custDataLst>
            </p:nvPr>
          </p:nvSpPr>
          <p:spPr>
            <a:xfrm>
              <a:off x="5968361" y="4090520"/>
              <a:ext cx="210141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2" name="Rectangle 130"/>
            <p:cNvSpPr/>
            <p:nvPr>
              <p:custDataLst>
                <p:tags r:id="rId70"/>
              </p:custDataLst>
            </p:nvPr>
          </p:nvSpPr>
          <p:spPr>
            <a:xfrm>
              <a:off x="6214151" y="4090520"/>
              <a:ext cx="208264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3" name="Rectangle 131"/>
            <p:cNvSpPr/>
            <p:nvPr>
              <p:custDataLst>
                <p:tags r:id="rId71"/>
              </p:custDataLst>
            </p:nvPr>
          </p:nvSpPr>
          <p:spPr>
            <a:xfrm>
              <a:off x="5724447" y="4278146"/>
              <a:ext cx="210141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4" name="Rectangle 132"/>
            <p:cNvSpPr/>
            <p:nvPr>
              <p:custDataLst>
                <p:tags r:id="rId72"/>
              </p:custDataLst>
            </p:nvPr>
          </p:nvSpPr>
          <p:spPr>
            <a:xfrm>
              <a:off x="5968361" y="4278146"/>
              <a:ext cx="210141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5" name="Rectangle 133"/>
            <p:cNvSpPr/>
            <p:nvPr>
              <p:custDataLst>
                <p:tags r:id="rId73"/>
              </p:custDataLst>
            </p:nvPr>
          </p:nvSpPr>
          <p:spPr>
            <a:xfrm>
              <a:off x="6214151" y="4278146"/>
              <a:ext cx="208264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6" name="Rectangle 134"/>
            <p:cNvSpPr/>
            <p:nvPr>
              <p:custDataLst>
                <p:tags r:id="rId74"/>
              </p:custDataLst>
            </p:nvPr>
          </p:nvSpPr>
          <p:spPr>
            <a:xfrm>
              <a:off x="5724447" y="4460142"/>
              <a:ext cx="210141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7" name="Rectangle 135"/>
            <p:cNvSpPr/>
            <p:nvPr>
              <p:custDataLst>
                <p:tags r:id="rId75"/>
              </p:custDataLst>
            </p:nvPr>
          </p:nvSpPr>
          <p:spPr>
            <a:xfrm>
              <a:off x="5968361" y="4460142"/>
              <a:ext cx="210141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8" name="Rectangle 136"/>
            <p:cNvSpPr/>
            <p:nvPr>
              <p:custDataLst>
                <p:tags r:id="rId76"/>
              </p:custDataLst>
            </p:nvPr>
          </p:nvSpPr>
          <p:spPr>
            <a:xfrm>
              <a:off x="6214151" y="4460142"/>
              <a:ext cx="208264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9" name="Rectangle 137"/>
            <p:cNvSpPr/>
            <p:nvPr>
              <p:custDataLst>
                <p:tags r:id="rId77"/>
              </p:custDataLst>
            </p:nvPr>
          </p:nvSpPr>
          <p:spPr>
            <a:xfrm>
              <a:off x="5724447" y="4647768"/>
              <a:ext cx="210141" cy="10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0" name="Rectangle 138"/>
            <p:cNvSpPr/>
            <p:nvPr>
              <p:custDataLst>
                <p:tags r:id="rId78"/>
              </p:custDataLst>
            </p:nvPr>
          </p:nvSpPr>
          <p:spPr>
            <a:xfrm>
              <a:off x="5968361" y="4647768"/>
              <a:ext cx="210141" cy="10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1" name="Rectangle 139"/>
            <p:cNvSpPr/>
            <p:nvPr>
              <p:custDataLst>
                <p:tags r:id="rId79"/>
              </p:custDataLst>
            </p:nvPr>
          </p:nvSpPr>
          <p:spPr>
            <a:xfrm>
              <a:off x="6214151" y="4647768"/>
              <a:ext cx="208264" cy="10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2" name="Rectangle 140"/>
            <p:cNvSpPr/>
            <p:nvPr>
              <p:custDataLst>
                <p:tags r:id="rId80"/>
              </p:custDataLst>
            </p:nvPr>
          </p:nvSpPr>
          <p:spPr>
            <a:xfrm>
              <a:off x="5724447" y="4833518"/>
              <a:ext cx="210141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3" name="Rectangle 141"/>
            <p:cNvSpPr/>
            <p:nvPr>
              <p:custDataLst>
                <p:tags r:id="rId81"/>
              </p:custDataLst>
            </p:nvPr>
          </p:nvSpPr>
          <p:spPr>
            <a:xfrm>
              <a:off x="5968361" y="4833518"/>
              <a:ext cx="210141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4" name="Rectangle 142"/>
            <p:cNvSpPr/>
            <p:nvPr>
              <p:custDataLst>
                <p:tags r:id="rId82"/>
              </p:custDataLst>
            </p:nvPr>
          </p:nvSpPr>
          <p:spPr>
            <a:xfrm>
              <a:off x="6214151" y="4833518"/>
              <a:ext cx="208264" cy="103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5" name="Rectangle 143"/>
            <p:cNvSpPr/>
            <p:nvPr>
              <p:custDataLst>
                <p:tags r:id="rId83"/>
              </p:custDataLst>
            </p:nvPr>
          </p:nvSpPr>
          <p:spPr>
            <a:xfrm>
              <a:off x="5724447" y="5021144"/>
              <a:ext cx="210141" cy="10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6" name="Rectangle 144"/>
            <p:cNvSpPr/>
            <p:nvPr>
              <p:custDataLst>
                <p:tags r:id="rId84"/>
              </p:custDataLst>
            </p:nvPr>
          </p:nvSpPr>
          <p:spPr>
            <a:xfrm>
              <a:off x="5968361" y="5021144"/>
              <a:ext cx="210141" cy="10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7" name="Rectangle 145"/>
            <p:cNvSpPr/>
            <p:nvPr>
              <p:custDataLst>
                <p:tags r:id="rId85"/>
              </p:custDataLst>
            </p:nvPr>
          </p:nvSpPr>
          <p:spPr>
            <a:xfrm>
              <a:off x="6214151" y="5021144"/>
              <a:ext cx="208264" cy="10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508" name="Freeform 152"/>
          <p:cNvSpPr/>
          <p:nvPr>
            <p:custDataLst>
              <p:tags r:id="rId86"/>
            </p:custDataLst>
          </p:nvPr>
        </p:nvSpPr>
        <p:spPr>
          <a:xfrm>
            <a:off x="10312400" y="5070475"/>
            <a:ext cx="1281113" cy="1784350"/>
          </a:xfrm>
          <a:custGeom>
            <a:avLst/>
            <a:gdLst/>
            <a:ahLst/>
            <a:cxnLst>
              <a:cxn ang="0">
                <a:pos x="1104115" y="943332"/>
              </a:cxn>
              <a:cxn ang="0">
                <a:pos x="971089" y="489464"/>
              </a:cxn>
              <a:cxn ang="0">
                <a:pos x="971089" y="0"/>
              </a:cxn>
              <a:cxn ang="0">
                <a:pos x="660695" y="0"/>
              </a:cxn>
              <a:cxn ang="0">
                <a:pos x="620788" y="0"/>
              </a:cxn>
              <a:cxn ang="0">
                <a:pos x="310394" y="0"/>
              </a:cxn>
              <a:cxn ang="0">
                <a:pos x="310394" y="489464"/>
              </a:cxn>
              <a:cxn ang="0">
                <a:pos x="177368" y="943332"/>
              </a:cxn>
              <a:cxn ang="0">
                <a:pos x="0" y="1695328"/>
              </a:cxn>
              <a:cxn ang="0">
                <a:pos x="0" y="1784322"/>
              </a:cxn>
              <a:cxn ang="0">
                <a:pos x="629656" y="1784322"/>
              </a:cxn>
              <a:cxn ang="0">
                <a:pos x="651827" y="1784322"/>
              </a:cxn>
              <a:cxn ang="0">
                <a:pos x="1281484" y="1784322"/>
              </a:cxn>
              <a:cxn ang="0">
                <a:pos x="1281484" y="1695328"/>
              </a:cxn>
              <a:cxn ang="0">
                <a:pos x="1104115" y="943332"/>
              </a:cxn>
            </a:cxnLst>
            <a:pathLst>
              <a:path w="289" h="401">
                <a:moveTo>
                  <a:pt x="249" y="212"/>
                </a:moveTo>
                <a:cubicBezTo>
                  <a:pt x="224" y="167"/>
                  <a:pt x="219" y="110"/>
                  <a:pt x="219" y="110"/>
                </a:cubicBezTo>
                <a:cubicBezTo>
                  <a:pt x="219" y="0"/>
                  <a:pt x="219" y="0"/>
                  <a:pt x="21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10"/>
                  <a:pt x="65" y="167"/>
                  <a:pt x="40" y="212"/>
                </a:cubicBezTo>
                <a:cubicBezTo>
                  <a:pt x="15" y="256"/>
                  <a:pt x="0" y="290"/>
                  <a:pt x="0" y="381"/>
                </a:cubicBezTo>
                <a:cubicBezTo>
                  <a:pt x="0" y="401"/>
                  <a:pt x="0" y="401"/>
                  <a:pt x="0" y="401"/>
                </a:cubicBezTo>
                <a:cubicBezTo>
                  <a:pt x="142" y="401"/>
                  <a:pt x="142" y="401"/>
                  <a:pt x="142" y="401"/>
                </a:cubicBezTo>
                <a:cubicBezTo>
                  <a:pt x="147" y="401"/>
                  <a:pt x="147" y="401"/>
                  <a:pt x="147" y="401"/>
                </a:cubicBezTo>
                <a:cubicBezTo>
                  <a:pt x="289" y="401"/>
                  <a:pt x="289" y="401"/>
                  <a:pt x="289" y="401"/>
                </a:cubicBezTo>
                <a:cubicBezTo>
                  <a:pt x="289" y="381"/>
                  <a:pt x="289" y="381"/>
                  <a:pt x="289" y="381"/>
                </a:cubicBezTo>
                <a:cubicBezTo>
                  <a:pt x="289" y="290"/>
                  <a:pt x="274" y="256"/>
                  <a:pt x="249" y="212"/>
                </a:cubicBezTo>
                <a:close/>
              </a:path>
            </a:pathLst>
          </a:custGeom>
          <a:solidFill>
            <a:srgbClr val="595959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509" name="Freeform 153"/>
          <p:cNvSpPr/>
          <p:nvPr>
            <p:custDataLst>
              <p:tags r:id="rId87"/>
            </p:custDataLst>
          </p:nvPr>
        </p:nvSpPr>
        <p:spPr>
          <a:xfrm>
            <a:off x="11326813" y="5648325"/>
            <a:ext cx="865187" cy="1206500"/>
          </a:xfrm>
          <a:custGeom>
            <a:avLst/>
            <a:gdLst/>
            <a:ahLst/>
            <a:cxnLst>
              <a:cxn ang="0">
                <a:pos x="745191" y="636605"/>
              </a:cxn>
              <a:cxn ang="0">
                <a:pos x="652042" y="329432"/>
              </a:cxn>
              <a:cxn ang="0">
                <a:pos x="652042" y="0"/>
              </a:cxn>
              <a:cxn ang="0">
                <a:pos x="448001" y="0"/>
              </a:cxn>
              <a:cxn ang="0">
                <a:pos x="416952" y="0"/>
              </a:cxn>
              <a:cxn ang="0">
                <a:pos x="208476" y="0"/>
              </a:cxn>
              <a:cxn ang="0">
                <a:pos x="208476" y="329432"/>
              </a:cxn>
              <a:cxn ang="0">
                <a:pos x="119762" y="636605"/>
              </a:cxn>
              <a:cxn ang="0">
                <a:pos x="0" y="1148560"/>
              </a:cxn>
              <a:cxn ang="0">
                <a:pos x="0" y="1206434"/>
              </a:cxn>
              <a:cxn ang="0">
                <a:pos x="425823" y="1206434"/>
              </a:cxn>
              <a:cxn ang="0">
                <a:pos x="439130" y="1206434"/>
              </a:cxn>
              <a:cxn ang="0">
                <a:pos x="864954" y="1206434"/>
              </a:cxn>
              <a:cxn ang="0">
                <a:pos x="864954" y="1148560"/>
              </a:cxn>
              <a:cxn ang="0">
                <a:pos x="745191" y="636605"/>
              </a:cxn>
            </a:cxnLst>
            <a:pathLst>
              <a:path w="195" h="271">
                <a:moveTo>
                  <a:pt x="168" y="143"/>
                </a:moveTo>
                <a:cubicBezTo>
                  <a:pt x="151" y="113"/>
                  <a:pt x="147" y="74"/>
                  <a:pt x="147" y="74"/>
                </a:cubicBezTo>
                <a:cubicBezTo>
                  <a:pt x="147" y="0"/>
                  <a:pt x="147" y="0"/>
                  <a:pt x="147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74"/>
                  <a:pt x="47" y="74"/>
                  <a:pt x="47" y="74"/>
                </a:cubicBezTo>
                <a:cubicBezTo>
                  <a:pt x="47" y="74"/>
                  <a:pt x="43" y="113"/>
                  <a:pt x="27" y="143"/>
                </a:cubicBezTo>
                <a:cubicBezTo>
                  <a:pt x="10" y="173"/>
                  <a:pt x="0" y="196"/>
                  <a:pt x="0" y="258"/>
                </a:cubicBezTo>
                <a:cubicBezTo>
                  <a:pt x="0" y="271"/>
                  <a:pt x="0" y="271"/>
                  <a:pt x="0" y="271"/>
                </a:cubicBezTo>
                <a:cubicBezTo>
                  <a:pt x="96" y="271"/>
                  <a:pt x="96" y="271"/>
                  <a:pt x="96" y="271"/>
                </a:cubicBezTo>
                <a:cubicBezTo>
                  <a:pt x="99" y="271"/>
                  <a:pt x="99" y="271"/>
                  <a:pt x="99" y="271"/>
                </a:cubicBezTo>
                <a:cubicBezTo>
                  <a:pt x="195" y="271"/>
                  <a:pt x="195" y="271"/>
                  <a:pt x="195" y="271"/>
                </a:cubicBezTo>
                <a:cubicBezTo>
                  <a:pt x="195" y="258"/>
                  <a:pt x="195" y="258"/>
                  <a:pt x="195" y="258"/>
                </a:cubicBezTo>
                <a:cubicBezTo>
                  <a:pt x="195" y="196"/>
                  <a:pt x="185" y="173"/>
                  <a:pt x="168" y="143"/>
                </a:cubicBezTo>
                <a:close/>
              </a:path>
            </a:pathLst>
          </a:custGeom>
          <a:solidFill>
            <a:srgbClr val="22222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7510" name="组合 176"/>
          <p:cNvGrpSpPr/>
          <p:nvPr/>
        </p:nvGrpSpPr>
        <p:grpSpPr>
          <a:xfrm>
            <a:off x="8386763" y="5422900"/>
            <a:ext cx="2630487" cy="1431925"/>
            <a:chOff x="7906629" y="5422663"/>
            <a:chExt cx="2630514" cy="1431585"/>
          </a:xfrm>
        </p:grpSpPr>
        <p:sp>
          <p:nvSpPr>
            <p:cNvPr id="17511" name="Freeform 156"/>
            <p:cNvSpPr/>
            <p:nvPr>
              <p:custDataLst>
                <p:tags r:id="rId88"/>
              </p:custDataLst>
            </p:nvPr>
          </p:nvSpPr>
          <p:spPr>
            <a:xfrm>
              <a:off x="7906629" y="5422663"/>
              <a:ext cx="2630514" cy="1431585"/>
            </a:xfrm>
            <a:custGeom>
              <a:avLst/>
              <a:gdLst/>
              <a:ahLst/>
              <a:cxnLst>
                <a:cxn ang="0">
                  <a:pos x="195130" y="324592"/>
                </a:cxn>
                <a:cxn ang="0">
                  <a:pos x="887470" y="324592"/>
                </a:cxn>
                <a:cxn ang="0">
                  <a:pos x="887470" y="0"/>
                </a:cxn>
                <a:cxn ang="0">
                  <a:pos x="1397812" y="311458"/>
                </a:cxn>
                <a:cxn ang="0">
                  <a:pos x="1397812" y="0"/>
                </a:cxn>
                <a:cxn ang="0">
                  <a:pos x="1902525" y="311458"/>
                </a:cxn>
                <a:cxn ang="0">
                  <a:pos x="1902525" y="0"/>
                </a:cxn>
                <a:cxn ang="0">
                  <a:pos x="2435383" y="324592"/>
                </a:cxn>
                <a:cxn ang="0">
                  <a:pos x="2435383" y="1243959"/>
                </a:cxn>
                <a:cxn ang="0">
                  <a:pos x="2630514" y="1243959"/>
                </a:cxn>
                <a:cxn ang="0">
                  <a:pos x="2630514" y="1431585"/>
                </a:cxn>
                <a:cxn ang="0">
                  <a:pos x="0" y="1431585"/>
                </a:cxn>
                <a:cxn ang="0">
                  <a:pos x="0" y="1243959"/>
                </a:cxn>
                <a:cxn ang="0">
                  <a:pos x="195130" y="1243959"/>
                </a:cxn>
                <a:cxn ang="0">
                  <a:pos x="195130" y="324592"/>
                </a:cxn>
                <a:cxn ang="0">
                  <a:pos x="195130" y="324592"/>
                </a:cxn>
              </a:cxnLst>
              <a:pathLst>
                <a:path w="1402" h="763">
                  <a:moveTo>
                    <a:pt x="104" y="173"/>
                  </a:moveTo>
                  <a:lnTo>
                    <a:pt x="473" y="173"/>
                  </a:lnTo>
                  <a:lnTo>
                    <a:pt x="473" y="0"/>
                  </a:lnTo>
                  <a:lnTo>
                    <a:pt x="745" y="166"/>
                  </a:lnTo>
                  <a:lnTo>
                    <a:pt x="745" y="0"/>
                  </a:lnTo>
                  <a:lnTo>
                    <a:pt x="1014" y="166"/>
                  </a:lnTo>
                  <a:lnTo>
                    <a:pt x="1014" y="0"/>
                  </a:lnTo>
                  <a:lnTo>
                    <a:pt x="1298" y="173"/>
                  </a:lnTo>
                  <a:lnTo>
                    <a:pt x="1298" y="663"/>
                  </a:lnTo>
                  <a:lnTo>
                    <a:pt x="1402" y="663"/>
                  </a:lnTo>
                  <a:lnTo>
                    <a:pt x="1402" y="763"/>
                  </a:lnTo>
                  <a:lnTo>
                    <a:pt x="0" y="763"/>
                  </a:lnTo>
                  <a:lnTo>
                    <a:pt x="0" y="663"/>
                  </a:lnTo>
                  <a:lnTo>
                    <a:pt x="104" y="663"/>
                  </a:lnTo>
                  <a:lnTo>
                    <a:pt x="104" y="173"/>
                  </a:lnTo>
                  <a:lnTo>
                    <a:pt x="104" y="173"/>
                  </a:lnTo>
                  <a:close/>
                </a:path>
              </a:pathLst>
            </a:custGeom>
            <a:solidFill>
              <a:srgbClr val="00BCD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12" name="Freeform 157"/>
            <p:cNvSpPr/>
            <p:nvPr>
              <p:custDataLst>
                <p:tags r:id="rId89"/>
              </p:custDataLst>
            </p:nvPr>
          </p:nvSpPr>
          <p:spPr>
            <a:xfrm>
              <a:off x="9841050" y="5991169"/>
              <a:ext cx="373375" cy="1332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3215"/>
                </a:cxn>
                <a:cxn ang="0">
                  <a:pos x="373375" y="133215"/>
                </a:cxn>
                <a:cxn ang="0">
                  <a:pos x="373375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99" h="71">
                  <a:moveTo>
                    <a:pt x="0" y="0"/>
                  </a:moveTo>
                  <a:lnTo>
                    <a:pt x="0" y="71"/>
                  </a:lnTo>
                  <a:lnTo>
                    <a:pt x="199" y="71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13" name="Freeform 158"/>
            <p:cNvSpPr/>
            <p:nvPr>
              <p:custDataLst>
                <p:tags r:id="rId90"/>
              </p:custDataLst>
            </p:nvPr>
          </p:nvSpPr>
          <p:spPr>
            <a:xfrm>
              <a:off x="9317575" y="5991169"/>
              <a:ext cx="371499" cy="1332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3215"/>
                </a:cxn>
                <a:cxn ang="0">
                  <a:pos x="371499" y="133215"/>
                </a:cxn>
                <a:cxn ang="0">
                  <a:pos x="371499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98" h="71">
                  <a:moveTo>
                    <a:pt x="0" y="0"/>
                  </a:moveTo>
                  <a:lnTo>
                    <a:pt x="0" y="71"/>
                  </a:lnTo>
                  <a:lnTo>
                    <a:pt x="198" y="71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14" name="Rectangle 159"/>
            <p:cNvSpPr/>
            <p:nvPr>
              <p:custDataLst>
                <p:tags r:id="rId91"/>
              </p:custDataLst>
            </p:nvPr>
          </p:nvSpPr>
          <p:spPr>
            <a:xfrm>
              <a:off x="8794098" y="5991169"/>
              <a:ext cx="371499" cy="13321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id-ID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515" name="组合 191"/>
          <p:cNvGrpSpPr/>
          <p:nvPr/>
        </p:nvGrpSpPr>
        <p:grpSpPr>
          <a:xfrm>
            <a:off x="7423150" y="5627688"/>
            <a:ext cx="1408113" cy="1230312"/>
            <a:chOff x="6913995" y="5627175"/>
            <a:chExt cx="1407194" cy="1230825"/>
          </a:xfrm>
        </p:grpSpPr>
        <p:grpSp>
          <p:nvGrpSpPr>
            <p:cNvPr id="17516" name="Group 173"/>
            <p:cNvGrpSpPr/>
            <p:nvPr/>
          </p:nvGrpSpPr>
          <p:grpSpPr>
            <a:xfrm>
              <a:off x="6913995" y="5627175"/>
              <a:ext cx="581640" cy="1227073"/>
              <a:chOff x="6913995" y="4585852"/>
              <a:chExt cx="581640" cy="1227073"/>
            </a:xfrm>
          </p:grpSpPr>
          <p:sp>
            <p:nvSpPr>
              <p:cNvPr id="17517" name="Rectangle 146"/>
              <p:cNvSpPr/>
              <p:nvPr>
                <p:custDataLst>
                  <p:tags r:id="rId92"/>
                </p:custDataLst>
              </p:nvPr>
            </p:nvSpPr>
            <p:spPr>
              <a:xfrm>
                <a:off x="7171043" y="5426416"/>
                <a:ext cx="67545" cy="386509"/>
              </a:xfrm>
              <a:prstGeom prst="rect">
                <a:avLst/>
              </a:prstGeom>
              <a:solidFill>
                <a:srgbClr val="4C2D0A"/>
              </a:solidFill>
              <a:ln w="9525">
                <a:noFill/>
              </a:ln>
            </p:spPr>
            <p:txBody>
              <a:bodyPr wrap="square" lIns="91440" tIns="45720" rIns="91440" bIns="45720" anchor="t"/>
              <a:p>
                <a:endParaRPr lang="id-ID" altLang="zh-CN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518" name="Freeform 147"/>
              <p:cNvSpPr/>
              <p:nvPr>
                <p:custDataLst>
                  <p:tags r:id="rId93"/>
                </p:custDataLst>
              </p:nvPr>
            </p:nvSpPr>
            <p:spPr>
              <a:xfrm>
                <a:off x="6913995" y="4585852"/>
                <a:ext cx="288944" cy="973778"/>
              </a:xfrm>
              <a:custGeom>
                <a:avLst/>
                <a:gdLst/>
                <a:ahLst/>
                <a:cxnLst>
                  <a:cxn ang="0">
                    <a:pos x="0" y="684757"/>
                  </a:cxn>
                  <a:cxn ang="0">
                    <a:pos x="288944" y="973778"/>
                  </a:cxn>
                  <a:cxn ang="0">
                    <a:pos x="288944" y="0"/>
                  </a:cxn>
                  <a:cxn ang="0">
                    <a:pos x="0" y="684757"/>
                  </a:cxn>
                </a:cxnLst>
                <a:pathLst>
                  <a:path w="65" h="219">
                    <a:moveTo>
                      <a:pt x="0" y="154"/>
                    </a:moveTo>
                    <a:cubicBezTo>
                      <a:pt x="0" y="190"/>
                      <a:pt x="29" y="219"/>
                      <a:pt x="65" y="21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0" y="118"/>
                      <a:pt x="0" y="154"/>
                    </a:cubicBezTo>
                    <a:close/>
                  </a:path>
                </a:pathLst>
              </a:custGeom>
              <a:solidFill>
                <a:srgbClr val="00B05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519" name="Freeform 148"/>
              <p:cNvSpPr/>
              <p:nvPr>
                <p:custDataLst>
                  <p:tags r:id="rId94"/>
                </p:custDataLst>
              </p:nvPr>
            </p:nvSpPr>
            <p:spPr>
              <a:xfrm>
                <a:off x="7202939" y="4585852"/>
                <a:ext cx="292696" cy="973778"/>
              </a:xfrm>
              <a:custGeom>
                <a:avLst/>
                <a:gdLst/>
                <a:ahLst/>
                <a:cxnLst>
                  <a:cxn ang="0">
                    <a:pos x="292696" y="684757"/>
                  </a:cxn>
                  <a:cxn ang="0">
                    <a:pos x="0" y="0"/>
                  </a:cxn>
                  <a:cxn ang="0">
                    <a:pos x="0" y="973778"/>
                  </a:cxn>
                  <a:cxn ang="0">
                    <a:pos x="292696" y="684757"/>
                  </a:cxn>
                </a:cxnLst>
                <a:pathLst>
                  <a:path w="66" h="219">
                    <a:moveTo>
                      <a:pt x="66" y="154"/>
                    </a:moveTo>
                    <a:cubicBezTo>
                      <a:pt x="66" y="118"/>
                      <a:pt x="0" y="0"/>
                      <a:pt x="0" y="0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36" y="219"/>
                      <a:pt x="66" y="190"/>
                      <a:pt x="66" y="154"/>
                    </a:cubicBezTo>
                    <a:close/>
                  </a:path>
                </a:pathLst>
              </a:custGeom>
              <a:solidFill>
                <a:srgbClr val="00873C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7520" name="Group 174"/>
            <p:cNvGrpSpPr/>
            <p:nvPr/>
          </p:nvGrpSpPr>
          <p:grpSpPr>
            <a:xfrm>
              <a:off x="7420584" y="5964902"/>
              <a:ext cx="420283" cy="889346"/>
              <a:chOff x="7420584" y="4923579"/>
              <a:chExt cx="420283" cy="889346"/>
            </a:xfrm>
          </p:grpSpPr>
          <p:sp>
            <p:nvSpPr>
              <p:cNvPr id="17521" name="Rectangle 149"/>
              <p:cNvSpPr/>
              <p:nvPr>
                <p:custDataLst>
                  <p:tags r:id="rId95"/>
                </p:custDataLst>
              </p:nvPr>
            </p:nvSpPr>
            <p:spPr>
              <a:xfrm>
                <a:off x="7606335" y="5533362"/>
                <a:ext cx="48783" cy="279563"/>
              </a:xfrm>
              <a:prstGeom prst="rect">
                <a:avLst/>
              </a:prstGeom>
              <a:solidFill>
                <a:srgbClr val="4C2D0A"/>
              </a:solidFill>
              <a:ln w="9525">
                <a:noFill/>
              </a:ln>
            </p:spPr>
            <p:txBody>
              <a:bodyPr wrap="square" lIns="91440" tIns="45720" rIns="91440" bIns="45720" anchor="t"/>
              <a:p>
                <a:endParaRPr lang="id-ID" altLang="zh-CN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522" name="Freeform 150"/>
              <p:cNvSpPr/>
              <p:nvPr>
                <p:custDataLst>
                  <p:tags r:id="rId96"/>
                </p:custDataLst>
              </p:nvPr>
            </p:nvSpPr>
            <p:spPr>
              <a:xfrm>
                <a:off x="7420584" y="4923579"/>
                <a:ext cx="208264" cy="701720"/>
              </a:xfrm>
              <a:custGeom>
                <a:avLst/>
                <a:gdLst/>
                <a:ahLst/>
                <a:cxnLst>
                  <a:cxn ang="0">
                    <a:pos x="0" y="492980"/>
                  </a:cxn>
                  <a:cxn ang="0">
                    <a:pos x="208264" y="701720"/>
                  </a:cxn>
                  <a:cxn ang="0">
                    <a:pos x="208264" y="0"/>
                  </a:cxn>
                  <a:cxn ang="0">
                    <a:pos x="0" y="492980"/>
                  </a:cxn>
                </a:cxnLst>
                <a:pathLst>
                  <a:path w="47" h="158">
                    <a:moveTo>
                      <a:pt x="0" y="111"/>
                    </a:moveTo>
                    <a:cubicBezTo>
                      <a:pt x="0" y="137"/>
                      <a:pt x="21" y="158"/>
                      <a:pt x="47" y="158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0" y="85"/>
                      <a:pt x="0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523" name="Freeform 151"/>
              <p:cNvSpPr/>
              <p:nvPr>
                <p:custDataLst>
                  <p:tags r:id="rId97"/>
                </p:custDataLst>
              </p:nvPr>
            </p:nvSpPr>
            <p:spPr>
              <a:xfrm>
                <a:off x="7628850" y="4923579"/>
                <a:ext cx="212017" cy="701720"/>
              </a:xfrm>
              <a:custGeom>
                <a:avLst/>
                <a:gdLst/>
                <a:ahLst/>
                <a:cxnLst>
                  <a:cxn ang="0">
                    <a:pos x="212017" y="492980"/>
                  </a:cxn>
                  <a:cxn ang="0">
                    <a:pos x="0" y="0"/>
                  </a:cxn>
                  <a:cxn ang="0">
                    <a:pos x="0" y="701720"/>
                  </a:cxn>
                  <a:cxn ang="0">
                    <a:pos x="212017" y="492980"/>
                  </a:cxn>
                </a:cxnLst>
                <a:pathLst>
                  <a:path w="48" h="158">
                    <a:moveTo>
                      <a:pt x="48" y="111"/>
                    </a:moveTo>
                    <a:cubicBezTo>
                      <a:pt x="48" y="85"/>
                      <a:pt x="0" y="0"/>
                      <a:pt x="0" y="0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27" y="158"/>
                      <a:pt x="48" y="137"/>
                      <a:pt x="48" y="111"/>
                    </a:cubicBezTo>
                    <a:close/>
                  </a:path>
                </a:pathLst>
              </a:custGeom>
              <a:solidFill>
                <a:srgbClr val="00873C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7524" name="Group 175"/>
            <p:cNvGrpSpPr/>
            <p:nvPr/>
          </p:nvGrpSpPr>
          <p:grpSpPr>
            <a:xfrm>
              <a:off x="7739548" y="5630928"/>
              <a:ext cx="581641" cy="1227072"/>
              <a:chOff x="7739548" y="4589605"/>
              <a:chExt cx="581641" cy="1227072"/>
            </a:xfrm>
          </p:grpSpPr>
          <p:sp>
            <p:nvSpPr>
              <p:cNvPr id="17525" name="Rectangle 160"/>
              <p:cNvSpPr/>
              <p:nvPr>
                <p:custDataLst>
                  <p:tags r:id="rId98"/>
                </p:custDataLst>
              </p:nvPr>
            </p:nvSpPr>
            <p:spPr>
              <a:xfrm>
                <a:off x="7996596" y="5430168"/>
                <a:ext cx="67545" cy="386509"/>
              </a:xfrm>
              <a:prstGeom prst="rect">
                <a:avLst/>
              </a:prstGeom>
              <a:solidFill>
                <a:srgbClr val="4C2D0A"/>
              </a:solidFill>
              <a:ln w="9525">
                <a:noFill/>
              </a:ln>
            </p:spPr>
            <p:txBody>
              <a:bodyPr wrap="square" lIns="91440" tIns="45720" rIns="91440" bIns="45720" anchor="t"/>
              <a:p>
                <a:endParaRPr lang="id-ID" altLang="zh-CN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526" name="Freeform 161"/>
              <p:cNvSpPr/>
              <p:nvPr>
                <p:custDataLst>
                  <p:tags r:id="rId99"/>
                </p:custDataLst>
              </p:nvPr>
            </p:nvSpPr>
            <p:spPr>
              <a:xfrm>
                <a:off x="7739548" y="4589605"/>
                <a:ext cx="292696" cy="973778"/>
              </a:xfrm>
              <a:custGeom>
                <a:avLst/>
                <a:gdLst/>
                <a:ahLst/>
                <a:cxnLst>
                  <a:cxn ang="0">
                    <a:pos x="0" y="684757"/>
                  </a:cxn>
                  <a:cxn ang="0">
                    <a:pos x="292696" y="973778"/>
                  </a:cxn>
                  <a:cxn ang="0">
                    <a:pos x="292696" y="0"/>
                  </a:cxn>
                  <a:cxn ang="0">
                    <a:pos x="0" y="684757"/>
                  </a:cxn>
                </a:cxnLst>
                <a:pathLst>
                  <a:path w="66" h="219">
                    <a:moveTo>
                      <a:pt x="0" y="154"/>
                    </a:moveTo>
                    <a:cubicBezTo>
                      <a:pt x="0" y="190"/>
                      <a:pt x="30" y="219"/>
                      <a:pt x="66" y="219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0"/>
                      <a:pt x="0" y="118"/>
                      <a:pt x="0" y="154"/>
                    </a:cubicBezTo>
                    <a:close/>
                  </a:path>
                </a:pathLst>
              </a:custGeom>
              <a:solidFill>
                <a:srgbClr val="00B05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527" name="Freeform 162"/>
              <p:cNvSpPr/>
              <p:nvPr>
                <p:custDataLst>
                  <p:tags r:id="rId100"/>
                </p:custDataLst>
              </p:nvPr>
            </p:nvSpPr>
            <p:spPr>
              <a:xfrm>
                <a:off x="8032245" y="4589605"/>
                <a:ext cx="288944" cy="973778"/>
              </a:xfrm>
              <a:custGeom>
                <a:avLst/>
                <a:gdLst/>
                <a:ahLst/>
                <a:cxnLst>
                  <a:cxn ang="0">
                    <a:pos x="288944" y="684757"/>
                  </a:cxn>
                  <a:cxn ang="0">
                    <a:pos x="0" y="0"/>
                  </a:cxn>
                  <a:cxn ang="0">
                    <a:pos x="0" y="973778"/>
                  </a:cxn>
                  <a:cxn ang="0">
                    <a:pos x="288944" y="684757"/>
                  </a:cxn>
                </a:cxnLst>
                <a:pathLst>
                  <a:path w="65" h="219">
                    <a:moveTo>
                      <a:pt x="65" y="154"/>
                    </a:moveTo>
                    <a:cubicBezTo>
                      <a:pt x="65" y="118"/>
                      <a:pt x="0" y="0"/>
                      <a:pt x="0" y="0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36" y="219"/>
                      <a:pt x="65" y="190"/>
                      <a:pt x="65" y="154"/>
                    </a:cubicBezTo>
                    <a:close/>
                  </a:path>
                </a:pathLst>
              </a:custGeom>
              <a:solidFill>
                <a:srgbClr val="00873C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cxnSp>
        <p:nvCxnSpPr>
          <p:cNvPr id="198" name="Straight Arrow Connector 197"/>
          <p:cNvCxnSpPr/>
          <p:nvPr>
            <p:custDataLst>
              <p:tags r:id="rId101"/>
            </p:custDataLst>
          </p:nvPr>
        </p:nvCxnSpPr>
        <p:spPr>
          <a:xfrm flipV="1">
            <a:off x="1755775" y="4089400"/>
            <a:ext cx="0" cy="920750"/>
          </a:xfrm>
          <a:prstGeom prst="straightConnector1">
            <a:avLst/>
          </a:prstGeom>
          <a:ln w="25400">
            <a:solidFill>
              <a:srgbClr val="FFFFFF">
                <a:lumMod val="75000"/>
              </a:srgbClr>
            </a:solidFill>
            <a:prstDash val="sysDash"/>
            <a:tailEnd type="triangle" w="lg" len="lg"/>
          </a:ln>
        </p:spPr>
        <p:style>
          <a:lnRef idx="1">
            <a:srgbClr val="2196F3"/>
          </a:lnRef>
          <a:fillRef idx="0">
            <a:srgbClr val="2196F3"/>
          </a:fillRef>
          <a:effectRef idx="0">
            <a:srgbClr val="2196F3"/>
          </a:effectRef>
          <a:fontRef idx="minor">
            <a:srgbClr val="222222"/>
          </a:fontRef>
        </p:style>
      </p:cxnSp>
      <p:cxnSp>
        <p:nvCxnSpPr>
          <p:cNvPr id="199" name="Straight Arrow Connector 198"/>
          <p:cNvCxnSpPr/>
          <p:nvPr>
            <p:custDataLst>
              <p:tags r:id="rId102"/>
            </p:custDataLst>
          </p:nvPr>
        </p:nvCxnSpPr>
        <p:spPr>
          <a:xfrm flipV="1">
            <a:off x="4083050" y="3763963"/>
            <a:ext cx="0" cy="852488"/>
          </a:xfrm>
          <a:prstGeom prst="straightConnector1">
            <a:avLst/>
          </a:prstGeom>
          <a:ln w="25400">
            <a:solidFill>
              <a:srgbClr val="FFFFFF">
                <a:lumMod val="75000"/>
              </a:srgbClr>
            </a:solidFill>
            <a:prstDash val="sysDash"/>
            <a:tailEnd type="triangle" w="lg" len="lg"/>
          </a:ln>
        </p:spPr>
        <p:style>
          <a:lnRef idx="1">
            <a:srgbClr val="2196F3"/>
          </a:lnRef>
          <a:fillRef idx="0">
            <a:srgbClr val="2196F3"/>
          </a:fillRef>
          <a:effectRef idx="0">
            <a:srgbClr val="2196F3"/>
          </a:effectRef>
          <a:fontRef idx="minor">
            <a:srgbClr val="222222"/>
          </a:fontRef>
        </p:style>
      </p:cxnSp>
      <p:cxnSp>
        <p:nvCxnSpPr>
          <p:cNvPr id="201" name="Straight Arrow Connector 200"/>
          <p:cNvCxnSpPr/>
          <p:nvPr>
            <p:custDataLst>
              <p:tags r:id="rId103"/>
            </p:custDataLst>
          </p:nvPr>
        </p:nvCxnSpPr>
        <p:spPr>
          <a:xfrm flipV="1">
            <a:off x="9669463" y="4284663"/>
            <a:ext cx="0" cy="996950"/>
          </a:xfrm>
          <a:prstGeom prst="straightConnector1">
            <a:avLst/>
          </a:prstGeom>
          <a:ln w="25400">
            <a:solidFill>
              <a:srgbClr val="FFFFFF">
                <a:lumMod val="75000"/>
              </a:srgbClr>
            </a:solidFill>
            <a:prstDash val="sysDash"/>
            <a:tailEnd type="triangle" w="lg" len="lg"/>
          </a:ln>
        </p:spPr>
        <p:style>
          <a:lnRef idx="1">
            <a:srgbClr val="2196F3"/>
          </a:lnRef>
          <a:fillRef idx="0">
            <a:srgbClr val="2196F3"/>
          </a:fillRef>
          <a:effectRef idx="0">
            <a:srgbClr val="2196F3"/>
          </a:effectRef>
          <a:fontRef idx="minor">
            <a:srgbClr val="222222"/>
          </a:fontRef>
        </p:style>
      </p:cxnSp>
      <p:cxnSp>
        <p:nvCxnSpPr>
          <p:cNvPr id="203" name="Straight Arrow Connector 202"/>
          <p:cNvCxnSpPr/>
          <p:nvPr>
            <p:custDataLst>
              <p:tags r:id="rId104"/>
            </p:custDataLst>
          </p:nvPr>
        </p:nvCxnSpPr>
        <p:spPr>
          <a:xfrm flipV="1">
            <a:off x="6765925" y="3644900"/>
            <a:ext cx="0" cy="639763"/>
          </a:xfrm>
          <a:prstGeom prst="straightConnector1">
            <a:avLst/>
          </a:prstGeom>
          <a:ln w="25400">
            <a:solidFill>
              <a:srgbClr val="FFFFFF">
                <a:lumMod val="75000"/>
              </a:srgbClr>
            </a:solidFill>
            <a:prstDash val="sysDash"/>
            <a:tailEnd type="triangle" w="lg" len="lg"/>
          </a:ln>
        </p:spPr>
        <p:style>
          <a:lnRef idx="1">
            <a:srgbClr val="2196F3"/>
          </a:lnRef>
          <a:fillRef idx="0">
            <a:srgbClr val="2196F3"/>
          </a:fillRef>
          <a:effectRef idx="0">
            <a:srgbClr val="2196F3"/>
          </a:effectRef>
          <a:fontRef idx="minor">
            <a:srgbClr val="222222"/>
          </a:fontRef>
        </p:style>
      </p:cxnSp>
      <p:sp>
        <p:nvSpPr>
          <p:cNvPr id="207" name="文本框 206"/>
          <p:cNvSpPr txBox="1"/>
          <p:nvPr>
            <p:custDataLst>
              <p:tags r:id="rId105"/>
            </p:custDataLst>
          </p:nvPr>
        </p:nvSpPr>
        <p:spPr>
          <a:xfrm>
            <a:off x="771525" y="2143125"/>
            <a:ext cx="1968500" cy="369888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10000"/>
          </a:bodyPr>
          <a:p>
            <a:pPr algn="ctr" fontAlgn="auto">
              <a:lnSpc>
                <a:spcPct val="120000"/>
              </a:lnSpc>
            </a:pPr>
            <a:r>
              <a:rPr kumimoji="1" lang="en-US" altLang="zh-CN" b="1" spc="3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3D</a:t>
            </a:r>
            <a:r>
              <a:rPr kumimoji="1" lang="zh-CN" altLang="en-US" b="1" spc="3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模型</a:t>
            </a:r>
            <a:endParaRPr kumimoji="1" lang="zh-CN" altLang="en-US" b="1" spc="3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8" name="矩形 207"/>
          <p:cNvSpPr/>
          <p:nvPr>
            <p:custDataLst>
              <p:tags r:id="rId106"/>
            </p:custDataLst>
          </p:nvPr>
        </p:nvSpPr>
        <p:spPr>
          <a:xfrm>
            <a:off x="771525" y="2541588"/>
            <a:ext cx="1968500" cy="1465263"/>
          </a:xfrm>
          <a:prstGeom prst="rect">
            <a:avLst/>
          </a:prstGeom>
        </p:spPr>
        <p:txBody>
          <a:bodyPr wrap="square" tIns="0">
            <a:normAutofit/>
          </a:bodyPr>
          <a:p>
            <a:pPr lvl="0" algn="ctr" fontAlgn="auto">
              <a:lnSpc>
                <a:spcPct val="120000"/>
              </a:lnSpc>
            </a:pPr>
            <a:r>
              <a:rPr lang="en-US" sz="1200" strike="noStrike" spc="150" noProof="1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sketchup</a:t>
            </a:r>
            <a:r>
              <a:rPr lang="zh-CN" altLang="en-US" sz="1200" strike="noStrike" spc="150" noProof="1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模型导出</a:t>
            </a:r>
            <a:endParaRPr lang="zh-CN" altLang="en-US" sz="1200" strike="noStrike" spc="150" noProof="1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0" name="文本框 209"/>
          <p:cNvSpPr txBox="1"/>
          <p:nvPr>
            <p:custDataLst>
              <p:tags r:id="rId107"/>
            </p:custDataLst>
          </p:nvPr>
        </p:nvSpPr>
        <p:spPr>
          <a:xfrm>
            <a:off x="3119438" y="1774825"/>
            <a:ext cx="1968500" cy="369888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10000"/>
          </a:bodyPr>
          <a:p>
            <a:pPr algn="ctr" fontAlgn="auto">
              <a:lnSpc>
                <a:spcPct val="120000"/>
              </a:lnSpc>
            </a:pPr>
            <a:r>
              <a:rPr kumimoji="1" lang="en-US" altLang="zh-CN" b="1" spc="3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RayTracing</a:t>
            </a:r>
            <a:endParaRPr kumimoji="1" lang="en-US" altLang="zh-CN" b="1" spc="3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1" name="矩形 210"/>
          <p:cNvSpPr/>
          <p:nvPr>
            <p:custDataLst>
              <p:tags r:id="rId108"/>
            </p:custDataLst>
          </p:nvPr>
        </p:nvSpPr>
        <p:spPr>
          <a:xfrm>
            <a:off x="3119438" y="2192338"/>
            <a:ext cx="1968500" cy="1465263"/>
          </a:xfrm>
          <a:prstGeom prst="rect">
            <a:avLst/>
          </a:prstGeom>
        </p:spPr>
        <p:txBody>
          <a:bodyPr wrap="square" tIns="0">
            <a:normAutofit/>
          </a:bodyPr>
          <a:p>
            <a:pPr lvl="0" algn="ctr" fontAlgn="auto">
              <a:lnSpc>
                <a:spcPct val="120000"/>
              </a:lnSpc>
            </a:pPr>
            <a:r>
              <a:rPr lang="zh-CN" altLang="en-US" sz="1200" strike="noStrike" spc="150" noProof="1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考虑无线电波折射、透射、反射、绕射等现象</a:t>
            </a:r>
            <a:endParaRPr lang="zh-CN" altLang="en-US" sz="1200" strike="noStrike" spc="150" noProof="1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3" name="文本框 212"/>
          <p:cNvSpPr txBox="1"/>
          <p:nvPr>
            <p:custDataLst>
              <p:tags r:id="rId109"/>
            </p:custDataLst>
          </p:nvPr>
        </p:nvSpPr>
        <p:spPr>
          <a:xfrm>
            <a:off x="5781675" y="1711325"/>
            <a:ext cx="1966913" cy="36830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10000"/>
          </a:bodyPr>
          <a:p>
            <a:pPr algn="ctr" fontAlgn="auto">
              <a:lnSpc>
                <a:spcPct val="120000"/>
              </a:lnSpc>
            </a:pPr>
            <a:r>
              <a:rPr kumimoji="1" lang="zh-CN" altLang="en-US" b="1" spc="3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无线电波</a:t>
            </a:r>
            <a:endParaRPr kumimoji="1" lang="zh-CN" altLang="en-US" b="1" spc="3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4" name="矩形 213"/>
          <p:cNvSpPr/>
          <p:nvPr>
            <p:custDataLst>
              <p:tags r:id="rId110"/>
            </p:custDataLst>
          </p:nvPr>
        </p:nvSpPr>
        <p:spPr>
          <a:xfrm>
            <a:off x="5781675" y="2114550"/>
            <a:ext cx="1968500" cy="1465263"/>
          </a:xfrm>
          <a:prstGeom prst="rect">
            <a:avLst/>
          </a:prstGeom>
        </p:spPr>
        <p:txBody>
          <a:bodyPr wrap="square" tIns="0">
            <a:normAutofit/>
          </a:bodyPr>
          <a:p>
            <a:pPr lvl="0" algn="ctr" fontAlgn="auto">
              <a:lnSpc>
                <a:spcPct val="120000"/>
              </a:lnSpc>
            </a:pPr>
            <a:r>
              <a:rPr lang="zh-CN" altLang="en-US" sz="1200" strike="noStrike" spc="150" noProof="1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位置等数据导入</a:t>
            </a:r>
            <a:r>
              <a:rPr lang="en-US" altLang="zh-CN" sz="1200" strike="noStrike" spc="150" noProof="1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UE4</a:t>
            </a:r>
            <a:endParaRPr lang="zh-CN" altLang="en-US" sz="1200" strike="noStrike" spc="150" noProof="1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 fontAlgn="auto">
              <a:lnSpc>
                <a:spcPct val="120000"/>
              </a:lnSpc>
            </a:pPr>
            <a:r>
              <a:rPr lang="zh-CN" altLang="en-US" sz="1200" strike="noStrike" spc="150" noProof="1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无线电波的绘制</a:t>
            </a:r>
            <a:endParaRPr lang="zh-CN" altLang="en-US" sz="1200" strike="noStrike" spc="150" noProof="1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7" name="文本框 216"/>
          <p:cNvSpPr txBox="1"/>
          <p:nvPr>
            <p:custDataLst>
              <p:tags r:id="rId111"/>
            </p:custDataLst>
          </p:nvPr>
        </p:nvSpPr>
        <p:spPr>
          <a:xfrm>
            <a:off x="8440738" y="2346325"/>
            <a:ext cx="2390775" cy="369888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10000"/>
          </a:bodyPr>
          <a:p>
            <a:pPr algn="ctr" fontAlgn="auto">
              <a:lnSpc>
                <a:spcPct val="120000"/>
              </a:lnSpc>
            </a:pPr>
            <a:r>
              <a:rPr kumimoji="1" lang="en-US" altLang="zh-CN" b="1" spc="3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VR</a:t>
            </a:r>
            <a:r>
              <a:rPr kumimoji="1" lang="zh-CN" altLang="en-US" b="1" spc="3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效果</a:t>
            </a:r>
            <a:endParaRPr kumimoji="1" lang="zh-CN" altLang="en-US" b="1" spc="3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8" name="矩形 217"/>
          <p:cNvSpPr/>
          <p:nvPr>
            <p:custDataLst>
              <p:tags r:id="rId112"/>
            </p:custDataLst>
          </p:nvPr>
        </p:nvSpPr>
        <p:spPr>
          <a:xfrm>
            <a:off x="8440738" y="2747963"/>
            <a:ext cx="2390775" cy="1185863"/>
          </a:xfrm>
          <a:prstGeom prst="rect">
            <a:avLst/>
          </a:prstGeom>
        </p:spPr>
        <p:txBody>
          <a:bodyPr wrap="square" tIns="0">
            <a:normAutofit/>
          </a:bodyPr>
          <a:p>
            <a:pPr lvl="0" algn="ctr" fontAlgn="auto">
              <a:lnSpc>
                <a:spcPct val="120000"/>
              </a:lnSpc>
            </a:pPr>
            <a:r>
              <a:rPr lang="zh-CN" altLang="en-US" sz="1200" strike="noStrike" spc="150" noProof="1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将最终模型导入</a:t>
            </a:r>
            <a:r>
              <a:rPr lang="en-US" altLang="zh-CN" sz="1200" strike="noStrike" spc="150" noProof="1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VR</a:t>
            </a:r>
            <a:r>
              <a:rPr lang="zh-CN" altLang="en-US" sz="1200" strike="noStrike" spc="150" noProof="1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眼镜，深入感受无线电波的存在</a:t>
            </a:r>
            <a:endParaRPr lang="zh-CN" altLang="en-US" sz="1200" strike="noStrike" spc="150" noProof="1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7" name="TextBox 5"/>
          <p:cNvSpPr txBox="1"/>
          <p:nvPr>
            <p:custDataLst>
              <p:tags r:id="rId113"/>
            </p:custDataLst>
          </p:nvPr>
        </p:nvSpPr>
        <p:spPr>
          <a:xfrm>
            <a:off x="469900" y="622300"/>
            <a:ext cx="11271250" cy="522288"/>
          </a:xfrm>
          <a:prstGeom prst="rect">
            <a:avLst/>
          </a:prstGeom>
          <a:noFill/>
        </p:spPr>
        <p:txBody>
          <a:bodyPr wrap="square" bIns="0" rtlCol="0" anchor="b" anchorCtr="0">
            <a:noAutofit/>
          </a:bodyPr>
          <a:p>
            <a:pPr fontAlgn="auto">
              <a:lnSpc>
                <a:spcPct val="120000"/>
              </a:lnSpc>
            </a:pPr>
            <a:r>
              <a:rPr lang="zh-CN" altLang="en-US" sz="2800" b="1" spc="300" noProof="1">
                <a:latin typeface="+mn-ea"/>
                <a:ea typeface="+mn-ea"/>
                <a:cs typeface="微软雅黑" panose="020B0503020204020204" pitchFamily="34" charset="-122"/>
                <a:sym typeface="Arial" panose="020B0604020202020204" pitchFamily="34" charset="0"/>
              </a:rPr>
              <a:t>工作要点</a:t>
            </a:r>
            <a:endParaRPr lang="zh-CN" altLang="en-US" sz="2800" b="1" spc="300" noProof="1">
              <a:latin typeface="+mn-ea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14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" name="图片 3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390883" y="722141"/>
            <a:ext cx="5413376" cy="5413717"/>
          </a:xfrm>
          <a:custGeom>
            <a:avLst/>
            <a:gdLst>
              <a:gd name="connsiteX0" fmla="*/ 1 w 5413376"/>
              <a:gd name="connsiteY0" fmla="*/ 2707200 h 5413717"/>
              <a:gd name="connsiteX1" fmla="*/ 1 w 5413376"/>
              <a:gd name="connsiteY1" fmla="*/ 5413716 h 5413717"/>
              <a:gd name="connsiteX2" fmla="*/ 2706518 w 5413376"/>
              <a:gd name="connsiteY2" fmla="*/ 5413716 h 5413717"/>
              <a:gd name="connsiteX3" fmla="*/ 2706517 w 5413376"/>
              <a:gd name="connsiteY3" fmla="*/ 5413717 h 5413717"/>
              <a:gd name="connsiteX4" fmla="*/ 0 w 5413376"/>
              <a:gd name="connsiteY4" fmla="*/ 5413717 h 5413717"/>
              <a:gd name="connsiteX5" fmla="*/ 0 w 5413376"/>
              <a:gd name="connsiteY5" fmla="*/ 2707201 h 5413717"/>
              <a:gd name="connsiteX6" fmla="*/ 2706859 w 5413376"/>
              <a:gd name="connsiteY6" fmla="*/ 342 h 5413717"/>
              <a:gd name="connsiteX7" fmla="*/ 5413376 w 5413376"/>
              <a:gd name="connsiteY7" fmla="*/ 2706859 h 5413717"/>
              <a:gd name="connsiteX8" fmla="*/ 2706860 w 5413376"/>
              <a:gd name="connsiteY8" fmla="*/ 5413375 h 5413717"/>
              <a:gd name="connsiteX9" fmla="*/ 343 w 5413376"/>
              <a:gd name="connsiteY9" fmla="*/ 2706858 h 5413717"/>
              <a:gd name="connsiteX10" fmla="*/ 0 w 5413376"/>
              <a:gd name="connsiteY10" fmla="*/ 0 h 5413717"/>
              <a:gd name="connsiteX11" fmla="*/ 2706517 w 5413376"/>
              <a:gd name="connsiteY11" fmla="*/ 0 h 5413717"/>
              <a:gd name="connsiteX12" fmla="*/ 2706518 w 5413376"/>
              <a:gd name="connsiteY12" fmla="*/ 1 h 5413717"/>
              <a:gd name="connsiteX13" fmla="*/ 0 w 5413376"/>
              <a:gd name="connsiteY13" fmla="*/ 1 h 541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13376" h="5413717">
                <a:moveTo>
                  <a:pt x="1" y="2707200"/>
                </a:moveTo>
                <a:lnTo>
                  <a:pt x="1" y="5413716"/>
                </a:lnTo>
                <a:lnTo>
                  <a:pt x="2706518" y="5413716"/>
                </a:lnTo>
                <a:lnTo>
                  <a:pt x="2706517" y="5413717"/>
                </a:lnTo>
                <a:lnTo>
                  <a:pt x="0" y="5413717"/>
                </a:lnTo>
                <a:lnTo>
                  <a:pt x="0" y="2707201"/>
                </a:lnTo>
                <a:close/>
                <a:moveTo>
                  <a:pt x="2706859" y="342"/>
                </a:moveTo>
                <a:lnTo>
                  <a:pt x="5413376" y="2706859"/>
                </a:lnTo>
                <a:lnTo>
                  <a:pt x="2706860" y="5413375"/>
                </a:lnTo>
                <a:lnTo>
                  <a:pt x="343" y="2706858"/>
                </a:lnTo>
                <a:close/>
                <a:moveTo>
                  <a:pt x="0" y="0"/>
                </a:moveTo>
                <a:lnTo>
                  <a:pt x="2706517" y="0"/>
                </a:lnTo>
                <a:lnTo>
                  <a:pt x="2706518" y="1"/>
                </a:lnTo>
                <a:lnTo>
                  <a:pt x="0" y="1"/>
                </a:lnTo>
                <a:close/>
              </a:path>
            </a:pathLst>
          </a:custGeom>
          <a:noFill/>
        </p:spPr>
      </p:pic>
      <p:sp>
        <p:nvSpPr>
          <p:cNvPr id="32" name="Rectangle 3"/>
          <p:cNvSpPr/>
          <p:nvPr>
            <p:custDataLst>
              <p:tags r:id="rId3"/>
            </p:custDataLst>
          </p:nvPr>
        </p:nvSpPr>
        <p:spPr>
          <a:xfrm rot="18900000">
            <a:off x="3904456" y="2518569"/>
            <a:ext cx="1820863" cy="1822450"/>
          </a:xfrm>
          <a:prstGeom prst="rect">
            <a:avLst/>
          </a:prstGeom>
          <a:solidFill>
            <a:srgbClr val="2196F3">
              <a:alpha val="70000"/>
            </a:srgbClr>
          </a:solidFill>
          <a:ln w="38100"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6" name="Diamond 5"/>
          <p:cNvSpPr/>
          <p:nvPr>
            <p:custDataLst>
              <p:tags r:id="rId4"/>
            </p:custDataLst>
          </p:nvPr>
        </p:nvSpPr>
        <p:spPr>
          <a:xfrm>
            <a:off x="4333875" y="2947988"/>
            <a:ext cx="960438" cy="962025"/>
          </a:xfrm>
          <a:prstGeom prst="diamond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rgbClr val="2196F3"/>
          </a:lnRef>
          <a:fillRef idx="3">
            <a:srgbClr val="2196F3"/>
          </a:fillRef>
          <a:effectRef idx="2">
            <a:srgbClr val="2196F3"/>
          </a:effectRef>
          <a:fontRef idx="minor">
            <a:srgbClr val="FFFFFF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18" name="TextBox 5"/>
          <p:cNvSpPr txBox="1"/>
          <p:nvPr>
            <p:custDataLst>
              <p:tags r:id="rId5"/>
            </p:custDataLst>
          </p:nvPr>
        </p:nvSpPr>
        <p:spPr>
          <a:xfrm>
            <a:off x="6096000" y="612775"/>
            <a:ext cx="5680075" cy="57467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algn="r" fontAlgn="auto">
              <a:lnSpc>
                <a:spcPct val="120000"/>
              </a:lnSpc>
            </a:pPr>
            <a:r>
              <a:rPr lang="zh-CN" altLang="en-US" sz="2800" b="1" spc="300" noProof="1" dirty="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项目进展</a:t>
            </a:r>
            <a:endParaRPr lang="zh-CN" altLang="en-US" sz="2800" b="1" spc="300" noProof="1" dirty="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6100763" y="1252538"/>
            <a:ext cx="5675313" cy="32702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algn="r" fontAlgn="auto">
              <a:lnSpc>
                <a:spcPct val="120000"/>
              </a:lnSpc>
            </a:pPr>
            <a:r>
              <a:rPr kumimoji="1" lang="en-US" altLang="zh-CN" sz="1400" spc="150" noProof="1" dirty="0">
                <a:solidFill>
                  <a:srgbClr val="222222">
                    <a:lumMod val="90000"/>
                    <a:lumOff val="1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WORK EXPERIENCE</a:t>
            </a:r>
            <a:endParaRPr kumimoji="1" lang="en-US" altLang="zh-CN" sz="1400" spc="150" noProof="1" dirty="0">
              <a:solidFill>
                <a:srgbClr val="222222">
                  <a:lumMod val="90000"/>
                  <a:lumOff val="1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7"/>
            </p:custDataLst>
          </p:nvPr>
        </p:nvSpPr>
        <p:spPr>
          <a:xfrm>
            <a:off x="6683375" y="3800475"/>
            <a:ext cx="5203825" cy="84328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fontAlgn="auto">
              <a:lnSpc>
                <a:spcPct val="120000"/>
              </a:lnSpc>
            </a:pPr>
            <a:r>
              <a:rPr kumimoji="1" lang="zh-CN" altLang="en-US" spc="150" noProof="1" dirty="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利用UE4官方文档进行了数据静态库的配置，已能将坐标数据导入至UE4中。</a:t>
            </a:r>
            <a:endParaRPr kumimoji="1" lang="zh-CN" altLang="en-US" spc="150" noProof="1" dirty="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菱形 10"/>
          <p:cNvSpPr/>
          <p:nvPr>
            <p:custDataLst>
              <p:tags r:id="rId8"/>
            </p:custDataLst>
          </p:nvPr>
        </p:nvSpPr>
        <p:spPr>
          <a:xfrm>
            <a:off x="6248400" y="2352675"/>
            <a:ext cx="368300" cy="368300"/>
          </a:xfrm>
          <a:prstGeom prst="diamond">
            <a:avLst/>
          </a:prstGeom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p>
            <a:pPr algn="ctr" fontAlgn="auto"/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9"/>
            </p:custDataLst>
          </p:nvPr>
        </p:nvSpPr>
        <p:spPr>
          <a:xfrm>
            <a:off x="6683375" y="4643755"/>
            <a:ext cx="5203825" cy="62706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fontAlgn="auto">
              <a:lnSpc>
                <a:spcPct val="120000"/>
              </a:lnSpc>
            </a:pPr>
            <a:r>
              <a:rPr kumimoji="1" lang="zh-CN" altLang="en-US" spc="150" noProof="1" dirty="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利用C++编程已能够通过已知数据点描绘出无线电波路径。</a:t>
            </a:r>
            <a:endParaRPr kumimoji="1" lang="zh-CN" altLang="en-US" spc="150" noProof="1" dirty="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菱形 26"/>
          <p:cNvSpPr/>
          <p:nvPr>
            <p:custDataLst>
              <p:tags r:id="rId10"/>
            </p:custDataLst>
          </p:nvPr>
        </p:nvSpPr>
        <p:spPr>
          <a:xfrm>
            <a:off x="6248400" y="3116263"/>
            <a:ext cx="368300" cy="368300"/>
          </a:xfrm>
          <a:prstGeom prst="diamond">
            <a:avLst/>
          </a:prstGeom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p>
            <a:pPr algn="ctr" fontAlgn="auto"/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11"/>
            </p:custDataLst>
          </p:nvPr>
        </p:nvSpPr>
        <p:spPr>
          <a:xfrm>
            <a:off x="6683375" y="3000058"/>
            <a:ext cx="5203825" cy="85883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fontAlgn="auto">
              <a:lnSpc>
                <a:spcPct val="120000"/>
              </a:lnSpc>
            </a:pPr>
            <a:r>
              <a:rPr kumimoji="1" lang="zh-CN" spc="150" noProof="1" dirty="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</a:t>
            </a:r>
            <a:r>
              <a:rPr kumimoji="1" lang="en-US" altLang="zh-CN" spc="150" noProof="1" dirty="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raytracing</a:t>
            </a:r>
            <a:r>
              <a:rPr kumimoji="1" lang="zh-CN" altLang="en-US" spc="150" noProof="1" dirty="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得到教室二次反射、折射以及透射的相关数据</a:t>
            </a:r>
            <a:endParaRPr kumimoji="1" lang="zh-CN" altLang="en-US" spc="150" noProof="1" dirty="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菱形 27"/>
          <p:cNvSpPr/>
          <p:nvPr>
            <p:custDataLst>
              <p:tags r:id="rId12"/>
            </p:custDataLst>
          </p:nvPr>
        </p:nvSpPr>
        <p:spPr>
          <a:xfrm>
            <a:off x="6248400" y="3879850"/>
            <a:ext cx="368300" cy="368300"/>
          </a:xfrm>
          <a:prstGeom prst="diamond">
            <a:avLst/>
          </a:prstGeom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p>
            <a:pPr algn="ctr" fontAlgn="auto"/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6683375" y="2229168"/>
            <a:ext cx="5203825" cy="8255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fontAlgn="auto">
              <a:lnSpc>
                <a:spcPct val="120000"/>
              </a:lnSpc>
            </a:pPr>
            <a:r>
              <a:rPr kumimoji="1" lang="zh-CN" altLang="en-US" spc="150" dirty="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pitchFamily="34" charset="-122"/>
                <a:sym typeface="+mn-ea"/>
              </a:rPr>
              <a:t>将</a:t>
            </a:r>
            <a:r>
              <a:rPr kumimoji="1" lang="en-US" altLang="zh-CN" spc="150" dirty="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pitchFamily="34" charset="-122"/>
                <a:sym typeface="+mn-ea"/>
              </a:rPr>
              <a:t>sketchup</a:t>
            </a:r>
            <a:r>
              <a:rPr kumimoji="1" lang="zh-CN" altLang="en-US" spc="150" dirty="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pitchFamily="34" charset="-122"/>
                <a:sym typeface="+mn-ea"/>
              </a:rPr>
              <a:t>教室模型</a:t>
            </a:r>
            <a:r>
              <a:rPr kumimoji="1" lang="zh-CN" altLang="en-US" spc="150" dirty="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pitchFamily="34" charset="-122"/>
                <a:sym typeface="+mn-ea"/>
              </a:rPr>
              <a:t>导入</a:t>
            </a:r>
            <a:r>
              <a:rPr kumimoji="1" lang="en-US" altLang="zh-CN" spc="150" dirty="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pitchFamily="34" charset="-122"/>
                <a:sym typeface="+mn-ea"/>
              </a:rPr>
              <a:t>UE4</a:t>
            </a:r>
            <a:r>
              <a:rPr kumimoji="1" lang="zh-CN" altLang="en-US" spc="150" dirty="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pitchFamily="34" charset="-122"/>
                <a:sym typeface="+mn-ea"/>
              </a:rPr>
              <a:t>中</a:t>
            </a:r>
            <a:endParaRPr kumimoji="1" lang="zh-CN" altLang="en-US" spc="150" dirty="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9" name="菱形 28"/>
          <p:cNvSpPr/>
          <p:nvPr>
            <p:custDataLst>
              <p:tags r:id="rId14"/>
            </p:custDataLst>
          </p:nvPr>
        </p:nvSpPr>
        <p:spPr>
          <a:xfrm>
            <a:off x="6248400" y="4643438"/>
            <a:ext cx="368300" cy="368300"/>
          </a:xfrm>
          <a:prstGeom prst="diamond">
            <a:avLst/>
          </a:prstGeom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p>
            <a:pPr algn="ctr" fontAlgn="auto"/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4" name="任意多边形: 形状 33"/>
          <p:cNvSpPr/>
          <p:nvPr>
            <p:custDataLst>
              <p:tags r:id="rId15"/>
            </p:custDataLst>
          </p:nvPr>
        </p:nvSpPr>
        <p:spPr>
          <a:xfrm>
            <a:off x="4621213" y="3236913"/>
            <a:ext cx="384175" cy="384175"/>
          </a:xfrm>
          <a:custGeom>
            <a:avLst/>
            <a:gdLst/>
            <a:ahLst/>
            <a:cxnLst>
              <a:cxn ang="0">
                <a:pos x="54571" y="283927"/>
              </a:cxn>
              <a:cxn ang="0">
                <a:pos x="66591" y="283927"/>
              </a:cxn>
              <a:cxn ang="0">
                <a:pos x="66591" y="372616"/>
              </a:cxn>
              <a:cxn ang="0">
                <a:pos x="325991" y="372616"/>
              </a:cxn>
              <a:cxn ang="0">
                <a:pos x="325991" y="321574"/>
              </a:cxn>
              <a:cxn ang="0">
                <a:pos x="338011" y="321574"/>
              </a:cxn>
              <a:cxn ang="0">
                <a:pos x="338011" y="384636"/>
              </a:cxn>
              <a:cxn ang="0">
                <a:pos x="54571" y="384636"/>
              </a:cxn>
              <a:cxn ang="0">
                <a:pos x="206048" y="221148"/>
              </a:cxn>
              <a:cxn ang="0">
                <a:pos x="213593" y="225060"/>
              </a:cxn>
              <a:cxn ang="0">
                <a:pos x="209681" y="232606"/>
              </a:cxn>
              <a:cxn ang="0">
                <a:pos x="203107" y="234743"/>
              </a:cxn>
              <a:cxn ang="0">
                <a:pos x="201676" y="235696"/>
              </a:cxn>
              <a:cxn ang="0">
                <a:pos x="186404" y="241956"/>
              </a:cxn>
              <a:cxn ang="0">
                <a:pos x="184126" y="242408"/>
              </a:cxn>
              <a:cxn ang="0">
                <a:pos x="178570" y="238678"/>
              </a:cxn>
              <a:cxn ang="0">
                <a:pos x="181849" y="230833"/>
              </a:cxn>
              <a:cxn ang="0">
                <a:pos x="197086" y="224588"/>
              </a:cxn>
              <a:cxn ang="0">
                <a:pos x="199198" y="223373"/>
              </a:cxn>
              <a:cxn ang="0">
                <a:pos x="205972" y="221172"/>
              </a:cxn>
              <a:cxn ang="0">
                <a:pos x="206048" y="221148"/>
              </a:cxn>
              <a:cxn ang="0">
                <a:pos x="279082" y="198325"/>
              </a:cxn>
              <a:cxn ang="0">
                <a:pos x="261052" y="216355"/>
              </a:cxn>
              <a:cxn ang="0">
                <a:pos x="279082" y="234384"/>
              </a:cxn>
              <a:cxn ang="0">
                <a:pos x="297111" y="216355"/>
              </a:cxn>
              <a:cxn ang="0">
                <a:pos x="279082" y="198325"/>
              </a:cxn>
              <a:cxn ang="0">
                <a:pos x="279082" y="186305"/>
              </a:cxn>
              <a:cxn ang="0">
                <a:pos x="309131" y="216355"/>
              </a:cxn>
              <a:cxn ang="0">
                <a:pos x="279082" y="246404"/>
              </a:cxn>
              <a:cxn ang="0">
                <a:pos x="249032" y="216355"/>
              </a:cxn>
              <a:cxn ang="0">
                <a:pos x="279082" y="186305"/>
              </a:cxn>
              <a:cxn ang="0">
                <a:pos x="105041" y="165197"/>
              </a:cxn>
              <a:cxn ang="0">
                <a:pos x="87011" y="183227"/>
              </a:cxn>
              <a:cxn ang="0">
                <a:pos x="105041" y="201256"/>
              </a:cxn>
              <a:cxn ang="0">
                <a:pos x="123070" y="183227"/>
              </a:cxn>
              <a:cxn ang="0">
                <a:pos x="105041" y="165197"/>
              </a:cxn>
              <a:cxn ang="0">
                <a:pos x="194726" y="156149"/>
              </a:cxn>
              <a:cxn ang="0">
                <a:pos x="203005" y="158077"/>
              </a:cxn>
              <a:cxn ang="0">
                <a:pos x="201077" y="166355"/>
              </a:cxn>
              <a:cxn ang="0">
                <a:pos x="186316" y="175532"/>
              </a:cxn>
              <a:cxn ang="0">
                <a:pos x="185001" y="176142"/>
              </a:cxn>
              <a:cxn ang="0">
                <a:pos x="182859" y="176840"/>
              </a:cxn>
              <a:cxn ang="0">
                <a:pos x="183170" y="183238"/>
              </a:cxn>
              <a:cxn ang="0">
                <a:pos x="182871" y="189547"/>
              </a:cxn>
              <a:cxn ang="0">
                <a:pos x="185019" y="190245"/>
              </a:cxn>
              <a:cxn ang="0">
                <a:pos x="186187" y="190765"/>
              </a:cxn>
              <a:cxn ang="0">
                <a:pos x="203172" y="200636"/>
              </a:cxn>
              <a:cxn ang="0">
                <a:pos x="205346" y="208856"/>
              </a:cxn>
              <a:cxn ang="0">
                <a:pos x="197127" y="211031"/>
              </a:cxn>
              <a:cxn ang="0">
                <a:pos x="180699" y="201482"/>
              </a:cxn>
              <a:cxn ang="0">
                <a:pos x="174454" y="199454"/>
              </a:cxn>
              <a:cxn ang="0">
                <a:pos x="170363" y="192863"/>
              </a:cxn>
              <a:cxn ang="0">
                <a:pos x="170351" y="173533"/>
              </a:cxn>
              <a:cxn ang="0">
                <a:pos x="174436" y="166942"/>
              </a:cxn>
              <a:cxn ang="0">
                <a:pos x="180588" y="164938"/>
              </a:cxn>
              <a:cxn ang="0">
                <a:pos x="105041" y="153177"/>
              </a:cxn>
              <a:cxn ang="0">
                <a:pos x="135090" y="183227"/>
              </a:cxn>
              <a:cxn ang="0">
                <a:pos x="105041" y="213276"/>
              </a:cxn>
              <a:cxn ang="0">
                <a:pos x="74991" y="183227"/>
              </a:cxn>
              <a:cxn ang="0">
                <a:pos x="105041" y="153177"/>
              </a:cxn>
              <a:cxn ang="0">
                <a:pos x="273125" y="108132"/>
              </a:cxn>
              <a:cxn ang="0">
                <a:pos x="285145" y="108132"/>
              </a:cxn>
              <a:cxn ang="0">
                <a:pos x="290973" y="112686"/>
              </a:cxn>
              <a:cxn ang="0">
                <a:pos x="296977" y="136717"/>
              </a:cxn>
              <a:cxn ang="0">
                <a:pos x="297159" y="138173"/>
              </a:cxn>
              <a:cxn ang="0">
                <a:pos x="297159" y="140427"/>
              </a:cxn>
              <a:cxn ang="0">
                <a:pos x="309179" y="144333"/>
              </a:cxn>
              <a:cxn ang="0">
                <a:pos x="310505" y="142507"/>
              </a:cxn>
              <a:cxn ang="0">
                <a:pos x="311503" y="141436"/>
              </a:cxn>
              <a:cxn ang="0">
                <a:pos x="330484" y="125525"/>
              </a:cxn>
              <a:cxn ang="0">
                <a:pos x="337879" y="125267"/>
              </a:cxn>
              <a:cxn ang="0">
                <a:pos x="347604" y="132333"/>
              </a:cxn>
              <a:cxn ang="0">
                <a:pos x="349640" y="139461"/>
              </a:cxn>
              <a:cxn ang="0">
                <a:pos x="340314" y="162391"/>
              </a:cxn>
              <a:cxn ang="0">
                <a:pos x="339610" y="163653"/>
              </a:cxn>
              <a:cxn ang="0">
                <a:pos x="338307" y="165455"/>
              </a:cxn>
              <a:cxn ang="0">
                <a:pos x="345784" y="175747"/>
              </a:cxn>
              <a:cxn ang="0">
                <a:pos x="347921" y="175051"/>
              </a:cxn>
              <a:cxn ang="0">
                <a:pos x="349358" y="174772"/>
              </a:cxn>
              <a:cxn ang="0">
                <a:pos x="374073" y="173058"/>
              </a:cxn>
              <a:cxn ang="0">
                <a:pos x="380206" y="177199"/>
              </a:cxn>
              <a:cxn ang="0">
                <a:pos x="383915" y="188632"/>
              </a:cxn>
              <a:cxn ang="0">
                <a:pos x="381374" y="195590"/>
              </a:cxn>
              <a:cxn ang="0">
                <a:pos x="360357" y="208660"/>
              </a:cxn>
              <a:cxn ang="0">
                <a:pos x="359042" y="209274"/>
              </a:cxn>
              <a:cxn ang="0">
                <a:pos x="356900" y="209966"/>
              </a:cxn>
              <a:cxn ang="0">
                <a:pos x="357211" y="216363"/>
              </a:cxn>
              <a:cxn ang="0">
                <a:pos x="356912" y="222676"/>
              </a:cxn>
              <a:cxn ang="0">
                <a:pos x="359060" y="223374"/>
              </a:cxn>
              <a:cxn ang="0">
                <a:pos x="360392" y="223996"/>
              </a:cxn>
              <a:cxn ang="0">
                <a:pos x="381392" y="237134"/>
              </a:cxn>
              <a:cxn ang="0">
                <a:pos x="383921" y="244086"/>
              </a:cxn>
              <a:cxn ang="0">
                <a:pos x="380206" y="255519"/>
              </a:cxn>
              <a:cxn ang="0">
                <a:pos x="374055" y="259657"/>
              </a:cxn>
              <a:cxn ang="0">
                <a:pos x="349364" y="257872"/>
              </a:cxn>
              <a:cxn ang="0">
                <a:pos x="347944" y="257594"/>
              </a:cxn>
              <a:cxn ang="0">
                <a:pos x="345825" y="256907"/>
              </a:cxn>
              <a:cxn ang="0">
                <a:pos x="338359" y="267210"/>
              </a:cxn>
              <a:cxn ang="0">
                <a:pos x="339674" y="269021"/>
              </a:cxn>
              <a:cxn ang="0">
                <a:pos x="340384" y="270303"/>
              </a:cxn>
              <a:cxn ang="0">
                <a:pos x="349651" y="293275"/>
              </a:cxn>
              <a:cxn ang="0">
                <a:pos x="347609" y="300385"/>
              </a:cxn>
              <a:cxn ang="0">
                <a:pos x="337885" y="307451"/>
              </a:cxn>
              <a:cxn ang="0">
                <a:pos x="330478" y="307184"/>
              </a:cxn>
              <a:cxn ang="0">
                <a:pos x="311550" y="291229"/>
              </a:cxn>
              <a:cxn ang="0">
                <a:pos x="310564" y="290170"/>
              </a:cxn>
              <a:cxn ang="0">
                <a:pos x="309255" y="288368"/>
              </a:cxn>
              <a:cxn ang="0">
                <a:pos x="297159" y="292303"/>
              </a:cxn>
              <a:cxn ang="0">
                <a:pos x="297159" y="294548"/>
              </a:cxn>
              <a:cxn ang="0">
                <a:pos x="296977" y="296004"/>
              </a:cxn>
              <a:cxn ang="0">
                <a:pos x="290973" y="320035"/>
              </a:cxn>
              <a:cxn ang="0">
                <a:pos x="285145" y="324589"/>
              </a:cxn>
              <a:cxn ang="0">
                <a:pos x="273125" y="324589"/>
              </a:cxn>
              <a:cxn ang="0">
                <a:pos x="267292" y="320020"/>
              </a:cxn>
              <a:cxn ang="0">
                <a:pos x="261358" y="295989"/>
              </a:cxn>
              <a:cxn ang="0">
                <a:pos x="261182" y="294554"/>
              </a:cxn>
              <a:cxn ang="0">
                <a:pos x="261182" y="292338"/>
              </a:cxn>
              <a:cxn ang="0">
                <a:pos x="249062" y="288424"/>
              </a:cxn>
              <a:cxn ang="0">
                <a:pos x="247765" y="290208"/>
              </a:cxn>
              <a:cxn ang="0">
                <a:pos x="246762" y="291288"/>
              </a:cxn>
              <a:cxn ang="0">
                <a:pos x="227769" y="307196"/>
              </a:cxn>
              <a:cxn ang="0">
                <a:pos x="220374" y="307451"/>
              </a:cxn>
              <a:cxn ang="0">
                <a:pos x="210649" y="300385"/>
              </a:cxn>
              <a:cxn ang="0">
                <a:pos x="208607" y="293275"/>
              </a:cxn>
              <a:cxn ang="0">
                <a:pos x="217874" y="270303"/>
              </a:cxn>
              <a:cxn ang="0">
                <a:pos x="218590" y="269018"/>
              </a:cxn>
              <a:cxn ang="0">
                <a:pos x="219864" y="267266"/>
              </a:cxn>
              <a:cxn ang="0">
                <a:pos x="212398" y="257001"/>
              </a:cxn>
              <a:cxn ang="0">
                <a:pos x="210344" y="257670"/>
              </a:cxn>
              <a:cxn ang="0">
                <a:pos x="208836" y="257955"/>
              </a:cxn>
              <a:cxn ang="0">
                <a:pos x="187983" y="259172"/>
              </a:cxn>
              <a:cxn ang="0">
                <a:pos x="181630" y="253524"/>
              </a:cxn>
              <a:cxn ang="0">
                <a:pos x="187278" y="247170"/>
              </a:cxn>
              <a:cxn ang="0">
                <a:pos x="207362" y="245999"/>
              </a:cxn>
              <a:cxn ang="0">
                <a:pos x="213343" y="244051"/>
              </a:cxn>
              <a:cxn ang="0">
                <a:pos x="220527" y="246977"/>
              </a:cxn>
              <a:cxn ang="0">
                <a:pos x="231901" y="262618"/>
              </a:cxn>
              <a:cxn ang="0">
                <a:pos x="232470" y="270359"/>
              </a:cxn>
              <a:cxn ang="0">
                <a:pos x="228743" y="275485"/>
              </a:cxn>
              <a:cxn ang="0">
                <a:pos x="221513" y="293418"/>
              </a:cxn>
              <a:cxn ang="0">
                <a:pos x="223643" y="294968"/>
              </a:cxn>
              <a:cxn ang="0">
                <a:pos x="238468" y="282552"/>
              </a:cxn>
              <a:cxn ang="0">
                <a:pos x="242213" y="277390"/>
              </a:cxn>
              <a:cxn ang="0">
                <a:pos x="249754" y="275535"/>
              </a:cxn>
              <a:cxn ang="0">
                <a:pos x="268171" y="281489"/>
              </a:cxn>
              <a:cxn ang="0">
                <a:pos x="273195" y="287411"/>
              </a:cxn>
              <a:cxn ang="0">
                <a:pos x="273201" y="293814"/>
              </a:cxn>
              <a:cxn ang="0">
                <a:pos x="277832" y="312569"/>
              </a:cxn>
              <a:cxn ang="0">
                <a:pos x="280450" y="312569"/>
              </a:cxn>
              <a:cxn ang="0">
                <a:pos x="285139" y="293809"/>
              </a:cxn>
              <a:cxn ang="0">
                <a:pos x="285139" y="287391"/>
              </a:cxn>
              <a:cxn ang="0">
                <a:pos x="290151" y="281463"/>
              </a:cxn>
              <a:cxn ang="0">
                <a:pos x="308533" y="275480"/>
              </a:cxn>
              <a:cxn ang="0">
                <a:pos x="316081" y="277319"/>
              </a:cxn>
              <a:cxn ang="0">
                <a:pos x="319855" y="282508"/>
              </a:cxn>
              <a:cxn ang="0">
                <a:pos x="334627" y="294959"/>
              </a:cxn>
              <a:cxn ang="0">
                <a:pos x="336746" y="293418"/>
              </a:cxn>
              <a:cxn ang="0">
                <a:pos x="329509" y="275485"/>
              </a:cxn>
              <a:cxn ang="0">
                <a:pos x="325747" y="270303"/>
              </a:cxn>
              <a:cxn ang="0">
                <a:pos x="326316" y="262571"/>
              </a:cxn>
              <a:cxn ang="0">
                <a:pos x="337679" y="246894"/>
              </a:cxn>
              <a:cxn ang="0">
                <a:pos x="344863" y="243960"/>
              </a:cxn>
              <a:cxn ang="0">
                <a:pos x="350961" y="245934"/>
              </a:cxn>
              <a:cxn ang="0">
                <a:pos x="370229" y="247328"/>
              </a:cxn>
              <a:cxn ang="0">
                <a:pos x="371039" y="244834"/>
              </a:cxn>
              <a:cxn ang="0">
                <a:pos x="354647" y="234578"/>
              </a:cxn>
              <a:cxn ang="0">
                <a:pos x="348496" y="232580"/>
              </a:cxn>
              <a:cxn ang="0">
                <a:pos x="344405" y="225989"/>
              </a:cxn>
              <a:cxn ang="0">
                <a:pos x="344393" y="206659"/>
              </a:cxn>
              <a:cxn ang="0">
                <a:pos x="348478" y="200065"/>
              </a:cxn>
              <a:cxn ang="0">
                <a:pos x="354629" y="198067"/>
              </a:cxn>
              <a:cxn ang="0">
                <a:pos x="371033" y="187866"/>
              </a:cxn>
              <a:cxn ang="0">
                <a:pos x="370223" y="185375"/>
              </a:cxn>
              <a:cxn ang="0">
                <a:pos x="350931" y="186713"/>
              </a:cxn>
              <a:cxn ang="0">
                <a:pos x="344827" y="188694"/>
              </a:cxn>
              <a:cxn ang="0">
                <a:pos x="337649" y="185765"/>
              </a:cxn>
              <a:cxn ang="0">
                <a:pos x="326269" y="170106"/>
              </a:cxn>
              <a:cxn ang="0">
                <a:pos x="325694" y="162371"/>
              </a:cxn>
              <a:cxn ang="0">
                <a:pos x="329450" y="157188"/>
              </a:cxn>
              <a:cxn ang="0">
                <a:pos x="336728" y="139291"/>
              </a:cxn>
              <a:cxn ang="0">
                <a:pos x="334609" y="137750"/>
              </a:cxn>
              <a:cxn ang="0">
                <a:pos x="319790" y="150172"/>
              </a:cxn>
              <a:cxn ang="0">
                <a:pos x="316010" y="155372"/>
              </a:cxn>
              <a:cxn ang="0">
                <a:pos x="308474" y="157221"/>
              </a:cxn>
              <a:cxn ang="0">
                <a:pos x="290145" y="151261"/>
              </a:cxn>
              <a:cxn ang="0">
                <a:pos x="285139" y="145336"/>
              </a:cxn>
              <a:cxn ang="0">
                <a:pos x="285139" y="138912"/>
              </a:cxn>
              <a:cxn ang="0">
                <a:pos x="280449" y="120152"/>
              </a:cxn>
              <a:cxn ang="0">
                <a:pos x="277814" y="120152"/>
              </a:cxn>
              <a:cxn ang="0">
                <a:pos x="273119" y="138912"/>
              </a:cxn>
              <a:cxn ang="0">
                <a:pos x="273125" y="145318"/>
              </a:cxn>
              <a:cxn ang="0">
                <a:pos x="268107" y="151252"/>
              </a:cxn>
              <a:cxn ang="0">
                <a:pos x="249760" y="157191"/>
              </a:cxn>
              <a:cxn ang="0">
                <a:pos x="242218" y="155337"/>
              </a:cxn>
              <a:cxn ang="0">
                <a:pos x="238468" y="150169"/>
              </a:cxn>
              <a:cxn ang="0">
                <a:pos x="223649" y="137750"/>
              </a:cxn>
              <a:cxn ang="0">
                <a:pos x="221518" y="139300"/>
              </a:cxn>
              <a:cxn ang="0">
                <a:pos x="228749" y="157238"/>
              </a:cxn>
              <a:cxn ang="0">
                <a:pos x="232470" y="162365"/>
              </a:cxn>
              <a:cxn ang="0">
                <a:pos x="231901" y="170106"/>
              </a:cxn>
              <a:cxn ang="0">
                <a:pos x="220532" y="185744"/>
              </a:cxn>
              <a:cxn ang="0">
                <a:pos x="217304" y="192241"/>
              </a:cxn>
              <a:cxn ang="0">
                <a:pos x="217287" y="192277"/>
              </a:cxn>
              <a:cxn ang="0">
                <a:pos x="209222" y="194959"/>
              </a:cxn>
              <a:cxn ang="0">
                <a:pos x="206540" y="186895"/>
              </a:cxn>
              <a:cxn ang="0">
                <a:pos x="209827" y="180280"/>
              </a:cxn>
              <a:cxn ang="0">
                <a:pos x="219863" y="165458"/>
              </a:cxn>
              <a:cxn ang="0">
                <a:pos x="218590" y="163706"/>
              </a:cxn>
              <a:cxn ang="0">
                <a:pos x="217874" y="162421"/>
              </a:cxn>
              <a:cxn ang="0">
                <a:pos x="208612" y="139443"/>
              </a:cxn>
              <a:cxn ang="0">
                <a:pos x="210655" y="132333"/>
              </a:cxn>
              <a:cxn ang="0">
                <a:pos x="220380" y="125267"/>
              </a:cxn>
              <a:cxn ang="0">
                <a:pos x="227775" y="125522"/>
              </a:cxn>
              <a:cxn ang="0">
                <a:pos x="246761" y="141433"/>
              </a:cxn>
              <a:cxn ang="0">
                <a:pos x="247765" y="142513"/>
              </a:cxn>
              <a:cxn ang="0">
                <a:pos x="249062" y="144303"/>
              </a:cxn>
              <a:cxn ang="0">
                <a:pos x="261099" y="140409"/>
              </a:cxn>
              <a:cxn ang="0">
                <a:pos x="261099" y="138179"/>
              </a:cxn>
              <a:cxn ang="0">
                <a:pos x="261281" y="136714"/>
              </a:cxn>
              <a:cxn ang="0">
                <a:pos x="267297" y="112683"/>
              </a:cxn>
              <a:cxn ang="0">
                <a:pos x="273125" y="108132"/>
              </a:cxn>
              <a:cxn ang="0">
                <a:pos x="99083" y="75004"/>
              </a:cxn>
              <a:cxn ang="0">
                <a:pos x="111103" y="75004"/>
              </a:cxn>
              <a:cxn ang="0">
                <a:pos x="116931" y="79558"/>
              </a:cxn>
              <a:cxn ang="0">
                <a:pos x="122935" y="103592"/>
              </a:cxn>
              <a:cxn ang="0">
                <a:pos x="123117" y="105048"/>
              </a:cxn>
              <a:cxn ang="0">
                <a:pos x="123117" y="107301"/>
              </a:cxn>
              <a:cxn ang="0">
                <a:pos x="135137" y="111207"/>
              </a:cxn>
              <a:cxn ang="0">
                <a:pos x="136463" y="109382"/>
              </a:cxn>
              <a:cxn ang="0">
                <a:pos x="137461" y="108311"/>
              </a:cxn>
              <a:cxn ang="0">
                <a:pos x="156441" y="92397"/>
              </a:cxn>
              <a:cxn ang="0">
                <a:pos x="163836" y="92138"/>
              </a:cxn>
              <a:cxn ang="0">
                <a:pos x="173562" y="99205"/>
              </a:cxn>
              <a:cxn ang="0">
                <a:pos x="175598" y="106333"/>
              </a:cxn>
              <a:cxn ang="0">
                <a:pos x="166272" y="129263"/>
              </a:cxn>
              <a:cxn ang="0">
                <a:pos x="165568" y="130525"/>
              </a:cxn>
              <a:cxn ang="0">
                <a:pos x="164265" y="132327"/>
              </a:cxn>
              <a:cxn ang="0">
                <a:pos x="171742" y="142621"/>
              </a:cxn>
              <a:cxn ang="0">
                <a:pos x="173879" y="141926"/>
              </a:cxn>
              <a:cxn ang="0">
                <a:pos x="175317" y="141647"/>
              </a:cxn>
              <a:cxn ang="0">
                <a:pos x="193992" y="140350"/>
              </a:cxn>
              <a:cxn ang="0">
                <a:pos x="194089" y="140343"/>
              </a:cxn>
              <a:cxn ang="0">
                <a:pos x="200456" y="145974"/>
              </a:cxn>
              <a:cxn ang="0">
                <a:pos x="194825" y="152340"/>
              </a:cxn>
              <a:cxn ang="0">
                <a:pos x="176890" y="153588"/>
              </a:cxn>
              <a:cxn ang="0">
                <a:pos x="170786" y="155568"/>
              </a:cxn>
              <a:cxn ang="0">
                <a:pos x="163608" y="152640"/>
              </a:cxn>
              <a:cxn ang="0">
                <a:pos x="152228" y="136978"/>
              </a:cxn>
              <a:cxn ang="0">
                <a:pos x="151653" y="129242"/>
              </a:cxn>
              <a:cxn ang="0">
                <a:pos x="155409" y="124060"/>
              </a:cxn>
              <a:cxn ang="0">
                <a:pos x="162686" y="106163"/>
              </a:cxn>
              <a:cxn ang="0">
                <a:pos x="160568" y="104622"/>
              </a:cxn>
              <a:cxn ang="0">
                <a:pos x="145748" y="117047"/>
              </a:cxn>
              <a:cxn ang="0">
                <a:pos x="141968" y="122247"/>
              </a:cxn>
              <a:cxn ang="0">
                <a:pos x="134427" y="124093"/>
              </a:cxn>
              <a:cxn ang="0">
                <a:pos x="116103" y="118135"/>
              </a:cxn>
              <a:cxn ang="0">
                <a:pos x="111097" y="112211"/>
              </a:cxn>
              <a:cxn ang="0">
                <a:pos x="111097" y="105787"/>
              </a:cxn>
              <a:cxn ang="0">
                <a:pos x="106408" y="87024"/>
              </a:cxn>
              <a:cxn ang="0">
                <a:pos x="103772" y="87024"/>
              </a:cxn>
              <a:cxn ang="0">
                <a:pos x="99077" y="105787"/>
              </a:cxn>
              <a:cxn ang="0">
                <a:pos x="99083" y="112190"/>
              </a:cxn>
              <a:cxn ang="0">
                <a:pos x="94065" y="118124"/>
              </a:cxn>
              <a:cxn ang="0">
                <a:pos x="75712" y="124066"/>
              </a:cxn>
              <a:cxn ang="0">
                <a:pos x="68182" y="122214"/>
              </a:cxn>
              <a:cxn ang="0">
                <a:pos x="64426" y="117047"/>
              </a:cxn>
              <a:cxn ang="0">
                <a:pos x="49607" y="104622"/>
              </a:cxn>
              <a:cxn ang="0">
                <a:pos x="47476" y="106171"/>
              </a:cxn>
              <a:cxn ang="0">
                <a:pos x="54707" y="124111"/>
              </a:cxn>
              <a:cxn ang="0">
                <a:pos x="58428" y="129237"/>
              </a:cxn>
              <a:cxn ang="0">
                <a:pos x="57865" y="136976"/>
              </a:cxn>
              <a:cxn ang="0">
                <a:pos x="46491" y="152620"/>
              </a:cxn>
              <a:cxn ang="0">
                <a:pos x="39313" y="155542"/>
              </a:cxn>
              <a:cxn ang="0">
                <a:pos x="33291" y="153588"/>
              </a:cxn>
              <a:cxn ang="0">
                <a:pos x="13993" y="152250"/>
              </a:cxn>
              <a:cxn ang="0">
                <a:pos x="13183" y="154753"/>
              </a:cxn>
              <a:cxn ang="0">
                <a:pos x="29570" y="165018"/>
              </a:cxn>
              <a:cxn ang="0">
                <a:pos x="35638" y="166984"/>
              </a:cxn>
              <a:cxn ang="0">
                <a:pos x="39729" y="173572"/>
              </a:cxn>
              <a:cxn ang="0">
                <a:pos x="39729" y="192893"/>
              </a:cxn>
              <a:cxn ang="0">
                <a:pos x="35638" y="199481"/>
              </a:cxn>
              <a:cxn ang="0">
                <a:pos x="29570" y="201450"/>
              </a:cxn>
              <a:cxn ang="0">
                <a:pos x="13178" y="211709"/>
              </a:cxn>
              <a:cxn ang="0">
                <a:pos x="13993" y="214215"/>
              </a:cxn>
              <a:cxn ang="0">
                <a:pos x="33285" y="212880"/>
              </a:cxn>
              <a:cxn ang="0">
                <a:pos x="39301" y="210923"/>
              </a:cxn>
              <a:cxn ang="0">
                <a:pos x="46485" y="213848"/>
              </a:cxn>
              <a:cxn ang="0">
                <a:pos x="57853" y="229489"/>
              </a:cxn>
              <a:cxn ang="0">
                <a:pos x="58428" y="237228"/>
              </a:cxn>
              <a:cxn ang="0">
                <a:pos x="54707" y="242354"/>
              </a:cxn>
              <a:cxn ang="0">
                <a:pos x="47471" y="260293"/>
              </a:cxn>
              <a:cxn ang="0">
                <a:pos x="49601" y="261840"/>
              </a:cxn>
              <a:cxn ang="0">
                <a:pos x="64427" y="249421"/>
              </a:cxn>
              <a:cxn ang="0">
                <a:pos x="68171" y="244259"/>
              </a:cxn>
              <a:cxn ang="0">
                <a:pos x="75712" y="242407"/>
              </a:cxn>
              <a:cxn ang="0">
                <a:pos x="94130" y="248361"/>
              </a:cxn>
              <a:cxn ang="0">
                <a:pos x="99154" y="254289"/>
              </a:cxn>
              <a:cxn ang="0">
                <a:pos x="99154" y="260689"/>
              </a:cxn>
              <a:cxn ang="0">
                <a:pos x="103790" y="279444"/>
              </a:cxn>
              <a:cxn ang="0">
                <a:pos x="106408" y="279444"/>
              </a:cxn>
              <a:cxn ang="0">
                <a:pos x="111097" y="260680"/>
              </a:cxn>
              <a:cxn ang="0">
                <a:pos x="111097" y="254265"/>
              </a:cxn>
              <a:cxn ang="0">
                <a:pos x="116103" y="248341"/>
              </a:cxn>
              <a:cxn ang="0">
                <a:pos x="134491" y="242351"/>
              </a:cxn>
              <a:cxn ang="0">
                <a:pos x="142039" y="244191"/>
              </a:cxn>
              <a:cxn ang="0">
                <a:pos x="145813" y="249379"/>
              </a:cxn>
              <a:cxn ang="0">
                <a:pos x="160585" y="261834"/>
              </a:cxn>
              <a:cxn ang="0">
                <a:pos x="162704" y="260293"/>
              </a:cxn>
              <a:cxn ang="0">
                <a:pos x="155467" y="242357"/>
              </a:cxn>
              <a:cxn ang="0">
                <a:pos x="151705" y="237175"/>
              </a:cxn>
              <a:cxn ang="0">
                <a:pos x="152274" y="229442"/>
              </a:cxn>
              <a:cxn ang="0">
                <a:pos x="163637" y="213766"/>
              </a:cxn>
              <a:cxn ang="0">
                <a:pos x="171748" y="211219"/>
              </a:cxn>
              <a:cxn ang="0">
                <a:pos x="174295" y="219330"/>
              </a:cxn>
              <a:cxn ang="0">
                <a:pos x="164317" y="234082"/>
              </a:cxn>
              <a:cxn ang="0">
                <a:pos x="165632" y="235892"/>
              </a:cxn>
              <a:cxn ang="0">
                <a:pos x="166342" y="237175"/>
              </a:cxn>
              <a:cxn ang="0">
                <a:pos x="175610" y="260149"/>
              </a:cxn>
              <a:cxn ang="0">
                <a:pos x="173567" y="267260"/>
              </a:cxn>
              <a:cxn ang="0">
                <a:pos x="163842" y="274323"/>
              </a:cxn>
              <a:cxn ang="0">
                <a:pos x="156435" y="274056"/>
              </a:cxn>
              <a:cxn ang="0">
                <a:pos x="137508" y="258101"/>
              </a:cxn>
              <a:cxn ang="0">
                <a:pos x="136522" y="257041"/>
              </a:cxn>
              <a:cxn ang="0">
                <a:pos x="135213" y="255239"/>
              </a:cxn>
              <a:cxn ang="0">
                <a:pos x="123117" y="259175"/>
              </a:cxn>
              <a:cxn ang="0">
                <a:pos x="123117" y="261420"/>
              </a:cxn>
              <a:cxn ang="0">
                <a:pos x="122935" y="262875"/>
              </a:cxn>
              <a:cxn ang="0">
                <a:pos x="116931" y="286909"/>
              </a:cxn>
              <a:cxn ang="0">
                <a:pos x="111103" y="291463"/>
              </a:cxn>
              <a:cxn ang="0">
                <a:pos x="99083" y="291463"/>
              </a:cxn>
              <a:cxn ang="0">
                <a:pos x="93249" y="286894"/>
              </a:cxn>
              <a:cxn ang="0">
                <a:pos x="87310" y="262860"/>
              </a:cxn>
              <a:cxn ang="0">
                <a:pos x="87134" y="261420"/>
              </a:cxn>
              <a:cxn ang="0">
                <a:pos x="87134" y="259213"/>
              </a:cxn>
              <a:cxn ang="0">
                <a:pos x="75014" y="255295"/>
              </a:cxn>
              <a:cxn ang="0">
                <a:pos x="73717" y="257082"/>
              </a:cxn>
              <a:cxn ang="0">
                <a:pos x="72713" y="258159"/>
              </a:cxn>
              <a:cxn ang="0">
                <a:pos x="53727" y="274068"/>
              </a:cxn>
              <a:cxn ang="0">
                <a:pos x="46332" y="274323"/>
              </a:cxn>
              <a:cxn ang="0">
                <a:pos x="36607" y="267260"/>
              </a:cxn>
              <a:cxn ang="0">
                <a:pos x="34564" y="260149"/>
              </a:cxn>
              <a:cxn ang="0">
                <a:pos x="43832" y="237175"/>
              </a:cxn>
              <a:cxn ang="0">
                <a:pos x="44542" y="235892"/>
              </a:cxn>
              <a:cxn ang="0">
                <a:pos x="45815" y="234141"/>
              </a:cxn>
              <a:cxn ang="0">
                <a:pos x="38356" y="223873"/>
              </a:cxn>
              <a:cxn ang="0">
                <a:pos x="36302" y="224542"/>
              </a:cxn>
              <a:cxn ang="0">
                <a:pos x="34858" y="224820"/>
              </a:cxn>
              <a:cxn ang="0">
                <a:pos x="10143" y="226528"/>
              </a:cxn>
              <a:cxn ang="0">
                <a:pos x="4010" y="222391"/>
              </a:cxn>
              <a:cxn ang="0">
                <a:pos x="295" y="210961"/>
              </a:cxn>
              <a:cxn ang="0">
                <a:pos x="2825" y="204009"/>
              </a:cxn>
              <a:cxn ang="0">
                <a:pos x="23824" y="190868"/>
              </a:cxn>
              <a:cxn ang="0">
                <a:pos x="25157" y="190246"/>
              </a:cxn>
              <a:cxn ang="0">
                <a:pos x="27222" y="189574"/>
              </a:cxn>
              <a:cxn ang="0">
                <a:pos x="26917" y="183238"/>
              </a:cxn>
              <a:cxn ang="0">
                <a:pos x="27222" y="176891"/>
              </a:cxn>
              <a:cxn ang="0">
                <a:pos x="25157" y="176222"/>
              </a:cxn>
              <a:cxn ang="0">
                <a:pos x="23824" y="175599"/>
              </a:cxn>
              <a:cxn ang="0">
                <a:pos x="2831" y="162453"/>
              </a:cxn>
              <a:cxn ang="0">
                <a:pos x="301" y="155504"/>
              </a:cxn>
              <a:cxn ang="0">
                <a:pos x="4010" y="144074"/>
              </a:cxn>
              <a:cxn ang="0">
                <a:pos x="10143" y="139933"/>
              </a:cxn>
              <a:cxn ang="0">
                <a:pos x="34858" y="141647"/>
              </a:cxn>
              <a:cxn ang="0">
                <a:pos x="36296" y="141926"/>
              </a:cxn>
              <a:cxn ang="0">
                <a:pos x="38362" y="142595"/>
              </a:cxn>
              <a:cxn ang="0">
                <a:pos x="45822" y="132330"/>
              </a:cxn>
              <a:cxn ang="0">
                <a:pos x="44548" y="130578"/>
              </a:cxn>
              <a:cxn ang="0">
                <a:pos x="43832" y="129293"/>
              </a:cxn>
              <a:cxn ang="0">
                <a:pos x="34571" y="106315"/>
              </a:cxn>
              <a:cxn ang="0">
                <a:pos x="36613" y="99205"/>
              </a:cxn>
              <a:cxn ang="0">
                <a:pos x="46338" y="92138"/>
              </a:cxn>
              <a:cxn ang="0">
                <a:pos x="53733" y="92397"/>
              </a:cxn>
              <a:cxn ang="0">
                <a:pos x="72714" y="108311"/>
              </a:cxn>
              <a:cxn ang="0">
                <a:pos x="73711" y="109382"/>
              </a:cxn>
              <a:cxn ang="0">
                <a:pos x="75020" y="111178"/>
              </a:cxn>
              <a:cxn ang="0">
                <a:pos x="87058" y="107281"/>
              </a:cxn>
              <a:cxn ang="0">
                <a:pos x="87058" y="105053"/>
              </a:cxn>
              <a:cxn ang="0">
                <a:pos x="87239" y="103589"/>
              </a:cxn>
              <a:cxn ang="0">
                <a:pos x="93255" y="79555"/>
              </a:cxn>
              <a:cxn ang="0">
                <a:pos x="99083" y="75004"/>
              </a:cxn>
              <a:cxn ang="0">
                <a:pos x="272678" y="20392"/>
              </a:cxn>
              <a:cxn ang="0">
                <a:pos x="272678" y="65334"/>
              </a:cxn>
              <a:cxn ang="0">
                <a:pos x="318174" y="65334"/>
              </a:cxn>
              <a:cxn ang="0">
                <a:pos x="54572" y="0"/>
              </a:cxn>
              <a:cxn ang="0">
                <a:pos x="269133" y="0"/>
              </a:cxn>
              <a:cxn ang="0">
                <a:pos x="270908" y="1753"/>
              </a:cxn>
              <a:cxn ang="0">
                <a:pos x="270926" y="1771"/>
              </a:cxn>
              <a:cxn ang="0">
                <a:pos x="338013" y="68035"/>
              </a:cxn>
              <a:cxn ang="0">
                <a:pos x="338013" y="114122"/>
              </a:cxn>
              <a:cxn ang="0">
                <a:pos x="325993" y="114122"/>
              </a:cxn>
              <a:cxn ang="0">
                <a:pos x="325993" y="77355"/>
              </a:cxn>
              <a:cxn ang="0">
                <a:pos x="266668" y="77355"/>
              </a:cxn>
              <a:cxn ang="0">
                <a:pos x="266665" y="77355"/>
              </a:cxn>
              <a:cxn ang="0">
                <a:pos x="260658" y="71345"/>
              </a:cxn>
              <a:cxn ang="0">
                <a:pos x="260658" y="12020"/>
              </a:cxn>
              <a:cxn ang="0">
                <a:pos x="66592" y="12020"/>
              </a:cxn>
              <a:cxn ang="0">
                <a:pos x="66592" y="82681"/>
              </a:cxn>
              <a:cxn ang="0">
                <a:pos x="54572" y="82681"/>
              </a:cxn>
            </a:cxnLst>
            <a:pathLst>
              <a:path w="384214" h="384636">
                <a:moveTo>
                  <a:pt x="54571" y="283927"/>
                </a:moveTo>
                <a:lnTo>
                  <a:pt x="66591" y="283927"/>
                </a:lnTo>
                <a:lnTo>
                  <a:pt x="66591" y="372616"/>
                </a:lnTo>
                <a:lnTo>
                  <a:pt x="325991" y="372616"/>
                </a:lnTo>
                <a:lnTo>
                  <a:pt x="325991" y="321574"/>
                </a:lnTo>
                <a:lnTo>
                  <a:pt x="338011" y="321574"/>
                </a:lnTo>
                <a:lnTo>
                  <a:pt x="338011" y="384636"/>
                </a:lnTo>
                <a:lnTo>
                  <a:pt x="54571" y="384636"/>
                </a:lnTo>
                <a:close/>
                <a:moveTo>
                  <a:pt x="206048" y="221148"/>
                </a:moveTo>
                <a:cubicBezTo>
                  <a:pt x="209212" y="220144"/>
                  <a:pt x="212590" y="221896"/>
                  <a:pt x="213593" y="225060"/>
                </a:cubicBezTo>
                <a:cubicBezTo>
                  <a:pt x="214596" y="228224"/>
                  <a:pt x="212845" y="231602"/>
                  <a:pt x="209681" y="232606"/>
                </a:cubicBezTo>
                <a:lnTo>
                  <a:pt x="203107" y="234743"/>
                </a:lnTo>
                <a:cubicBezTo>
                  <a:pt x="202680" y="235130"/>
                  <a:pt x="202197" y="235451"/>
                  <a:pt x="201676" y="235696"/>
                </a:cubicBezTo>
                <a:lnTo>
                  <a:pt x="186404" y="241956"/>
                </a:lnTo>
                <a:cubicBezTo>
                  <a:pt x="185682" y="242253"/>
                  <a:pt x="184907" y="242407"/>
                  <a:pt x="184126" y="242408"/>
                </a:cubicBezTo>
                <a:cubicBezTo>
                  <a:pt x="181689" y="242406"/>
                  <a:pt x="179495" y="240933"/>
                  <a:pt x="178570" y="238678"/>
                </a:cubicBezTo>
                <a:cubicBezTo>
                  <a:pt x="177309" y="235606"/>
                  <a:pt x="178777" y="232093"/>
                  <a:pt x="181849" y="230833"/>
                </a:cubicBezTo>
                <a:lnTo>
                  <a:pt x="197086" y="224588"/>
                </a:lnTo>
                <a:cubicBezTo>
                  <a:pt x="197699" y="224042"/>
                  <a:pt x="198418" y="223629"/>
                  <a:pt x="199198" y="223373"/>
                </a:cubicBezTo>
                <a:lnTo>
                  <a:pt x="205972" y="221172"/>
                </a:lnTo>
                <a:cubicBezTo>
                  <a:pt x="205997" y="221164"/>
                  <a:pt x="206022" y="221156"/>
                  <a:pt x="206048" y="221148"/>
                </a:cubicBezTo>
                <a:close/>
                <a:moveTo>
                  <a:pt x="279082" y="198325"/>
                </a:moveTo>
                <a:cubicBezTo>
                  <a:pt x="269129" y="198336"/>
                  <a:pt x="261063" y="206402"/>
                  <a:pt x="261052" y="216355"/>
                </a:cubicBezTo>
                <a:cubicBezTo>
                  <a:pt x="261052" y="226312"/>
                  <a:pt x="269124" y="234384"/>
                  <a:pt x="279082" y="234384"/>
                </a:cubicBezTo>
                <a:cubicBezTo>
                  <a:pt x="289039" y="234384"/>
                  <a:pt x="297111" y="226312"/>
                  <a:pt x="297111" y="216355"/>
                </a:cubicBezTo>
                <a:cubicBezTo>
                  <a:pt x="297111" y="206397"/>
                  <a:pt x="289039" y="198325"/>
                  <a:pt x="279082" y="198325"/>
                </a:cubicBezTo>
                <a:close/>
                <a:moveTo>
                  <a:pt x="279082" y="186305"/>
                </a:moveTo>
                <a:cubicBezTo>
                  <a:pt x="295678" y="186305"/>
                  <a:pt x="309131" y="199759"/>
                  <a:pt x="309131" y="216355"/>
                </a:cubicBezTo>
                <a:cubicBezTo>
                  <a:pt x="309131" y="232951"/>
                  <a:pt x="295678" y="246404"/>
                  <a:pt x="279082" y="246404"/>
                </a:cubicBezTo>
                <a:cubicBezTo>
                  <a:pt x="262494" y="246385"/>
                  <a:pt x="249052" y="232942"/>
                  <a:pt x="249032" y="216355"/>
                </a:cubicBezTo>
                <a:cubicBezTo>
                  <a:pt x="249032" y="199759"/>
                  <a:pt x="262486" y="186305"/>
                  <a:pt x="279082" y="186305"/>
                </a:cubicBezTo>
                <a:close/>
                <a:moveTo>
                  <a:pt x="105041" y="165197"/>
                </a:moveTo>
                <a:cubicBezTo>
                  <a:pt x="95083" y="165197"/>
                  <a:pt x="87011" y="173269"/>
                  <a:pt x="87011" y="183227"/>
                </a:cubicBezTo>
                <a:cubicBezTo>
                  <a:pt x="87011" y="193184"/>
                  <a:pt x="95083" y="201256"/>
                  <a:pt x="105041" y="201256"/>
                </a:cubicBezTo>
                <a:cubicBezTo>
                  <a:pt x="114994" y="201245"/>
                  <a:pt x="123059" y="193180"/>
                  <a:pt x="123070" y="183227"/>
                </a:cubicBezTo>
                <a:cubicBezTo>
                  <a:pt x="123070" y="173269"/>
                  <a:pt x="114998" y="165197"/>
                  <a:pt x="105041" y="165197"/>
                </a:cubicBezTo>
                <a:close/>
                <a:moveTo>
                  <a:pt x="194726" y="156149"/>
                </a:moveTo>
                <a:cubicBezTo>
                  <a:pt x="197545" y="154395"/>
                  <a:pt x="201251" y="155259"/>
                  <a:pt x="203005" y="158077"/>
                </a:cubicBezTo>
                <a:cubicBezTo>
                  <a:pt x="204758" y="160895"/>
                  <a:pt x="203895" y="164602"/>
                  <a:pt x="201077" y="166355"/>
                </a:cubicBezTo>
                <a:lnTo>
                  <a:pt x="186316" y="175532"/>
                </a:lnTo>
                <a:cubicBezTo>
                  <a:pt x="185904" y="175787"/>
                  <a:pt x="185462" y="175992"/>
                  <a:pt x="185001" y="176142"/>
                </a:cubicBezTo>
                <a:lnTo>
                  <a:pt x="182859" y="176840"/>
                </a:lnTo>
                <a:cubicBezTo>
                  <a:pt x="183070" y="179082"/>
                  <a:pt x="183170" y="181178"/>
                  <a:pt x="183170" y="183238"/>
                </a:cubicBezTo>
                <a:cubicBezTo>
                  <a:pt x="183170" y="185271"/>
                  <a:pt x="183070" y="187340"/>
                  <a:pt x="182871" y="189547"/>
                </a:cubicBezTo>
                <a:lnTo>
                  <a:pt x="185019" y="190245"/>
                </a:lnTo>
                <a:cubicBezTo>
                  <a:pt x="185425" y="190377"/>
                  <a:pt x="185817" y="190551"/>
                  <a:pt x="186187" y="190765"/>
                </a:cubicBezTo>
                <a:lnTo>
                  <a:pt x="203172" y="200636"/>
                </a:lnTo>
                <a:cubicBezTo>
                  <a:pt x="206042" y="202306"/>
                  <a:pt x="207016" y="205986"/>
                  <a:pt x="205346" y="208856"/>
                </a:cubicBezTo>
                <a:cubicBezTo>
                  <a:pt x="203677" y="211726"/>
                  <a:pt x="199997" y="212700"/>
                  <a:pt x="197127" y="211031"/>
                </a:cubicBezTo>
                <a:lnTo>
                  <a:pt x="180699" y="201482"/>
                </a:lnTo>
                <a:lnTo>
                  <a:pt x="174454" y="199454"/>
                </a:lnTo>
                <a:cubicBezTo>
                  <a:pt x="171664" y="198550"/>
                  <a:pt x="169935" y="195764"/>
                  <a:pt x="170363" y="192863"/>
                </a:cubicBezTo>
                <a:cubicBezTo>
                  <a:pt x="171416" y="186462"/>
                  <a:pt x="171411" y="179932"/>
                  <a:pt x="170351" y="173533"/>
                </a:cubicBezTo>
                <a:cubicBezTo>
                  <a:pt x="169922" y="170634"/>
                  <a:pt x="171649" y="167848"/>
                  <a:pt x="174436" y="166942"/>
                </a:cubicBezTo>
                <a:lnTo>
                  <a:pt x="180588" y="164938"/>
                </a:lnTo>
                <a:close/>
                <a:moveTo>
                  <a:pt x="105041" y="153177"/>
                </a:moveTo>
                <a:cubicBezTo>
                  <a:pt x="121628" y="153197"/>
                  <a:pt x="135071" y="166639"/>
                  <a:pt x="135090" y="183227"/>
                </a:cubicBezTo>
                <a:cubicBezTo>
                  <a:pt x="135090" y="199823"/>
                  <a:pt x="121637" y="213276"/>
                  <a:pt x="105041" y="213276"/>
                </a:cubicBezTo>
                <a:cubicBezTo>
                  <a:pt x="88445" y="213276"/>
                  <a:pt x="74991" y="199823"/>
                  <a:pt x="74991" y="183227"/>
                </a:cubicBezTo>
                <a:cubicBezTo>
                  <a:pt x="74991" y="166631"/>
                  <a:pt x="88445" y="153177"/>
                  <a:pt x="105041" y="153177"/>
                </a:cubicBezTo>
                <a:close/>
                <a:moveTo>
                  <a:pt x="273125" y="108132"/>
                </a:moveTo>
                <a:lnTo>
                  <a:pt x="285145" y="108132"/>
                </a:lnTo>
                <a:cubicBezTo>
                  <a:pt x="287903" y="108131"/>
                  <a:pt x="290307" y="110010"/>
                  <a:pt x="290973" y="112686"/>
                </a:cubicBezTo>
                <a:lnTo>
                  <a:pt x="296977" y="136717"/>
                </a:lnTo>
                <a:cubicBezTo>
                  <a:pt x="297099" y="137193"/>
                  <a:pt x="297160" y="137682"/>
                  <a:pt x="297159" y="138173"/>
                </a:cubicBezTo>
                <a:lnTo>
                  <a:pt x="297159" y="140427"/>
                </a:lnTo>
                <a:cubicBezTo>
                  <a:pt x="301265" y="141400"/>
                  <a:pt x="305285" y="142706"/>
                  <a:pt x="309179" y="144333"/>
                </a:cubicBezTo>
                <a:lnTo>
                  <a:pt x="310505" y="142507"/>
                </a:lnTo>
                <a:cubicBezTo>
                  <a:pt x="310793" y="142111"/>
                  <a:pt x="311128" y="141751"/>
                  <a:pt x="311503" y="141436"/>
                </a:cubicBezTo>
                <a:lnTo>
                  <a:pt x="330484" y="125525"/>
                </a:lnTo>
                <a:cubicBezTo>
                  <a:pt x="332599" y="123756"/>
                  <a:pt x="335645" y="123650"/>
                  <a:pt x="337879" y="125267"/>
                </a:cubicBezTo>
                <a:lnTo>
                  <a:pt x="347604" y="132333"/>
                </a:lnTo>
                <a:cubicBezTo>
                  <a:pt x="349839" y="133959"/>
                  <a:pt x="350679" y="136899"/>
                  <a:pt x="349640" y="139461"/>
                </a:cubicBezTo>
                <a:lnTo>
                  <a:pt x="340314" y="162391"/>
                </a:lnTo>
                <a:cubicBezTo>
                  <a:pt x="340130" y="162838"/>
                  <a:pt x="339894" y="163262"/>
                  <a:pt x="339610" y="163653"/>
                </a:cubicBezTo>
                <a:lnTo>
                  <a:pt x="338307" y="165455"/>
                </a:lnTo>
                <a:cubicBezTo>
                  <a:pt x="341076" y="168676"/>
                  <a:pt x="343576" y="172118"/>
                  <a:pt x="345784" y="175747"/>
                </a:cubicBezTo>
                <a:lnTo>
                  <a:pt x="347921" y="175051"/>
                </a:lnTo>
                <a:cubicBezTo>
                  <a:pt x="348386" y="174898"/>
                  <a:pt x="348869" y="174805"/>
                  <a:pt x="349358" y="174772"/>
                </a:cubicBezTo>
                <a:lnTo>
                  <a:pt x="374073" y="173058"/>
                </a:lnTo>
                <a:cubicBezTo>
                  <a:pt x="376822" y="172882"/>
                  <a:pt x="379343" y="174584"/>
                  <a:pt x="380206" y="177199"/>
                </a:cubicBezTo>
                <a:lnTo>
                  <a:pt x="383915" y="188632"/>
                </a:lnTo>
                <a:cubicBezTo>
                  <a:pt x="384769" y="191260"/>
                  <a:pt x="383720" y="194131"/>
                  <a:pt x="381374" y="195590"/>
                </a:cubicBezTo>
                <a:lnTo>
                  <a:pt x="360357" y="208660"/>
                </a:lnTo>
                <a:cubicBezTo>
                  <a:pt x="359946" y="208918"/>
                  <a:pt x="359504" y="209124"/>
                  <a:pt x="359042" y="209274"/>
                </a:cubicBezTo>
                <a:lnTo>
                  <a:pt x="356900" y="209966"/>
                </a:lnTo>
                <a:cubicBezTo>
                  <a:pt x="357111" y="212208"/>
                  <a:pt x="357211" y="214306"/>
                  <a:pt x="357211" y="216363"/>
                </a:cubicBezTo>
                <a:cubicBezTo>
                  <a:pt x="357211" y="218397"/>
                  <a:pt x="357111" y="220469"/>
                  <a:pt x="356912" y="222676"/>
                </a:cubicBezTo>
                <a:lnTo>
                  <a:pt x="359060" y="223374"/>
                </a:lnTo>
                <a:cubicBezTo>
                  <a:pt x="359528" y="223526"/>
                  <a:pt x="359975" y="223735"/>
                  <a:pt x="360392" y="223996"/>
                </a:cubicBezTo>
                <a:lnTo>
                  <a:pt x="381392" y="237134"/>
                </a:lnTo>
                <a:cubicBezTo>
                  <a:pt x="383729" y="238597"/>
                  <a:pt x="384772" y="241463"/>
                  <a:pt x="383921" y="244086"/>
                </a:cubicBezTo>
                <a:lnTo>
                  <a:pt x="380206" y="255519"/>
                </a:lnTo>
                <a:cubicBezTo>
                  <a:pt x="379345" y="258144"/>
                  <a:pt x="376811" y="259848"/>
                  <a:pt x="374055" y="259657"/>
                </a:cubicBezTo>
                <a:lnTo>
                  <a:pt x="349364" y="257872"/>
                </a:lnTo>
                <a:cubicBezTo>
                  <a:pt x="348881" y="257837"/>
                  <a:pt x="348404" y="257743"/>
                  <a:pt x="347944" y="257594"/>
                </a:cubicBezTo>
                <a:lnTo>
                  <a:pt x="345825" y="256907"/>
                </a:lnTo>
                <a:cubicBezTo>
                  <a:pt x="343619" y="260538"/>
                  <a:pt x="341122" y="263983"/>
                  <a:pt x="338359" y="267210"/>
                </a:cubicBezTo>
                <a:lnTo>
                  <a:pt x="339674" y="269021"/>
                </a:lnTo>
                <a:cubicBezTo>
                  <a:pt x="339961" y="269419"/>
                  <a:pt x="340199" y="269849"/>
                  <a:pt x="340384" y="270303"/>
                </a:cubicBezTo>
                <a:lnTo>
                  <a:pt x="349651" y="293275"/>
                </a:lnTo>
                <a:cubicBezTo>
                  <a:pt x="350679" y="295833"/>
                  <a:pt x="349838" y="298762"/>
                  <a:pt x="347609" y="300385"/>
                </a:cubicBezTo>
                <a:lnTo>
                  <a:pt x="337885" y="307451"/>
                </a:lnTo>
                <a:cubicBezTo>
                  <a:pt x="335647" y="309073"/>
                  <a:pt x="332593" y="308963"/>
                  <a:pt x="330478" y="307184"/>
                </a:cubicBezTo>
                <a:lnTo>
                  <a:pt x="311550" y="291229"/>
                </a:lnTo>
                <a:cubicBezTo>
                  <a:pt x="311180" y="290917"/>
                  <a:pt x="310849" y="290561"/>
                  <a:pt x="310564" y="290170"/>
                </a:cubicBezTo>
                <a:lnTo>
                  <a:pt x="309255" y="288368"/>
                </a:lnTo>
                <a:cubicBezTo>
                  <a:pt x="305338" y="290009"/>
                  <a:pt x="301292" y="291325"/>
                  <a:pt x="297159" y="292303"/>
                </a:cubicBezTo>
                <a:lnTo>
                  <a:pt x="297159" y="294548"/>
                </a:lnTo>
                <a:cubicBezTo>
                  <a:pt x="297160" y="295039"/>
                  <a:pt x="297099" y="295528"/>
                  <a:pt x="296977" y="296004"/>
                </a:cubicBezTo>
                <a:lnTo>
                  <a:pt x="290973" y="320035"/>
                </a:lnTo>
                <a:cubicBezTo>
                  <a:pt x="290308" y="322711"/>
                  <a:pt x="287904" y="324590"/>
                  <a:pt x="285145" y="324589"/>
                </a:cubicBezTo>
                <a:lnTo>
                  <a:pt x="273125" y="324589"/>
                </a:lnTo>
                <a:cubicBezTo>
                  <a:pt x="270362" y="324588"/>
                  <a:pt x="267955" y="322703"/>
                  <a:pt x="267292" y="320020"/>
                </a:cubicBezTo>
                <a:lnTo>
                  <a:pt x="261358" y="295989"/>
                </a:lnTo>
                <a:cubicBezTo>
                  <a:pt x="261241" y="295520"/>
                  <a:pt x="261182" y="295038"/>
                  <a:pt x="261182" y="294554"/>
                </a:cubicBezTo>
                <a:lnTo>
                  <a:pt x="261182" y="292338"/>
                </a:lnTo>
                <a:cubicBezTo>
                  <a:pt x="257042" y="291368"/>
                  <a:pt x="252988" y="290059"/>
                  <a:pt x="249062" y="288424"/>
                </a:cubicBezTo>
                <a:lnTo>
                  <a:pt x="247765" y="290208"/>
                </a:lnTo>
                <a:cubicBezTo>
                  <a:pt x="247476" y="290607"/>
                  <a:pt x="247139" y="290970"/>
                  <a:pt x="246762" y="291288"/>
                </a:cubicBezTo>
                <a:lnTo>
                  <a:pt x="227769" y="307196"/>
                </a:lnTo>
                <a:cubicBezTo>
                  <a:pt x="225656" y="308970"/>
                  <a:pt x="222605" y="309075"/>
                  <a:pt x="220374" y="307451"/>
                </a:cubicBezTo>
                <a:lnTo>
                  <a:pt x="210649" y="300385"/>
                </a:lnTo>
                <a:cubicBezTo>
                  <a:pt x="208420" y="298762"/>
                  <a:pt x="207579" y="295833"/>
                  <a:pt x="208607" y="293275"/>
                </a:cubicBezTo>
                <a:lnTo>
                  <a:pt x="217874" y="270303"/>
                </a:lnTo>
                <a:cubicBezTo>
                  <a:pt x="218058" y="269847"/>
                  <a:pt x="218299" y="269415"/>
                  <a:pt x="218590" y="269018"/>
                </a:cubicBezTo>
                <a:lnTo>
                  <a:pt x="219864" y="267266"/>
                </a:lnTo>
                <a:cubicBezTo>
                  <a:pt x="217102" y="264052"/>
                  <a:pt x="214605" y="260619"/>
                  <a:pt x="212398" y="257001"/>
                </a:cubicBezTo>
                <a:lnTo>
                  <a:pt x="210344" y="257670"/>
                </a:lnTo>
                <a:cubicBezTo>
                  <a:pt x="209855" y="257828"/>
                  <a:pt x="209348" y="257923"/>
                  <a:pt x="208836" y="257955"/>
                </a:cubicBezTo>
                <a:lnTo>
                  <a:pt x="187983" y="259172"/>
                </a:lnTo>
                <a:cubicBezTo>
                  <a:pt x="184668" y="259367"/>
                  <a:pt x="181824" y="256838"/>
                  <a:pt x="181630" y="253524"/>
                </a:cubicBezTo>
                <a:cubicBezTo>
                  <a:pt x="181435" y="250209"/>
                  <a:pt x="183964" y="247365"/>
                  <a:pt x="187278" y="247170"/>
                </a:cubicBezTo>
                <a:lnTo>
                  <a:pt x="207362" y="245999"/>
                </a:lnTo>
                <a:lnTo>
                  <a:pt x="213343" y="244051"/>
                </a:lnTo>
                <a:cubicBezTo>
                  <a:pt x="216131" y="243142"/>
                  <a:pt x="219167" y="244379"/>
                  <a:pt x="220527" y="246977"/>
                </a:cubicBezTo>
                <a:cubicBezTo>
                  <a:pt x="223532" y="252719"/>
                  <a:pt x="227364" y="257989"/>
                  <a:pt x="231901" y="262618"/>
                </a:cubicBezTo>
                <a:cubicBezTo>
                  <a:pt x="233955" y="264713"/>
                  <a:pt x="234196" y="267986"/>
                  <a:pt x="232470" y="270359"/>
                </a:cubicBezTo>
                <a:lnTo>
                  <a:pt x="228743" y="275485"/>
                </a:lnTo>
                <a:lnTo>
                  <a:pt x="221513" y="293418"/>
                </a:lnTo>
                <a:lnTo>
                  <a:pt x="223643" y="294968"/>
                </a:lnTo>
                <a:lnTo>
                  <a:pt x="238468" y="282552"/>
                </a:lnTo>
                <a:lnTo>
                  <a:pt x="242213" y="277390"/>
                </a:lnTo>
                <a:cubicBezTo>
                  <a:pt x="243935" y="275011"/>
                  <a:pt x="247125" y="274226"/>
                  <a:pt x="249754" y="275535"/>
                </a:cubicBezTo>
                <a:cubicBezTo>
                  <a:pt x="255565" y="278419"/>
                  <a:pt x="261772" y="280426"/>
                  <a:pt x="268171" y="281489"/>
                </a:cubicBezTo>
                <a:cubicBezTo>
                  <a:pt x="271069" y="281969"/>
                  <a:pt x="273194" y="284474"/>
                  <a:pt x="273195" y="287411"/>
                </a:cubicBezTo>
                <a:lnTo>
                  <a:pt x="273201" y="293814"/>
                </a:lnTo>
                <a:lnTo>
                  <a:pt x="277832" y="312569"/>
                </a:lnTo>
                <a:lnTo>
                  <a:pt x="280450" y="312569"/>
                </a:lnTo>
                <a:lnTo>
                  <a:pt x="285139" y="293809"/>
                </a:lnTo>
                <a:lnTo>
                  <a:pt x="285139" y="287391"/>
                </a:lnTo>
                <a:cubicBezTo>
                  <a:pt x="285140" y="284457"/>
                  <a:pt x="287258" y="281952"/>
                  <a:pt x="290151" y="281463"/>
                </a:cubicBezTo>
                <a:cubicBezTo>
                  <a:pt x="296542" y="280391"/>
                  <a:pt x="302737" y="278375"/>
                  <a:pt x="308533" y="275480"/>
                </a:cubicBezTo>
                <a:cubicBezTo>
                  <a:pt x="311160" y="274162"/>
                  <a:pt x="314355" y="274941"/>
                  <a:pt x="316081" y="277319"/>
                </a:cubicBezTo>
                <a:lnTo>
                  <a:pt x="319855" y="282508"/>
                </a:lnTo>
                <a:lnTo>
                  <a:pt x="334627" y="294959"/>
                </a:lnTo>
                <a:lnTo>
                  <a:pt x="336746" y="293418"/>
                </a:lnTo>
                <a:lnTo>
                  <a:pt x="329509" y="275485"/>
                </a:lnTo>
                <a:lnTo>
                  <a:pt x="325747" y="270303"/>
                </a:lnTo>
                <a:cubicBezTo>
                  <a:pt x="324028" y="267931"/>
                  <a:pt x="324268" y="264665"/>
                  <a:pt x="326316" y="262571"/>
                </a:cubicBezTo>
                <a:cubicBezTo>
                  <a:pt x="330851" y="257930"/>
                  <a:pt x="334680" y="252648"/>
                  <a:pt x="337679" y="246894"/>
                </a:cubicBezTo>
                <a:cubicBezTo>
                  <a:pt x="339038" y="244296"/>
                  <a:pt x="342073" y="243056"/>
                  <a:pt x="344863" y="243960"/>
                </a:cubicBezTo>
                <a:lnTo>
                  <a:pt x="350961" y="245934"/>
                </a:lnTo>
                <a:lnTo>
                  <a:pt x="370229" y="247328"/>
                </a:lnTo>
                <a:lnTo>
                  <a:pt x="371039" y="244834"/>
                </a:lnTo>
                <a:lnTo>
                  <a:pt x="354647" y="234578"/>
                </a:lnTo>
                <a:lnTo>
                  <a:pt x="348496" y="232580"/>
                </a:lnTo>
                <a:cubicBezTo>
                  <a:pt x="345707" y="231674"/>
                  <a:pt x="343979" y="228889"/>
                  <a:pt x="344405" y="225989"/>
                </a:cubicBezTo>
                <a:cubicBezTo>
                  <a:pt x="345458" y="219588"/>
                  <a:pt x="345453" y="213058"/>
                  <a:pt x="344393" y="206659"/>
                </a:cubicBezTo>
                <a:cubicBezTo>
                  <a:pt x="343964" y="203759"/>
                  <a:pt x="345690" y="200972"/>
                  <a:pt x="348478" y="200065"/>
                </a:cubicBezTo>
                <a:lnTo>
                  <a:pt x="354629" y="198067"/>
                </a:lnTo>
                <a:lnTo>
                  <a:pt x="371033" y="187866"/>
                </a:lnTo>
                <a:lnTo>
                  <a:pt x="370223" y="185375"/>
                </a:lnTo>
                <a:lnTo>
                  <a:pt x="350931" y="186713"/>
                </a:lnTo>
                <a:lnTo>
                  <a:pt x="344827" y="188694"/>
                </a:lnTo>
                <a:cubicBezTo>
                  <a:pt x="342040" y="189601"/>
                  <a:pt x="339006" y="188363"/>
                  <a:pt x="337649" y="185765"/>
                </a:cubicBezTo>
                <a:cubicBezTo>
                  <a:pt x="334643" y="180016"/>
                  <a:pt x="330809" y="174740"/>
                  <a:pt x="326269" y="170106"/>
                </a:cubicBezTo>
                <a:cubicBezTo>
                  <a:pt x="324216" y="168013"/>
                  <a:pt x="323973" y="164744"/>
                  <a:pt x="325694" y="162371"/>
                </a:cubicBezTo>
                <a:lnTo>
                  <a:pt x="329450" y="157188"/>
                </a:lnTo>
                <a:lnTo>
                  <a:pt x="336728" y="139291"/>
                </a:lnTo>
                <a:lnTo>
                  <a:pt x="334609" y="137750"/>
                </a:lnTo>
                <a:lnTo>
                  <a:pt x="319790" y="150172"/>
                </a:lnTo>
                <a:lnTo>
                  <a:pt x="316010" y="155372"/>
                </a:lnTo>
                <a:cubicBezTo>
                  <a:pt x="314285" y="157743"/>
                  <a:pt x="311101" y="158524"/>
                  <a:pt x="308474" y="157221"/>
                </a:cubicBezTo>
                <a:cubicBezTo>
                  <a:pt x="302691" y="154344"/>
                  <a:pt x="296515" y="152336"/>
                  <a:pt x="290145" y="151261"/>
                </a:cubicBezTo>
                <a:cubicBezTo>
                  <a:pt x="287255" y="150771"/>
                  <a:pt x="285139" y="148268"/>
                  <a:pt x="285139" y="145336"/>
                </a:cubicBezTo>
                <a:lnTo>
                  <a:pt x="285139" y="138912"/>
                </a:lnTo>
                <a:lnTo>
                  <a:pt x="280449" y="120152"/>
                </a:lnTo>
                <a:lnTo>
                  <a:pt x="277814" y="120152"/>
                </a:lnTo>
                <a:lnTo>
                  <a:pt x="273119" y="138912"/>
                </a:lnTo>
                <a:lnTo>
                  <a:pt x="273125" y="145318"/>
                </a:lnTo>
                <a:cubicBezTo>
                  <a:pt x="273128" y="148257"/>
                  <a:pt x="271005" y="150767"/>
                  <a:pt x="268107" y="151252"/>
                </a:cubicBezTo>
                <a:cubicBezTo>
                  <a:pt x="261732" y="152317"/>
                  <a:pt x="255549" y="154318"/>
                  <a:pt x="249760" y="157191"/>
                </a:cubicBezTo>
                <a:cubicBezTo>
                  <a:pt x="247131" y="158506"/>
                  <a:pt x="243938" y="157720"/>
                  <a:pt x="242218" y="155337"/>
                </a:cubicBezTo>
                <a:lnTo>
                  <a:pt x="238468" y="150169"/>
                </a:lnTo>
                <a:lnTo>
                  <a:pt x="223649" y="137750"/>
                </a:lnTo>
                <a:lnTo>
                  <a:pt x="221518" y="139300"/>
                </a:lnTo>
                <a:lnTo>
                  <a:pt x="228749" y="157238"/>
                </a:lnTo>
                <a:lnTo>
                  <a:pt x="232470" y="162365"/>
                </a:lnTo>
                <a:cubicBezTo>
                  <a:pt x="234195" y="164738"/>
                  <a:pt x="233955" y="168011"/>
                  <a:pt x="231901" y="170106"/>
                </a:cubicBezTo>
                <a:cubicBezTo>
                  <a:pt x="227368" y="174736"/>
                  <a:pt x="223538" y="180005"/>
                  <a:pt x="220532" y="185744"/>
                </a:cubicBezTo>
                <a:lnTo>
                  <a:pt x="217304" y="192241"/>
                </a:lnTo>
                <a:cubicBezTo>
                  <a:pt x="217298" y="192253"/>
                  <a:pt x="217293" y="192265"/>
                  <a:pt x="217287" y="192277"/>
                </a:cubicBezTo>
                <a:cubicBezTo>
                  <a:pt x="215800" y="195244"/>
                  <a:pt x="212190" y="196445"/>
                  <a:pt x="209222" y="194959"/>
                </a:cubicBezTo>
                <a:cubicBezTo>
                  <a:pt x="206255" y="193473"/>
                  <a:pt x="205054" y="189862"/>
                  <a:pt x="206540" y="186895"/>
                </a:cubicBezTo>
                <a:lnTo>
                  <a:pt x="209827" y="180280"/>
                </a:lnTo>
                <a:cubicBezTo>
                  <a:pt x="212599" y="174975"/>
                  <a:pt x="215966" y="170002"/>
                  <a:pt x="219863" y="165458"/>
                </a:cubicBezTo>
                <a:lnTo>
                  <a:pt x="218590" y="163706"/>
                </a:lnTo>
                <a:cubicBezTo>
                  <a:pt x="218300" y="163308"/>
                  <a:pt x="218059" y="162877"/>
                  <a:pt x="217874" y="162421"/>
                </a:cubicBezTo>
                <a:lnTo>
                  <a:pt x="208612" y="139443"/>
                </a:lnTo>
                <a:cubicBezTo>
                  <a:pt x="207584" y="136885"/>
                  <a:pt x="208425" y="133955"/>
                  <a:pt x="210655" y="132333"/>
                </a:cubicBezTo>
                <a:lnTo>
                  <a:pt x="220380" y="125267"/>
                </a:lnTo>
                <a:cubicBezTo>
                  <a:pt x="222611" y="123644"/>
                  <a:pt x="225660" y="123750"/>
                  <a:pt x="227775" y="125522"/>
                </a:cubicBezTo>
                <a:lnTo>
                  <a:pt x="246761" y="141433"/>
                </a:lnTo>
                <a:cubicBezTo>
                  <a:pt x="247138" y="141751"/>
                  <a:pt x="247475" y="142113"/>
                  <a:pt x="247765" y="142513"/>
                </a:cubicBezTo>
                <a:lnTo>
                  <a:pt x="249062" y="144303"/>
                </a:lnTo>
                <a:cubicBezTo>
                  <a:pt x="252961" y="142679"/>
                  <a:pt x="256987" y="141377"/>
                  <a:pt x="261099" y="140409"/>
                </a:cubicBezTo>
                <a:lnTo>
                  <a:pt x="261099" y="138179"/>
                </a:lnTo>
                <a:cubicBezTo>
                  <a:pt x="261098" y="137685"/>
                  <a:pt x="261159" y="137193"/>
                  <a:pt x="261281" y="136714"/>
                </a:cubicBezTo>
                <a:lnTo>
                  <a:pt x="267297" y="112683"/>
                </a:lnTo>
                <a:cubicBezTo>
                  <a:pt x="267964" y="110008"/>
                  <a:pt x="270368" y="108131"/>
                  <a:pt x="273125" y="108132"/>
                </a:cubicBezTo>
                <a:close/>
                <a:moveTo>
                  <a:pt x="99083" y="75004"/>
                </a:moveTo>
                <a:lnTo>
                  <a:pt x="111103" y="75004"/>
                </a:lnTo>
                <a:cubicBezTo>
                  <a:pt x="113862" y="75003"/>
                  <a:pt x="116266" y="76881"/>
                  <a:pt x="116931" y="79558"/>
                </a:cubicBezTo>
                <a:lnTo>
                  <a:pt x="122935" y="103592"/>
                </a:lnTo>
                <a:cubicBezTo>
                  <a:pt x="123057" y="104068"/>
                  <a:pt x="123118" y="104557"/>
                  <a:pt x="123117" y="105048"/>
                </a:cubicBezTo>
                <a:lnTo>
                  <a:pt x="123117" y="107301"/>
                </a:lnTo>
                <a:cubicBezTo>
                  <a:pt x="127223" y="108274"/>
                  <a:pt x="131243" y="109580"/>
                  <a:pt x="135137" y="111207"/>
                </a:cubicBezTo>
                <a:lnTo>
                  <a:pt x="136463" y="109382"/>
                </a:lnTo>
                <a:cubicBezTo>
                  <a:pt x="136750" y="108985"/>
                  <a:pt x="137086" y="108625"/>
                  <a:pt x="137461" y="108311"/>
                </a:cubicBezTo>
                <a:lnTo>
                  <a:pt x="156441" y="92397"/>
                </a:lnTo>
                <a:cubicBezTo>
                  <a:pt x="158558" y="90631"/>
                  <a:pt x="161602" y="90524"/>
                  <a:pt x="163836" y="92138"/>
                </a:cubicBezTo>
                <a:lnTo>
                  <a:pt x="173562" y="99205"/>
                </a:lnTo>
                <a:cubicBezTo>
                  <a:pt x="175798" y="100831"/>
                  <a:pt x="176638" y="103771"/>
                  <a:pt x="175598" y="106333"/>
                </a:cubicBezTo>
                <a:lnTo>
                  <a:pt x="166272" y="129263"/>
                </a:lnTo>
                <a:cubicBezTo>
                  <a:pt x="166088" y="129710"/>
                  <a:pt x="165852" y="130134"/>
                  <a:pt x="165568" y="130525"/>
                </a:cubicBezTo>
                <a:lnTo>
                  <a:pt x="164265" y="132327"/>
                </a:lnTo>
                <a:cubicBezTo>
                  <a:pt x="167034" y="135549"/>
                  <a:pt x="169535" y="138992"/>
                  <a:pt x="171742" y="142621"/>
                </a:cubicBezTo>
                <a:lnTo>
                  <a:pt x="173879" y="141926"/>
                </a:lnTo>
                <a:cubicBezTo>
                  <a:pt x="174345" y="141776"/>
                  <a:pt x="174828" y="141682"/>
                  <a:pt x="175317" y="141647"/>
                </a:cubicBezTo>
                <a:lnTo>
                  <a:pt x="193992" y="140350"/>
                </a:lnTo>
                <a:cubicBezTo>
                  <a:pt x="194024" y="140347"/>
                  <a:pt x="194057" y="140345"/>
                  <a:pt x="194089" y="140343"/>
                </a:cubicBezTo>
                <a:cubicBezTo>
                  <a:pt x="197402" y="140140"/>
                  <a:pt x="200253" y="142661"/>
                  <a:pt x="200456" y="145974"/>
                </a:cubicBezTo>
                <a:cubicBezTo>
                  <a:pt x="200659" y="149287"/>
                  <a:pt x="198138" y="152137"/>
                  <a:pt x="194825" y="152340"/>
                </a:cubicBezTo>
                <a:lnTo>
                  <a:pt x="176890" y="153588"/>
                </a:lnTo>
                <a:lnTo>
                  <a:pt x="170786" y="155568"/>
                </a:lnTo>
                <a:cubicBezTo>
                  <a:pt x="167999" y="156474"/>
                  <a:pt x="164966" y="155236"/>
                  <a:pt x="163608" y="152640"/>
                </a:cubicBezTo>
                <a:cubicBezTo>
                  <a:pt x="160601" y="146891"/>
                  <a:pt x="156767" y="141614"/>
                  <a:pt x="152228" y="136978"/>
                </a:cubicBezTo>
                <a:cubicBezTo>
                  <a:pt x="150175" y="134885"/>
                  <a:pt x="149932" y="131616"/>
                  <a:pt x="151653" y="129242"/>
                </a:cubicBezTo>
                <a:lnTo>
                  <a:pt x="155409" y="124060"/>
                </a:lnTo>
                <a:lnTo>
                  <a:pt x="162686" y="106163"/>
                </a:lnTo>
                <a:lnTo>
                  <a:pt x="160568" y="104622"/>
                </a:lnTo>
                <a:lnTo>
                  <a:pt x="145748" y="117047"/>
                </a:lnTo>
                <a:lnTo>
                  <a:pt x="141968" y="122247"/>
                </a:lnTo>
                <a:cubicBezTo>
                  <a:pt x="140239" y="124616"/>
                  <a:pt x="137055" y="125396"/>
                  <a:pt x="134427" y="124093"/>
                </a:cubicBezTo>
                <a:cubicBezTo>
                  <a:pt x="128646" y="121215"/>
                  <a:pt x="122471" y="119207"/>
                  <a:pt x="116103" y="118135"/>
                </a:cubicBezTo>
                <a:cubicBezTo>
                  <a:pt x="113213" y="117646"/>
                  <a:pt x="111098" y="115142"/>
                  <a:pt x="111097" y="112211"/>
                </a:cubicBezTo>
                <a:lnTo>
                  <a:pt x="111097" y="105787"/>
                </a:lnTo>
                <a:lnTo>
                  <a:pt x="106408" y="87024"/>
                </a:lnTo>
                <a:lnTo>
                  <a:pt x="103772" y="87024"/>
                </a:lnTo>
                <a:lnTo>
                  <a:pt x="99077" y="105787"/>
                </a:lnTo>
                <a:lnTo>
                  <a:pt x="99083" y="112190"/>
                </a:lnTo>
                <a:cubicBezTo>
                  <a:pt x="99086" y="115129"/>
                  <a:pt x="96964" y="117639"/>
                  <a:pt x="94065" y="118124"/>
                </a:cubicBezTo>
                <a:cubicBezTo>
                  <a:pt x="87688" y="119189"/>
                  <a:pt x="81504" y="121191"/>
                  <a:pt x="75712" y="124066"/>
                </a:cubicBezTo>
                <a:cubicBezTo>
                  <a:pt x="73087" y="125372"/>
                  <a:pt x="69902" y="124589"/>
                  <a:pt x="68182" y="122214"/>
                </a:cubicBezTo>
                <a:lnTo>
                  <a:pt x="64426" y="117047"/>
                </a:lnTo>
                <a:lnTo>
                  <a:pt x="49607" y="104622"/>
                </a:lnTo>
                <a:lnTo>
                  <a:pt x="47476" y="106171"/>
                </a:lnTo>
                <a:lnTo>
                  <a:pt x="54707" y="124111"/>
                </a:lnTo>
                <a:lnTo>
                  <a:pt x="58428" y="129237"/>
                </a:lnTo>
                <a:cubicBezTo>
                  <a:pt x="60153" y="131609"/>
                  <a:pt x="59915" y="134879"/>
                  <a:pt x="57865" y="136976"/>
                </a:cubicBezTo>
                <a:cubicBezTo>
                  <a:pt x="53330" y="141607"/>
                  <a:pt x="49497" y="146877"/>
                  <a:pt x="46491" y="152620"/>
                </a:cubicBezTo>
                <a:cubicBezTo>
                  <a:pt x="45130" y="155213"/>
                  <a:pt x="42098" y="156447"/>
                  <a:pt x="39313" y="155542"/>
                </a:cubicBezTo>
                <a:lnTo>
                  <a:pt x="33291" y="153588"/>
                </a:lnTo>
                <a:lnTo>
                  <a:pt x="13993" y="152250"/>
                </a:lnTo>
                <a:lnTo>
                  <a:pt x="13183" y="154753"/>
                </a:lnTo>
                <a:lnTo>
                  <a:pt x="29570" y="165018"/>
                </a:lnTo>
                <a:lnTo>
                  <a:pt x="35638" y="166984"/>
                </a:lnTo>
                <a:cubicBezTo>
                  <a:pt x="38428" y="167887"/>
                  <a:pt x="40157" y="170672"/>
                  <a:pt x="39729" y="173572"/>
                </a:cubicBezTo>
                <a:cubicBezTo>
                  <a:pt x="38673" y="179969"/>
                  <a:pt x="38673" y="186496"/>
                  <a:pt x="39729" y="192893"/>
                </a:cubicBezTo>
                <a:cubicBezTo>
                  <a:pt x="40156" y="195793"/>
                  <a:pt x="38427" y="198578"/>
                  <a:pt x="35638" y="199481"/>
                </a:cubicBezTo>
                <a:lnTo>
                  <a:pt x="29570" y="201450"/>
                </a:lnTo>
                <a:lnTo>
                  <a:pt x="13178" y="211709"/>
                </a:lnTo>
                <a:lnTo>
                  <a:pt x="13993" y="214215"/>
                </a:lnTo>
                <a:lnTo>
                  <a:pt x="33285" y="212880"/>
                </a:lnTo>
                <a:lnTo>
                  <a:pt x="39301" y="210923"/>
                </a:lnTo>
                <a:cubicBezTo>
                  <a:pt x="42089" y="210016"/>
                  <a:pt x="45124" y="211252"/>
                  <a:pt x="46485" y="213848"/>
                </a:cubicBezTo>
                <a:cubicBezTo>
                  <a:pt x="49489" y="219590"/>
                  <a:pt x="53319" y="224860"/>
                  <a:pt x="57853" y="229489"/>
                </a:cubicBezTo>
                <a:cubicBezTo>
                  <a:pt x="59906" y="231584"/>
                  <a:pt x="60149" y="234853"/>
                  <a:pt x="58428" y="237228"/>
                </a:cubicBezTo>
                <a:lnTo>
                  <a:pt x="54707" y="242354"/>
                </a:lnTo>
                <a:lnTo>
                  <a:pt x="47471" y="260293"/>
                </a:lnTo>
                <a:lnTo>
                  <a:pt x="49601" y="261840"/>
                </a:lnTo>
                <a:lnTo>
                  <a:pt x="64427" y="249421"/>
                </a:lnTo>
                <a:lnTo>
                  <a:pt x="68171" y="244259"/>
                </a:lnTo>
                <a:cubicBezTo>
                  <a:pt x="69895" y="241882"/>
                  <a:pt x="73084" y="241099"/>
                  <a:pt x="75712" y="242407"/>
                </a:cubicBezTo>
                <a:cubicBezTo>
                  <a:pt x="81522" y="245294"/>
                  <a:pt x="87729" y="247300"/>
                  <a:pt x="94130" y="248361"/>
                </a:cubicBezTo>
                <a:cubicBezTo>
                  <a:pt x="97028" y="248843"/>
                  <a:pt x="99154" y="251350"/>
                  <a:pt x="99154" y="254289"/>
                </a:cubicBezTo>
                <a:lnTo>
                  <a:pt x="99154" y="260689"/>
                </a:lnTo>
                <a:lnTo>
                  <a:pt x="103790" y="279444"/>
                </a:lnTo>
                <a:lnTo>
                  <a:pt x="106408" y="279444"/>
                </a:lnTo>
                <a:lnTo>
                  <a:pt x="111097" y="260680"/>
                </a:lnTo>
                <a:lnTo>
                  <a:pt x="111097" y="254265"/>
                </a:lnTo>
                <a:cubicBezTo>
                  <a:pt x="111098" y="251334"/>
                  <a:pt x="113213" y="248830"/>
                  <a:pt x="116103" y="248341"/>
                </a:cubicBezTo>
                <a:cubicBezTo>
                  <a:pt x="122495" y="247264"/>
                  <a:pt x="128691" y="245245"/>
                  <a:pt x="134491" y="242351"/>
                </a:cubicBezTo>
                <a:cubicBezTo>
                  <a:pt x="137118" y="241034"/>
                  <a:pt x="140313" y="241812"/>
                  <a:pt x="142039" y="244191"/>
                </a:cubicBezTo>
                <a:lnTo>
                  <a:pt x="145813" y="249379"/>
                </a:lnTo>
                <a:lnTo>
                  <a:pt x="160585" y="261834"/>
                </a:lnTo>
                <a:lnTo>
                  <a:pt x="162704" y="260293"/>
                </a:lnTo>
                <a:lnTo>
                  <a:pt x="155467" y="242357"/>
                </a:lnTo>
                <a:lnTo>
                  <a:pt x="151705" y="237175"/>
                </a:lnTo>
                <a:cubicBezTo>
                  <a:pt x="149985" y="234803"/>
                  <a:pt x="150226" y="231537"/>
                  <a:pt x="152274" y="229442"/>
                </a:cubicBezTo>
                <a:cubicBezTo>
                  <a:pt x="156808" y="224801"/>
                  <a:pt x="160637" y="219519"/>
                  <a:pt x="163637" y="213766"/>
                </a:cubicBezTo>
                <a:cubicBezTo>
                  <a:pt x="165173" y="210823"/>
                  <a:pt x="168805" y="209682"/>
                  <a:pt x="171748" y="211219"/>
                </a:cubicBezTo>
                <a:cubicBezTo>
                  <a:pt x="174691" y="212755"/>
                  <a:pt x="175831" y="216387"/>
                  <a:pt x="174295" y="219330"/>
                </a:cubicBezTo>
                <a:cubicBezTo>
                  <a:pt x="171538" y="224609"/>
                  <a:pt x="168191" y="229558"/>
                  <a:pt x="164317" y="234082"/>
                </a:cubicBezTo>
                <a:lnTo>
                  <a:pt x="165632" y="235892"/>
                </a:lnTo>
                <a:cubicBezTo>
                  <a:pt x="165919" y="236290"/>
                  <a:pt x="166157" y="236721"/>
                  <a:pt x="166342" y="237175"/>
                </a:cubicBezTo>
                <a:lnTo>
                  <a:pt x="175610" y="260149"/>
                </a:lnTo>
                <a:cubicBezTo>
                  <a:pt x="176638" y="262707"/>
                  <a:pt x="175797" y="265637"/>
                  <a:pt x="173567" y="267260"/>
                </a:cubicBezTo>
                <a:lnTo>
                  <a:pt x="163842" y="274323"/>
                </a:lnTo>
                <a:cubicBezTo>
                  <a:pt x="161605" y="275945"/>
                  <a:pt x="158550" y="275835"/>
                  <a:pt x="156435" y="274056"/>
                </a:cubicBezTo>
                <a:lnTo>
                  <a:pt x="137508" y="258101"/>
                </a:lnTo>
                <a:cubicBezTo>
                  <a:pt x="137138" y="257788"/>
                  <a:pt x="136807" y="257433"/>
                  <a:pt x="136522" y="257041"/>
                </a:cubicBezTo>
                <a:lnTo>
                  <a:pt x="135213" y="255239"/>
                </a:lnTo>
                <a:cubicBezTo>
                  <a:pt x="131295" y="256879"/>
                  <a:pt x="127249" y="258195"/>
                  <a:pt x="123117" y="259175"/>
                </a:cubicBezTo>
                <a:lnTo>
                  <a:pt x="123117" y="261420"/>
                </a:lnTo>
                <a:cubicBezTo>
                  <a:pt x="123118" y="261910"/>
                  <a:pt x="123057" y="262400"/>
                  <a:pt x="122935" y="262875"/>
                </a:cubicBezTo>
                <a:lnTo>
                  <a:pt x="116931" y="286909"/>
                </a:lnTo>
                <a:cubicBezTo>
                  <a:pt x="116265" y="289586"/>
                  <a:pt x="113861" y="291464"/>
                  <a:pt x="111103" y="291463"/>
                </a:cubicBezTo>
                <a:lnTo>
                  <a:pt x="99083" y="291463"/>
                </a:lnTo>
                <a:cubicBezTo>
                  <a:pt x="96319" y="291464"/>
                  <a:pt x="93911" y="289578"/>
                  <a:pt x="93249" y="286894"/>
                </a:cubicBezTo>
                <a:lnTo>
                  <a:pt x="87310" y="262860"/>
                </a:lnTo>
                <a:cubicBezTo>
                  <a:pt x="87192" y="262389"/>
                  <a:pt x="87133" y="261905"/>
                  <a:pt x="87134" y="261420"/>
                </a:cubicBezTo>
                <a:lnTo>
                  <a:pt x="87134" y="259213"/>
                </a:lnTo>
                <a:cubicBezTo>
                  <a:pt x="82993" y="258242"/>
                  <a:pt x="78940" y="256931"/>
                  <a:pt x="75014" y="255295"/>
                </a:cubicBezTo>
                <a:lnTo>
                  <a:pt x="73717" y="257082"/>
                </a:lnTo>
                <a:cubicBezTo>
                  <a:pt x="73426" y="257480"/>
                  <a:pt x="73089" y="257841"/>
                  <a:pt x="72713" y="258159"/>
                </a:cubicBezTo>
                <a:lnTo>
                  <a:pt x="53727" y="274068"/>
                </a:lnTo>
                <a:cubicBezTo>
                  <a:pt x="51612" y="275839"/>
                  <a:pt x="48564" y="275944"/>
                  <a:pt x="46332" y="274323"/>
                </a:cubicBezTo>
                <a:lnTo>
                  <a:pt x="36607" y="267260"/>
                </a:lnTo>
                <a:cubicBezTo>
                  <a:pt x="34377" y="265637"/>
                  <a:pt x="33536" y="262707"/>
                  <a:pt x="34564" y="260149"/>
                </a:cubicBezTo>
                <a:lnTo>
                  <a:pt x="43832" y="237175"/>
                </a:lnTo>
                <a:cubicBezTo>
                  <a:pt x="44017" y="236721"/>
                  <a:pt x="44255" y="236290"/>
                  <a:pt x="44542" y="235892"/>
                </a:cubicBezTo>
                <a:lnTo>
                  <a:pt x="45815" y="234141"/>
                </a:lnTo>
                <a:cubicBezTo>
                  <a:pt x="43053" y="230927"/>
                  <a:pt x="40559" y="227493"/>
                  <a:pt x="38356" y="223873"/>
                </a:cubicBezTo>
                <a:lnTo>
                  <a:pt x="36302" y="224542"/>
                </a:lnTo>
                <a:cubicBezTo>
                  <a:pt x="35834" y="224692"/>
                  <a:pt x="35349" y="224786"/>
                  <a:pt x="34858" y="224820"/>
                </a:cubicBezTo>
                <a:lnTo>
                  <a:pt x="10143" y="226528"/>
                </a:lnTo>
                <a:cubicBezTo>
                  <a:pt x="7387" y="226737"/>
                  <a:pt x="4849" y="225024"/>
                  <a:pt x="4010" y="222391"/>
                </a:cubicBezTo>
                <a:lnTo>
                  <a:pt x="295" y="210961"/>
                </a:lnTo>
                <a:cubicBezTo>
                  <a:pt x="-558" y="208337"/>
                  <a:pt x="485" y="205470"/>
                  <a:pt x="2825" y="204009"/>
                </a:cubicBezTo>
                <a:lnTo>
                  <a:pt x="23824" y="190868"/>
                </a:lnTo>
                <a:cubicBezTo>
                  <a:pt x="24241" y="190607"/>
                  <a:pt x="24689" y="190398"/>
                  <a:pt x="25157" y="190246"/>
                </a:cubicBezTo>
                <a:lnTo>
                  <a:pt x="27222" y="189574"/>
                </a:lnTo>
                <a:cubicBezTo>
                  <a:pt x="27017" y="187346"/>
                  <a:pt x="26917" y="185272"/>
                  <a:pt x="26917" y="183238"/>
                </a:cubicBezTo>
                <a:cubicBezTo>
                  <a:pt x="26917" y="181202"/>
                  <a:pt x="27017" y="179121"/>
                  <a:pt x="27222" y="176891"/>
                </a:cubicBezTo>
                <a:lnTo>
                  <a:pt x="25157" y="176222"/>
                </a:lnTo>
                <a:cubicBezTo>
                  <a:pt x="24689" y="176070"/>
                  <a:pt x="24241" y="175861"/>
                  <a:pt x="23824" y="175599"/>
                </a:cubicBezTo>
                <a:lnTo>
                  <a:pt x="2831" y="162453"/>
                </a:lnTo>
                <a:cubicBezTo>
                  <a:pt x="494" y="160990"/>
                  <a:pt x="-548" y="158126"/>
                  <a:pt x="301" y="155504"/>
                </a:cubicBezTo>
                <a:lnTo>
                  <a:pt x="4010" y="144074"/>
                </a:lnTo>
                <a:cubicBezTo>
                  <a:pt x="4850" y="141440"/>
                  <a:pt x="7387" y="139727"/>
                  <a:pt x="10143" y="139933"/>
                </a:cubicBezTo>
                <a:lnTo>
                  <a:pt x="34858" y="141647"/>
                </a:lnTo>
                <a:cubicBezTo>
                  <a:pt x="35347" y="141679"/>
                  <a:pt x="35830" y="141773"/>
                  <a:pt x="36296" y="141926"/>
                </a:cubicBezTo>
                <a:lnTo>
                  <a:pt x="38362" y="142595"/>
                </a:lnTo>
                <a:cubicBezTo>
                  <a:pt x="40565" y="138976"/>
                  <a:pt x="43060" y="135543"/>
                  <a:pt x="45822" y="132330"/>
                </a:cubicBezTo>
                <a:lnTo>
                  <a:pt x="44548" y="130578"/>
                </a:lnTo>
                <a:cubicBezTo>
                  <a:pt x="44258" y="130180"/>
                  <a:pt x="44018" y="129749"/>
                  <a:pt x="43832" y="129293"/>
                </a:cubicBezTo>
                <a:lnTo>
                  <a:pt x="34571" y="106315"/>
                </a:lnTo>
                <a:cubicBezTo>
                  <a:pt x="33542" y="103757"/>
                  <a:pt x="34384" y="100827"/>
                  <a:pt x="36613" y="99205"/>
                </a:cubicBezTo>
                <a:lnTo>
                  <a:pt x="46338" y="92138"/>
                </a:lnTo>
                <a:cubicBezTo>
                  <a:pt x="48570" y="90518"/>
                  <a:pt x="51619" y="90625"/>
                  <a:pt x="53733" y="92397"/>
                </a:cubicBezTo>
                <a:lnTo>
                  <a:pt x="72714" y="108311"/>
                </a:lnTo>
                <a:cubicBezTo>
                  <a:pt x="73089" y="108625"/>
                  <a:pt x="73424" y="108985"/>
                  <a:pt x="73711" y="109382"/>
                </a:cubicBezTo>
                <a:lnTo>
                  <a:pt x="75020" y="111178"/>
                </a:lnTo>
                <a:cubicBezTo>
                  <a:pt x="78919" y="109552"/>
                  <a:pt x="82945" y="108248"/>
                  <a:pt x="87058" y="107281"/>
                </a:cubicBezTo>
                <a:lnTo>
                  <a:pt x="87058" y="105053"/>
                </a:lnTo>
                <a:cubicBezTo>
                  <a:pt x="87056" y="104560"/>
                  <a:pt x="87117" y="104068"/>
                  <a:pt x="87239" y="103589"/>
                </a:cubicBezTo>
                <a:lnTo>
                  <a:pt x="93255" y="79555"/>
                </a:lnTo>
                <a:cubicBezTo>
                  <a:pt x="93923" y="76880"/>
                  <a:pt x="96326" y="75003"/>
                  <a:pt x="99083" y="75004"/>
                </a:cubicBezTo>
                <a:close/>
                <a:moveTo>
                  <a:pt x="272678" y="20392"/>
                </a:moveTo>
                <a:lnTo>
                  <a:pt x="272678" y="65334"/>
                </a:lnTo>
                <a:lnTo>
                  <a:pt x="318174" y="65334"/>
                </a:lnTo>
                <a:close/>
                <a:moveTo>
                  <a:pt x="54572" y="0"/>
                </a:moveTo>
                <a:lnTo>
                  <a:pt x="269133" y="0"/>
                </a:lnTo>
                <a:lnTo>
                  <a:pt x="270908" y="1753"/>
                </a:lnTo>
                <a:lnTo>
                  <a:pt x="270926" y="1771"/>
                </a:lnTo>
                <a:lnTo>
                  <a:pt x="338013" y="68035"/>
                </a:lnTo>
                <a:lnTo>
                  <a:pt x="338013" y="114122"/>
                </a:lnTo>
                <a:lnTo>
                  <a:pt x="325993" y="114122"/>
                </a:lnTo>
                <a:lnTo>
                  <a:pt x="325993" y="77355"/>
                </a:lnTo>
                <a:lnTo>
                  <a:pt x="266668" y="77355"/>
                </a:lnTo>
                <a:cubicBezTo>
                  <a:pt x="266667" y="77355"/>
                  <a:pt x="266666" y="77355"/>
                  <a:pt x="266665" y="77355"/>
                </a:cubicBezTo>
                <a:cubicBezTo>
                  <a:pt x="263347" y="77354"/>
                  <a:pt x="260657" y="74664"/>
                  <a:pt x="260658" y="71345"/>
                </a:cubicBezTo>
                <a:lnTo>
                  <a:pt x="260658" y="12020"/>
                </a:lnTo>
                <a:lnTo>
                  <a:pt x="66592" y="12020"/>
                </a:lnTo>
                <a:lnTo>
                  <a:pt x="66592" y="82681"/>
                </a:lnTo>
                <a:lnTo>
                  <a:pt x="54572" y="82681"/>
                </a:lnTo>
                <a:close/>
              </a:path>
            </a:pathLst>
          </a:custGeom>
          <a:solidFill>
            <a:srgbClr val="2196F3"/>
          </a:solidFill>
          <a:ln w="5953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" name="Diamond 2"/>
          <p:cNvSpPr/>
          <p:nvPr>
            <p:custDataLst>
              <p:tags r:id="rId16"/>
            </p:custDataLst>
          </p:nvPr>
        </p:nvSpPr>
        <p:spPr>
          <a:xfrm>
            <a:off x="-1054100" y="1033463"/>
            <a:ext cx="2363788" cy="2363788"/>
          </a:xfrm>
          <a:prstGeom prst="diamond">
            <a:avLst/>
          </a:prstGeom>
          <a:noFill/>
          <a:ln w="38100">
            <a:solidFill>
              <a:srgbClr val="2196F3"/>
            </a:solidFill>
          </a:ln>
          <a:effectLst/>
        </p:spPr>
        <p:style>
          <a:lnRef idx="1">
            <a:srgbClr val="2196F3"/>
          </a:lnRef>
          <a:fillRef idx="3">
            <a:srgbClr val="2196F3"/>
          </a:fillRef>
          <a:effectRef idx="2">
            <a:srgbClr val="2196F3"/>
          </a:effectRef>
          <a:fontRef idx="minor">
            <a:srgbClr val="FFFFFF"/>
          </a:fontRef>
        </p:style>
        <p:txBody>
          <a:bodyPr rtlCol="0" anchor="ctr"/>
          <a:p>
            <a:pPr algn="ctr" fontAlgn="auto"/>
            <a:endParaRPr lang="en-US" sz="1800" strike="noStrike" noProof="1"/>
          </a:p>
        </p:txBody>
      </p:sp>
      <p:sp>
        <p:nvSpPr>
          <p:cNvPr id="23" name="Diamond 4"/>
          <p:cNvSpPr/>
          <p:nvPr>
            <p:custDataLst>
              <p:tags r:id="rId17"/>
            </p:custDataLst>
          </p:nvPr>
        </p:nvSpPr>
        <p:spPr>
          <a:xfrm>
            <a:off x="609600" y="593725"/>
            <a:ext cx="1536700" cy="1535113"/>
          </a:xfrm>
          <a:prstGeom prst="diamond">
            <a:avLst/>
          </a:prstGeom>
          <a:solidFill>
            <a:srgbClr val="222222">
              <a:lumMod val="85000"/>
              <a:lumOff val="15000"/>
            </a:srgbClr>
          </a:solidFill>
          <a:ln>
            <a:noFill/>
          </a:ln>
          <a:effectLst/>
        </p:spPr>
        <p:style>
          <a:lnRef idx="1">
            <a:srgbClr val="2196F3"/>
          </a:lnRef>
          <a:fillRef idx="3">
            <a:srgbClr val="2196F3"/>
          </a:fillRef>
          <a:effectRef idx="2">
            <a:srgbClr val="2196F3"/>
          </a:effectRef>
          <a:fontRef idx="minor">
            <a:srgbClr val="FFFFFF"/>
          </a:fontRef>
        </p:style>
        <p:txBody>
          <a:bodyPr rtlCol="0" anchor="ctr"/>
          <a:p>
            <a:pPr algn="ctr" fontAlgn="auto"/>
            <a:endParaRPr lang="en-US" sz="1800" strike="noStrike" noProof="1"/>
          </a:p>
        </p:txBody>
      </p:sp>
      <p:sp>
        <p:nvSpPr>
          <p:cNvPr id="30" name="Diamond 5"/>
          <p:cNvSpPr/>
          <p:nvPr>
            <p:custDataLst>
              <p:tags r:id="rId18"/>
            </p:custDataLst>
          </p:nvPr>
        </p:nvSpPr>
        <p:spPr>
          <a:xfrm>
            <a:off x="-1196975" y="3519488"/>
            <a:ext cx="2643188" cy="2641600"/>
          </a:xfrm>
          <a:prstGeom prst="diamond">
            <a:avLst/>
          </a:prstGeom>
          <a:solidFill>
            <a:srgbClr val="222222">
              <a:lumMod val="85000"/>
              <a:lumOff val="15000"/>
            </a:srgbClr>
          </a:solidFill>
          <a:ln>
            <a:noFill/>
          </a:ln>
          <a:effectLst/>
        </p:spPr>
        <p:style>
          <a:lnRef idx="1">
            <a:srgbClr val="2196F3"/>
          </a:lnRef>
          <a:fillRef idx="3">
            <a:srgbClr val="2196F3"/>
          </a:fillRef>
          <a:effectRef idx="2">
            <a:srgbClr val="2196F3"/>
          </a:effectRef>
          <a:fontRef idx="minor">
            <a:srgbClr val="FFFFFF"/>
          </a:fontRef>
        </p:style>
        <p:txBody>
          <a:bodyPr rtlCol="0" anchor="ctr"/>
          <a:p>
            <a:pPr algn="ctr" fontAlgn="auto"/>
            <a:endParaRPr lang="en-US" sz="1800" strike="noStrike" noProof="1"/>
          </a:p>
        </p:txBody>
      </p:sp>
      <p:sp>
        <p:nvSpPr>
          <p:cNvPr id="31" name="Diamond 6"/>
          <p:cNvSpPr/>
          <p:nvPr>
            <p:custDataLst>
              <p:tags r:id="rId19"/>
            </p:custDataLst>
          </p:nvPr>
        </p:nvSpPr>
        <p:spPr>
          <a:xfrm>
            <a:off x="1000125" y="4891088"/>
            <a:ext cx="1017588" cy="1016000"/>
          </a:xfrm>
          <a:prstGeom prst="diamond">
            <a:avLst/>
          </a:prstGeom>
          <a:noFill/>
          <a:ln w="38100">
            <a:solidFill>
              <a:srgbClr val="2196F3"/>
            </a:solidFill>
          </a:ln>
          <a:effectLst/>
        </p:spPr>
        <p:style>
          <a:lnRef idx="1">
            <a:srgbClr val="2196F3"/>
          </a:lnRef>
          <a:fillRef idx="3">
            <a:srgbClr val="2196F3"/>
          </a:fillRef>
          <a:effectRef idx="2">
            <a:srgbClr val="2196F3"/>
          </a:effectRef>
          <a:fontRef idx="minor">
            <a:srgbClr val="FFFFFF"/>
          </a:fontRef>
        </p:style>
        <p:txBody>
          <a:bodyPr rtlCol="0" anchor="ctr"/>
          <a:p>
            <a:pPr algn="ctr" fontAlgn="auto"/>
            <a:endParaRPr lang="en-US" sz="1800" strike="noStrike" noProof="1"/>
          </a:p>
        </p:txBody>
      </p:sp>
    </p:spTree>
    <p:custDataLst>
      <p:tags r:id="rId20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/>
        </p:nvSpPr>
        <p:spPr>
          <a:xfrm>
            <a:off x="872991" y="401149"/>
            <a:ext cx="3394209" cy="5219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auto"/>
            <a:r>
              <a:rPr lang="zh-CN" altLang="en-US" sz="2800" b="1" noProof="1" dirty="0">
                <a:latin typeface="+mj-ea"/>
                <a:ea typeface="+mj-ea"/>
                <a:cs typeface="经典综艺体简" pitchFamily="49" charset="-122"/>
              </a:rPr>
              <a:t>成果展示</a:t>
            </a:r>
            <a:endParaRPr lang="zh-CN" altLang="en-US" sz="2800" b="1" noProof="1" dirty="0">
              <a:latin typeface="+mj-ea"/>
              <a:ea typeface="+mj-ea"/>
              <a:cs typeface="经典综艺体简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1209675"/>
            <a:ext cx="52403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55663" y="1311275"/>
            <a:ext cx="524033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6475" y="1311275"/>
            <a:ext cx="9159240" cy="413004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6098400" y="1501200"/>
            <a:ext cx="0" cy="47484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30" y="434340"/>
            <a:ext cx="9197340" cy="41681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4950" y="4862830"/>
            <a:ext cx="9298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该模型描绘出了教室内的无线电波模型，包括一次、二次反射、折射、透射，各条路径的颜色变化可以根据自己设定的函数更改，但无法做到渐变色。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0"/>
  <p:tag name="KSO_WM_UNIT_ID" val="diagram20201427_1*m_h_i*1_2_30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1427_1*m_h_i*1_2_2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1427_1*m_h_i*1_2_3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1427_1*m_h_i*1_2_4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1427_1*m_h_i*1_2_5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1427_1*m_h_i*1_2_6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7"/>
  <p:tag name="KSO_WM_UNIT_ID" val="diagram20201427_1*m_h_i*1_2_7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8"/>
  <p:tag name="KSO_WM_UNIT_ID" val="diagram20201427_1*m_h_i*1_2_8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9"/>
  <p:tag name="KSO_WM_UNIT_ID" val="diagram20201427_1*m_h_i*1_2_9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0"/>
  <p:tag name="KSO_WM_UNIT_ID" val="diagram20201427_1*m_h_i*1_2_10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1"/>
  <p:tag name="KSO_WM_UNIT_ID" val="diagram20201427_1*m_h_i*1_2_11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1427_1*m_i*1_1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201427_1*m_i*1_2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201427_1*m_i*1_3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ID" val="diagram20201427_1*m_i*1_4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5"/>
  <p:tag name="KSO_WM_UNIT_ID" val="diagram20201427_1*m_i*1_5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6"/>
  <p:tag name="KSO_WM_UNIT_ID" val="diagram20201427_1*m_i*1_6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7"/>
  <p:tag name="KSO_WM_UNIT_ID" val="diagram20201427_1*m_i*1_7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8"/>
  <p:tag name="KSO_WM_UNIT_ID" val="diagram20201427_1*m_i*1_8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9"/>
  <p:tag name="KSO_WM_UNIT_ID" val="diagram20201427_1*m_i*1_9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0"/>
  <p:tag name="KSO_WM_UNIT_ID" val="diagram20201427_1*m_i*1_10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1"/>
  <p:tag name="KSO_WM_UNIT_ID" val="diagram20201427_1*m_i*1_11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2"/>
  <p:tag name="KSO_WM_UNIT_ID" val="diagram20201427_1*m_i*1_12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3"/>
  <p:tag name="KSO_WM_UNIT_ID" val="diagram20201427_1*m_i*1_13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4"/>
  <p:tag name="KSO_WM_UNIT_ID" val="diagram20201427_1*m_i*1_14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5"/>
  <p:tag name="KSO_WM_UNIT_ID" val="diagram20201427_1*m_i*1_15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6"/>
  <p:tag name="KSO_WM_UNIT_ID" val="diagram20201427_1*m_i*1_16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7"/>
  <p:tag name="KSO_WM_UNIT_ID" val="diagram20201427_1*m_i*1_17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8"/>
  <p:tag name="KSO_WM_UNIT_ID" val="diagram20201427_1*m_i*1_18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9"/>
  <p:tag name="KSO_WM_UNIT_ID" val="diagram20201427_1*m_h_i*1_3_19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0"/>
  <p:tag name="KSO_WM_UNIT_ID" val="diagram20201427_1*m_h_i*1_3_20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1"/>
  <p:tag name="KSO_WM_UNIT_ID" val="diagram20201427_1*m_h_i*1_3_21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2"/>
  <p:tag name="KSO_WM_UNIT_ID" val="diagram20201427_1*m_h_i*1_3_22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3"/>
  <p:tag name="KSO_WM_UNIT_ID" val="diagram20201427_1*m_h_i*1_3_23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4"/>
  <p:tag name="KSO_WM_UNIT_ID" val="diagram20201427_1*m_h_i*1_3_24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5"/>
  <p:tag name="KSO_WM_UNIT_ID" val="diagram20201427_1*m_h_i*1_3_25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6"/>
  <p:tag name="KSO_WM_UNIT_ID" val="diagram20201427_1*m_h_i*1_3_26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7"/>
  <p:tag name="KSO_WM_UNIT_ID" val="diagram20201427_1*m_h_i*1_3_27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8"/>
  <p:tag name="KSO_WM_UNIT_ID" val="diagram20201427_1*m_h_i*1_3_28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9"/>
  <p:tag name="KSO_WM_UNIT_ID" val="diagram20201427_1*m_h_i*1_3_29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0"/>
  <p:tag name="KSO_WM_UNIT_ID" val="diagram20201427_1*m_h_i*1_3_30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1"/>
  <p:tag name="KSO_WM_UNIT_ID" val="diagram20201427_1*m_h_i*1_3_31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2"/>
  <p:tag name="KSO_WM_UNIT_ID" val="diagram20201427_1*m_h_i*1_3_32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3"/>
  <p:tag name="KSO_WM_UNIT_ID" val="diagram20201427_1*m_h_i*1_3_33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4"/>
  <p:tag name="KSO_WM_UNIT_ID" val="diagram20201427_1*m_h_i*1_3_34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5"/>
  <p:tag name="KSO_WM_UNIT_ID" val="diagram20201427_1*m_h_i*1_3_35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6"/>
  <p:tag name="KSO_WM_UNIT_ID" val="diagram20201427_1*m_h_i*1_3_36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7"/>
  <p:tag name="KSO_WM_UNIT_ID" val="diagram20201427_1*m_h_i*1_3_37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6"/>
  <p:tag name="KSO_WM_UNIT_ID" val="diagram20201427_1*m_h_i*1_4_6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7"/>
  <p:tag name="KSO_WM_UNIT_ID" val="diagram20201427_1*m_h_i*1_4_7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1427_1*m_h_i*1_4_2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01427_1*m_h_i*1_4_3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1427_1*m_h_i*1_4_4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201427_1*m_h_i*1_4_5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9"/>
  <p:tag name="KSO_WM_UNIT_ID" val="diagram20201427_1*m_i*1_19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0"/>
  <p:tag name="KSO_WM_UNIT_ID" val="diagram20201427_1*m_i*1_20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1"/>
  <p:tag name="KSO_WM_UNIT_ID" val="diagram20201427_1*m_i*1_21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2"/>
  <p:tag name="KSO_WM_UNIT_ID" val="diagram20201427_1*m_i*1_22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3"/>
  <p:tag name="KSO_WM_UNIT_ID" val="diagram20201427_1*m_i*1_23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4"/>
  <p:tag name="KSO_WM_UNIT_ID" val="diagram20201427_1*m_i*1_24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5"/>
  <p:tag name="KSO_WM_UNIT_ID" val="diagram20201427_1*m_i*1_25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6"/>
  <p:tag name="KSO_WM_UNIT_ID" val="diagram20201427_1*m_i*1_26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7"/>
  <p:tag name="KSO_WM_UNIT_ID" val="diagram20201427_1*m_i*1_27"/>
  <p:tag name="KSO_WM_TEMPLATE_CATEGORY" val="diagram"/>
  <p:tag name="KSO_WM_TEMPLATE_INDEX" val="20201427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1427_1*m_h_i*1_1_1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1427_1*m_h_i*1_2_1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1427_1*m_h_i*1_4_1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1427_1*m_h_i*1_3_1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67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1427_1*m_h_a*1_1_1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1427_1*m_h_f*1_1_1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1427_1*m_h_a*1_2_1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1427_1*m_h_f*1_2_1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1427_1*m_h_a*1_3_1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1427_1*m_h_f*1_3_1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201427_1*m_h_a*1_4_1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01427_1*m_h_f*1_4_1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1427_1*a*1"/>
  <p:tag name="KSO_WM_TEMPLATE_CATEGORY" val="diagram"/>
  <p:tag name="KSO_WM_TEMPLATE_INDEX" val="20201427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SLIDE_ID" val="diagram20201427_1"/>
  <p:tag name="KSO_WM_TEMPLATE_SUBCATEGORY" val="0"/>
  <p:tag name="KSO_WM_SLIDE_TYPE" val="text"/>
  <p:tag name="KSO_WM_SLIDE_SUBTYPE" val="diag"/>
  <p:tag name="KSO_WM_SLIDE_ITEM_CNT" val="4"/>
  <p:tag name="KSO_WM_SLIDE_INDEX" val="1"/>
  <p:tag name="KSO_WM_SLIDE_SIZE" val="930.796*374.437"/>
  <p:tag name="KSO_WM_SLIDE_POSITION" val="29.2039*166.442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1427"/>
  <p:tag name="KSO_WM_SLIDE_LAYOUT" val="a_b_m"/>
  <p:tag name="KSO_WM_SLIDE_LAYOUT_CNT" val="1_1_1"/>
</p:tagLst>
</file>

<file path=ppt/tags/tag177.xml><?xml version="1.0" encoding="utf-8"?>
<p:tagLst xmlns:p="http://schemas.openxmlformats.org/presentationml/2006/main">
  <p:tag name="KSO_WM_UNIT_VALUE" val="1503*150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diagram20201387_1*d*1"/>
  <p:tag name="KSO_WM_TEMPLATE_CATEGORY" val="diagram"/>
  <p:tag name="KSO_WM_TEMPLATE_INDEX" val="20201387"/>
  <p:tag name="KSO_WM_UNIT_LAYERLEVEL" val="1"/>
  <p:tag name="KSO_WM_TAG_VERSION" val="1.0"/>
  <p:tag name="KSO_WM_BEAUTIFY_FLAG" val="#wm#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diagram20201387_1*i*1"/>
  <p:tag name="KSO_WM_TEMPLATE_CATEGORY" val="diagram"/>
  <p:tag name="KSO_WM_TEMPLATE_INDEX" val="20201387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diagram20201387_1*i*2"/>
  <p:tag name="KSO_WM_TEMPLATE_CATEGORY" val="diagram"/>
  <p:tag name="KSO_WM_TEMPLATE_INDEX" val="2020138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PRESET_TEXT" val="销售经验分享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01387_1*a*1"/>
  <p:tag name="KSO_WM_TEMPLATE_CATEGORY" val="diagram"/>
  <p:tag name="KSO_WM_TEMPLATE_INDEX" val="20201387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ISCONTENTSTITLE" val="0"/>
  <p:tag name="KSO_WM_UNIT_PRESET_TEXT" val="WORK EXPERIENCE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diagram20201387_1*b*1"/>
  <p:tag name="KSO_WM_TEMPLATE_CATEGORY" val="diagram"/>
  <p:tag name="KSO_WM_TEMPLATE_INDEX" val="20201387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PRESET_TEXT" val="合理安排时间，做有价值客户的生意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1387_1*l_h_f*1_1_1"/>
  <p:tag name="KSO_WM_TEMPLATE_CATEGORY" val="diagram"/>
  <p:tag name="KSO_WM_TEMPLATE_INDEX" val="2020138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1387_1*l_h_i*1_1_1"/>
  <p:tag name="KSO_WM_TEMPLATE_CATEGORY" val="diagram"/>
  <p:tag name="KSO_WM_TEMPLATE_INDEX" val="202013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PRESET_TEXT" val="知彼解己，先理解客户，再让客户来理解我们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1387_1*l_h_f*1_2_1"/>
  <p:tag name="KSO_WM_TEMPLATE_CATEGORY" val="diagram"/>
  <p:tag name="KSO_WM_TEMPLATE_INDEX" val="2020138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1387_1*l_h_i*1_2_1"/>
  <p:tag name="KSO_WM_TEMPLATE_CATEGORY" val="diagram"/>
  <p:tag name="KSO_WM_TEMPLATE_INDEX" val="202013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PRESET_TEXT" val="用积极的情绪来感染顾客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1387_1*l_h_f*1_3_1"/>
  <p:tag name="KSO_WM_TEMPLATE_CATEGORY" val="diagram"/>
  <p:tag name="KSO_WM_TEMPLATE_INDEX" val="2020138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01387_1*l_h_i*1_3_1"/>
  <p:tag name="KSO_WM_TEMPLATE_CATEGORY" val="diagram"/>
  <p:tag name="KSO_WM_TEMPLATE_INDEX" val="202013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PRESET_TEXT" val="善于总结工作经验，不断更新，蓄势待发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01387_1*l_h_f*1_4_1"/>
  <p:tag name="KSO_WM_TEMPLATE_CATEGORY" val="diagram"/>
  <p:tag name="KSO_WM_TEMPLATE_INDEX" val="2020138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01387_1*l_h_i*1_4_1"/>
  <p:tag name="KSO_WM_TEMPLATE_CATEGORY" val="diagram"/>
  <p:tag name="KSO_WM_TEMPLATE_INDEX" val="202013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diagram20201387_1*i*3"/>
  <p:tag name="KSO_WM_TEMPLATE_CATEGORY" val="diagram"/>
  <p:tag name="KSO_WM_TEMPLATE_INDEX" val="20201387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diagram20201387_1*i*4"/>
  <p:tag name="KSO_WM_TEMPLATE_CATEGORY" val="diagram"/>
  <p:tag name="KSO_WM_TEMPLATE_INDEX" val="20201387"/>
  <p:tag name="KSO_WM_UNIT_LAYERLEVEL" val="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diagram20201387_1*i*5"/>
  <p:tag name="KSO_WM_TEMPLATE_CATEGORY" val="diagram"/>
  <p:tag name="KSO_WM_TEMPLATE_INDEX" val="20201387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diagram20201387_1*i*6"/>
  <p:tag name="KSO_WM_TEMPLATE_CATEGORY" val="diagram"/>
  <p:tag name="KSO_WM_TEMPLATE_INDEX" val="20201387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7"/>
  <p:tag name="KSO_WM_UNIT_ID" val="diagram20201387_1*i*7"/>
  <p:tag name="KSO_WM_TEMPLATE_CATEGORY" val="diagram"/>
  <p:tag name="KSO_WM_TEMPLATE_INDEX" val="20201387"/>
  <p:tag name="KSO_WM_UNIT_LAYERLEVEL" val="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SLIDE_ID" val="diagram20201387_1"/>
  <p:tag name="KSO_WM_TEMPLATE_SUBCATEGORY" val="0"/>
  <p:tag name="KSO_WM_SLIDE_TYPE" val="text"/>
  <p:tag name="KSO_WM_SLIDE_SUBTYPE" val="diag"/>
  <p:tag name="KSO_WM_SLIDE_ITEM_CNT" val="4"/>
  <p:tag name="KSO_WM_SLIDE_INDEX" val="1"/>
  <p:tag name="KSO_WM_SLIDE_SIZE" val="444.047*215.55"/>
  <p:tag name="KSO_WM_SLIDE_POSITION" val="491.949*179.104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1387"/>
  <p:tag name="KSO_WM_SLIDE_LAYOUT" val="a_b_d_l"/>
  <p:tag name="KSO_WM_SLIDE_LAYOUT_CNT" val="1_1_1_1"/>
</p:tagLst>
</file>

<file path=ppt/tags/tag196.xml><?xml version="1.0" encoding="utf-8"?>
<p:tagLst xmlns:p="http://schemas.openxmlformats.org/presentationml/2006/main">
  <p:tag name="REFSHAPE" val="369012116"/>
  <p:tag name="KSO_WM_UNIT_PLACING_PICTURE_USER_VIEWPORT" val="{&quot;height&quot;:6504,&quot;width&quot;:14424}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5*i*1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5176"/>
</p:tagLst>
</file>

<file path=ppt/tags/tag1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8"/>
  <p:tag name="KSO_WM_UNIT_ID" val="diagram20201427_1*m_h_i*1_3_38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9"/>
  <p:tag name="KSO_WM_UNIT_ID" val="diagram20201427_1*m_h_i*1_3_39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0"/>
  <p:tag name="KSO_WM_UNIT_ID" val="diagram20201427_1*m_h_i*1_3_40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1"/>
  <p:tag name="KSO_WM_UNIT_ID" val="diagram20201427_1*m_h_i*1_3_41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2"/>
  <p:tag name="KSO_WM_UNIT_ID" val="diagram20201427_1*m_h_i*1_3_42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3"/>
  <p:tag name="KSO_WM_UNIT_ID" val="diagram20201427_1*m_h_i*1_3_43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4"/>
  <p:tag name="KSO_WM_UNIT_ID" val="diagram20201427_1*m_h_i*1_3_44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5"/>
  <p:tag name="KSO_WM_UNIT_ID" val="diagram20201427_1*m_h_i*1_3_45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6"/>
  <p:tag name="KSO_WM_UNIT_ID" val="diagram20201427_1*m_h_i*1_3_46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7"/>
  <p:tag name="KSO_WM_UNIT_ID" val="diagram20201427_1*m_h_i*1_3_47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8"/>
  <p:tag name="KSO_WM_UNIT_ID" val="diagram20201427_1*m_h_i*1_3_48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1427_1*m_h_i*1_3_2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1427_1*m_h_i*1_1_2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1427_1*m_h_i*1_1_3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1427_1*m_h_i*1_1_4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1427_1*m_h_i*1_1_5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1427_1*m_h_i*1_1_6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1427_1*m_h_i*1_1_7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8"/>
  <p:tag name="KSO_WM_UNIT_ID" val="diagram20201427_1*m_h_i*1_1_8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2"/>
  <p:tag name="KSO_WM_UNIT_ID" val="diagram20201427_1*m_h_i*1_2_12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3"/>
  <p:tag name="KSO_WM_UNIT_ID" val="diagram20201427_1*m_h_i*1_2_13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4"/>
  <p:tag name="KSO_WM_UNIT_ID" val="diagram20201427_1*m_h_i*1_2_14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5"/>
  <p:tag name="KSO_WM_UNIT_ID" val="diagram20201427_1*m_h_i*1_2_15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6"/>
  <p:tag name="KSO_WM_UNIT_ID" val="diagram20201427_1*m_h_i*1_2_16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7"/>
  <p:tag name="KSO_WM_UNIT_ID" val="diagram20201427_1*m_h_i*1_2_17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8"/>
  <p:tag name="KSO_WM_UNIT_ID" val="diagram20201427_1*m_h_i*1_2_18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9"/>
  <p:tag name="KSO_WM_UNIT_ID" val="diagram20201427_1*m_h_i*1_2_19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0"/>
  <p:tag name="KSO_WM_UNIT_ID" val="diagram20201427_1*m_h_i*1_2_20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1"/>
  <p:tag name="KSO_WM_UNIT_ID" val="diagram20201427_1*m_h_i*1_2_21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2"/>
  <p:tag name="KSO_WM_UNIT_ID" val="diagram20201427_1*m_h_i*1_2_22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3"/>
  <p:tag name="KSO_WM_UNIT_ID" val="diagram20201427_1*m_h_i*1_2_23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4"/>
  <p:tag name="KSO_WM_UNIT_ID" val="diagram20201427_1*m_h_i*1_2_24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5"/>
  <p:tag name="KSO_WM_UNIT_ID" val="diagram20201427_1*m_h_i*1_2_25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6"/>
  <p:tag name="KSO_WM_UNIT_ID" val="diagram20201427_1*m_h_i*1_2_26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7"/>
  <p:tag name="KSO_WM_UNIT_ID" val="diagram20201427_1*m_h_i*1_2_27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8"/>
  <p:tag name="KSO_WM_UNIT_ID" val="diagram20201427_1*m_h_i*1_2_28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9"/>
  <p:tag name="KSO_WM_UNIT_ID" val="diagram20201427_1*m_h_i*1_2_29"/>
  <p:tag name="KSO_WM_TEMPLATE_CATEGORY" val="diagram"/>
  <p:tag name="KSO_WM_TEMPLATE_INDEX" val="2020142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WPS 演示</Application>
  <PresentationFormat>宽屏</PresentationFormat>
  <Paragraphs>35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经典综艺体简</vt:lpstr>
      <vt:lpstr>Office 主题​​</vt:lpstr>
      <vt:lpstr>PowerPoint 演示文稿</vt:lpstr>
      <vt:lpstr>PowerPoint 演示文稿</vt:lpstr>
      <vt:lpstr>PowerPoint 演示文稿</vt:lpstr>
      <vt:lpstr>单击此处添加标题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张子豪 </cp:lastModifiedBy>
  <cp:revision>172</cp:revision>
  <dcterms:created xsi:type="dcterms:W3CDTF">2019-06-19T02:08:00Z</dcterms:created>
  <dcterms:modified xsi:type="dcterms:W3CDTF">2020-05-07T12:36:48Z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