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14029-AFC2-9F4D-B755-03F45EAEE174}" type="datetime1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3E823-6B4F-EA4B-B6C8-75040612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97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0B270-2FB7-BE46-B18B-81C64D79F43B}" type="datetime1">
              <a:rPr lang="en-US" smtClean="0"/>
              <a:t>2/24/18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E0C8D-F7B4-9B44-8681-2F09B2D3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2728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E0C8D-F7B4-9B44-8681-2F09B2D33D98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40EA711-623B-E348-8B57-831F48C16543}" type="datetime1">
              <a:rPr lang="en-US" smtClean="0"/>
              <a:t>2/24/18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A37-0781-CD4D-912B-72E1B1D260A3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543A-5193-6741-A320-F1A5809E3D0C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5A2-8E14-F947-9CCE-F55B373A9A84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9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E66C-B896-484A-889E-AD1C4A69EE2B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8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3AD-3EE8-C948-8471-001B0CC8B943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83DA-B5FA-3B48-8A30-76BD4A8C24BD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56F0-E6CE-1444-9111-1EA02834B7C4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C2B9-42E9-734C-BCE2-04039A7EC93F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53C8-DC50-FF4F-B120-99050D77D7ED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1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A72E-8D1D-954D-82F3-A3D6EA0F9B2C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6A09-D3D0-2A4B-BE5A-0702C4D3EB02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FDE1-2F85-C047-B014-09266BC4E303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B2BF-0885-424A-ACB8-F89D28C7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Practicing Data Analysis of Krypton Event: events_177_222_236_248.h5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0963-1321-D74C-9A24-348A4B2691AD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Acquisition begins at 1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unfiltered_histogram_start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65" y="1737043"/>
            <a:ext cx="5852160" cy="438912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2C96-F392-1D48-A458-1655D72D1E6E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Histogram for 0.9 – 1.2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ombined_histogram_start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65" y="1737043"/>
            <a:ext cx="5852160" cy="438912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89DE-D034-2140-BF33-D75DFB575D79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 of </a:t>
            </a:r>
            <a:r>
              <a:rPr lang="en-US" dirty="0" err="1" smtClean="0"/>
              <a:t>Freq</a:t>
            </a:r>
            <a:r>
              <a:rPr lang="en-US" dirty="0" smtClean="0"/>
              <a:t> with 32KeV center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unfiltered_histogram_startFr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29" y="1737043"/>
            <a:ext cx="5852160" cy="438912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B8D-9228-5842-93DF-FDC973884A14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32 </a:t>
            </a:r>
            <a:r>
              <a:rPr lang="en-US" dirty="0" err="1"/>
              <a:t>k</a:t>
            </a:r>
            <a:r>
              <a:rPr lang="en-US" dirty="0" err="1" smtClean="0"/>
              <a:t>eV</a:t>
            </a:r>
            <a:r>
              <a:rPr lang="en-US" dirty="0" smtClean="0"/>
              <a:t> peak for 0.9-1.2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ltered_histogram_startFr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0" y="1737043"/>
            <a:ext cx="5852160" cy="438912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AFBC-1918-DC4D-9346-3C3925F6C9F5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2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Content Placeholder 2" descr="Unfiltered_startFreq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8513-4118-3445-AF7E-5366EEF3C4F2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for 0.9-1.2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5" name="Content Placeholder 4" descr="filtered_startFreq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AED4-CF9A-114A-8B05-B4EB9BCDAEA4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7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filtered and unfiltered</a:t>
            </a:r>
            <a:endParaRPr lang="en-US" dirty="0"/>
          </a:p>
        </p:txBody>
      </p:sp>
      <p:pic>
        <p:nvPicPr>
          <p:cNvPr id="3" name="Content Placeholder 2" descr="combined_startFreq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17E1-7162-7A4F-9249-AC33EE794DAA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Objective: To complete some basic data analysis and gain comprehension of the labs experiment</a:t>
            </a:r>
          </a:p>
          <a:p>
            <a:r>
              <a:rPr lang="en-US" dirty="0" smtClean="0"/>
              <a:t>Conclusion: </a:t>
            </a:r>
          </a:p>
          <a:p>
            <a:pPr lvl="1"/>
            <a:r>
              <a:rPr lang="en-US" dirty="0" smtClean="0"/>
              <a:t>Made sufficient progress to understand the h5py library</a:t>
            </a:r>
          </a:p>
          <a:p>
            <a:pPr lvl="1"/>
            <a:r>
              <a:rPr lang="en-US" dirty="0" smtClean="0"/>
              <a:t>Connected through wright server to perform analysis</a:t>
            </a:r>
          </a:p>
          <a:p>
            <a:pPr lvl="1"/>
            <a:r>
              <a:rPr lang="en-US" dirty="0" smtClean="0"/>
              <a:t>Gained insight into slide presentation format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A218-3853-1E4A-A384-05A7D3AF457E}" type="datetime4">
              <a:rPr lang="en-US" smtClean="0"/>
              <a:t>February 24,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 Swerdlow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2BF-0885-424A-ACB8-F89D28C7DE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0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127</Words>
  <Application>Microsoft Macintosh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Practicing Data Analysis of Krypton Event: events_177_222_236_248.h5</vt:lpstr>
      <vt:lpstr>Acquisition begins at 1 ms</vt:lpstr>
      <vt:lpstr>Filtered Histogram for 0.9 – 1.2 ms</vt:lpstr>
      <vt:lpstr>Histogram of Freq with 32KeV center</vt:lpstr>
      <vt:lpstr>Filtered 32 keV peak for 0.9-1.2 ms</vt:lpstr>
      <vt:lpstr>PowerPoint Presentation</vt:lpstr>
      <vt:lpstr>Filtered for 0.9-1.2 ms</vt:lpstr>
      <vt:lpstr>Combined filtered and unfiltered</vt:lpstr>
      <vt:lpstr>End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Swerdlow</dc:creator>
  <cp:lastModifiedBy>Josh Swerdlow</cp:lastModifiedBy>
  <cp:revision>8</cp:revision>
  <dcterms:created xsi:type="dcterms:W3CDTF">2018-01-30T05:40:03Z</dcterms:created>
  <dcterms:modified xsi:type="dcterms:W3CDTF">2018-02-25T02:13:17Z</dcterms:modified>
</cp:coreProperties>
</file>