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</p:embeddedFont>
    <p:embeddedFont>
      <p:font typeface="Karl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Karla-bold.fntdata"/><Relationship Id="rId14" Type="http://schemas.openxmlformats.org/officeDocument/2006/relationships/font" Target="fonts/Karla-regular.fntdata"/><Relationship Id="rId17" Type="http://schemas.openxmlformats.org/officeDocument/2006/relationships/font" Target="fonts/Karla-boldItalic.fntdata"/><Relationship Id="rId16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 Analysis Visualization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 txBox="1"/>
          <p:nvPr/>
        </p:nvSpPr>
        <p:spPr>
          <a:xfrm>
            <a:off x="7050600" y="0"/>
            <a:ext cx="2093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42: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Omar Ismail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Stephen Palagi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Alyssa Seifert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Josh Tranfaglia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 mutants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Mutant groups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 difference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Summary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Coverage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Future Direction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82" name="Shape 82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699" y="4116875"/>
            <a:ext cx="17217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</a:t>
            </a:r>
            <a:r>
              <a:rPr lang="en">
                <a:solidFill>
                  <a:srgbClr val="009688"/>
                </a:solidFill>
              </a:rPr>
              <a:t>POINT OF VIEW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Run ./mutation.sh shell script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95" name="Shape 95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5628300" y="3014072"/>
            <a:ext cx="376898" cy="330345"/>
            <a:chOff x="5323500" y="1591325"/>
            <a:chExt cx="376898" cy="330345"/>
          </a:xfrm>
        </p:grpSpPr>
        <p:sp>
          <p:nvSpPr>
            <p:cNvPr id="98" name="Shape 98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Open ./file_path/index.html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View visualization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97729" y="2736177"/>
            <a:ext cx="408207" cy="465260"/>
            <a:chOff x="4630125" y="278900"/>
            <a:chExt cx="400675" cy="456675"/>
          </a:xfrm>
        </p:grpSpPr>
        <p:sp>
          <p:nvSpPr>
            <p:cNvPr id="103" name="Shape 103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864700" y="7137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</a:rPr>
              <a:t>INITIAL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FF9800"/>
                </a:solidFill>
              </a:rPr>
              <a:t>MOCKUP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draft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Different filters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Killed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Etc.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358786" y="1566258"/>
            <a:ext cx="460580" cy="436281"/>
            <a:chOff x="2583100" y="2973775"/>
            <a:chExt cx="461550" cy="437200"/>
          </a:xfrm>
        </p:grpSpPr>
        <p:sp>
          <p:nvSpPr>
            <p:cNvPr id="116" name="Shape 11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mockup2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0" y="916925"/>
            <a:ext cx="4463699" cy="28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</a:t>
            </a:r>
            <a:r>
              <a:rPr lang="en">
                <a:solidFill>
                  <a:srgbClr val="F44336"/>
                </a:solidFill>
              </a:rPr>
              <a:t>WORK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Shell 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Mutation results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 data to readable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into HTML/Javascript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Displayed in the app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26" name="Shape 126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ctrTitle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137" name="Shape 137"/>
          <p:cNvSpPr txBox="1"/>
          <p:nvPr>
            <p:ph idx="4294967295" type="subTitle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685800" y="3836000"/>
            <a:ext cx="6575999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140" name="Shape 140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349678" y="869068"/>
            <a:ext cx="449032" cy="449032"/>
            <a:chOff x="2594050" y="1631825"/>
            <a:chExt cx="439625" cy="439625"/>
          </a:xfrm>
        </p:grpSpPr>
        <p:sp>
          <p:nvSpPr>
            <p:cNvPr id="151" name="Shape 15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