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5" r:id="rId1"/>
  </p:sldMasterIdLst>
  <p:notesMasterIdLst>
    <p:notesMasterId r:id="rId17"/>
  </p:notesMasterIdLst>
  <p:sldIdLst>
    <p:sldId id="256" r:id="rId2"/>
    <p:sldId id="257" r:id="rId3"/>
    <p:sldId id="267" r:id="rId4"/>
    <p:sldId id="258" r:id="rId5"/>
    <p:sldId id="259" r:id="rId6"/>
    <p:sldId id="260" r:id="rId7"/>
    <p:sldId id="266" r:id="rId8"/>
    <p:sldId id="262" r:id="rId9"/>
    <p:sldId id="263" r:id="rId10"/>
    <p:sldId id="268" r:id="rId11"/>
    <p:sldId id="269" r:id="rId12"/>
    <p:sldId id="270" r:id="rId13"/>
    <p:sldId id="264" r:id="rId14"/>
    <p:sldId id="265" r:id="rId15"/>
    <p:sldId id="271"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3"/>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681B4-B4EE-4E2E-929A-B6621D4D5178}"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A62EF49B-1A5D-4600-AF16-5FE1C5F12254}">
      <dgm:prSet/>
      <dgm:spPr/>
      <dgm:t>
        <a:bodyPr/>
        <a:lstStyle/>
        <a:p>
          <a:r>
            <a:rPr lang="en-US" dirty="0"/>
            <a:t>Team Leader - Joshua </a:t>
          </a:r>
          <a:r>
            <a:rPr lang="en-US" dirty="0" err="1"/>
            <a:t>Kouri</a:t>
          </a:r>
          <a:endParaRPr lang="en-US" dirty="0"/>
        </a:p>
      </dgm:t>
    </dgm:pt>
    <dgm:pt modelId="{C467571E-5B8B-405B-BBA2-2056F0332885}" type="parTrans" cxnId="{85DAD6D1-7186-4188-8219-02CA63CDD16F}">
      <dgm:prSet/>
      <dgm:spPr/>
      <dgm:t>
        <a:bodyPr/>
        <a:lstStyle/>
        <a:p>
          <a:endParaRPr lang="en-US"/>
        </a:p>
      </dgm:t>
    </dgm:pt>
    <dgm:pt modelId="{0A516222-A5AB-4664-8207-CE468311BF19}" type="sibTrans" cxnId="{85DAD6D1-7186-4188-8219-02CA63CDD16F}">
      <dgm:prSet/>
      <dgm:spPr/>
      <dgm:t>
        <a:bodyPr/>
        <a:lstStyle/>
        <a:p>
          <a:endParaRPr lang="en-US"/>
        </a:p>
      </dgm:t>
    </dgm:pt>
    <dgm:pt modelId="{E1F139FB-6F63-4E1B-9B2E-6D7786B2F82C}">
      <dgm:prSet/>
      <dgm:spPr/>
      <dgm:t>
        <a:bodyPr/>
        <a:lstStyle/>
        <a:p>
          <a:r>
            <a:rPr lang="en-US"/>
            <a:t>Subsystem breakdown, Subsystem dependencies, References</a:t>
          </a:r>
        </a:p>
      </dgm:t>
    </dgm:pt>
    <dgm:pt modelId="{3ED20D03-367B-4BAF-9DF1-C3A541C669DB}" type="parTrans" cxnId="{3EEF050E-61C3-478F-8DBB-BE5BCDC23A42}">
      <dgm:prSet/>
      <dgm:spPr/>
      <dgm:t>
        <a:bodyPr/>
        <a:lstStyle/>
        <a:p>
          <a:endParaRPr lang="en-US"/>
        </a:p>
      </dgm:t>
    </dgm:pt>
    <dgm:pt modelId="{5315E227-837E-4E82-98F9-B36D4CFB548F}" type="sibTrans" cxnId="{3EEF050E-61C3-478F-8DBB-BE5BCDC23A42}">
      <dgm:prSet/>
      <dgm:spPr/>
      <dgm:t>
        <a:bodyPr/>
        <a:lstStyle/>
        <a:p>
          <a:endParaRPr lang="en-US"/>
        </a:p>
      </dgm:t>
    </dgm:pt>
    <dgm:pt modelId="{CE7E1E43-1CC8-4108-93F6-71210E471A71}">
      <dgm:prSet/>
      <dgm:spPr/>
      <dgm:t>
        <a:bodyPr/>
        <a:lstStyle/>
        <a:p>
          <a:r>
            <a:rPr lang="en-US"/>
            <a:t>Presenter - Josh Tremblay</a:t>
          </a:r>
        </a:p>
      </dgm:t>
    </dgm:pt>
    <dgm:pt modelId="{C1980B13-3403-429D-B4A0-F2967BCFC653}" type="parTrans" cxnId="{FCDE77ED-4ECF-44BF-9976-3B6A10587250}">
      <dgm:prSet/>
      <dgm:spPr/>
      <dgm:t>
        <a:bodyPr/>
        <a:lstStyle/>
        <a:p>
          <a:endParaRPr lang="en-US"/>
        </a:p>
      </dgm:t>
    </dgm:pt>
    <dgm:pt modelId="{310182CB-1389-4E09-9126-F4A07AA39CA6}" type="sibTrans" cxnId="{FCDE77ED-4ECF-44BF-9976-3B6A10587250}">
      <dgm:prSet/>
      <dgm:spPr/>
      <dgm:t>
        <a:bodyPr/>
        <a:lstStyle/>
        <a:p>
          <a:endParaRPr lang="en-US"/>
        </a:p>
      </dgm:t>
    </dgm:pt>
    <dgm:pt modelId="{C92255A7-60A8-48F6-93F5-DDB676C6B837}">
      <dgm:prSet/>
      <dgm:spPr/>
      <dgm:t>
        <a:bodyPr/>
        <a:lstStyle/>
        <a:p>
          <a:r>
            <a:rPr lang="en-US"/>
            <a:t>Functional requirements, Presentation</a:t>
          </a:r>
        </a:p>
      </dgm:t>
    </dgm:pt>
    <dgm:pt modelId="{B7B31E9A-5B15-47AC-8711-1524FF459F22}" type="parTrans" cxnId="{CA6A3305-E431-4536-8249-C639D0B9E725}">
      <dgm:prSet/>
      <dgm:spPr/>
      <dgm:t>
        <a:bodyPr/>
        <a:lstStyle/>
        <a:p>
          <a:endParaRPr lang="en-US"/>
        </a:p>
      </dgm:t>
    </dgm:pt>
    <dgm:pt modelId="{D8F7AD09-DBFB-4F90-B35C-2C7EA603F2A4}" type="sibTrans" cxnId="{CA6A3305-E431-4536-8249-C639D0B9E725}">
      <dgm:prSet/>
      <dgm:spPr/>
      <dgm:t>
        <a:bodyPr/>
        <a:lstStyle/>
        <a:p>
          <a:endParaRPr lang="en-US"/>
        </a:p>
      </dgm:t>
    </dgm:pt>
    <dgm:pt modelId="{16A9DA26-AAF4-40E3-87E0-A444534B5E6A}">
      <dgm:prSet/>
      <dgm:spPr/>
      <dgm:t>
        <a:bodyPr/>
        <a:lstStyle/>
        <a:p>
          <a:r>
            <a:rPr lang="en-US" dirty="0"/>
            <a:t>Alex </a:t>
          </a:r>
          <a:r>
            <a:rPr lang="en-US" dirty="0" err="1"/>
            <a:t>Nechyporenko</a:t>
          </a:r>
          <a:endParaRPr lang="en-US" dirty="0"/>
        </a:p>
      </dgm:t>
    </dgm:pt>
    <dgm:pt modelId="{714A1927-1D16-4DFB-93E8-011696D10AA0}" type="parTrans" cxnId="{972E2A28-3718-429E-9691-18F5FD6F174B}">
      <dgm:prSet/>
      <dgm:spPr/>
      <dgm:t>
        <a:bodyPr/>
        <a:lstStyle/>
        <a:p>
          <a:endParaRPr lang="en-US"/>
        </a:p>
      </dgm:t>
    </dgm:pt>
    <dgm:pt modelId="{A20062AF-6688-4E26-B64B-D99C54B989BB}" type="sibTrans" cxnId="{972E2A28-3718-429E-9691-18F5FD6F174B}">
      <dgm:prSet/>
      <dgm:spPr/>
      <dgm:t>
        <a:bodyPr/>
        <a:lstStyle/>
        <a:p>
          <a:endParaRPr lang="en-US"/>
        </a:p>
      </dgm:t>
    </dgm:pt>
    <dgm:pt modelId="{33C3C90E-C2B6-4355-A1F2-280F147DE300}">
      <dgm:prSet/>
      <dgm:spPr/>
      <dgm:t>
        <a:bodyPr/>
        <a:lstStyle/>
        <a:p>
          <a:r>
            <a:rPr lang="en-US"/>
            <a:t>Derivation, Non-functional requirements, Conclusion</a:t>
          </a:r>
        </a:p>
      </dgm:t>
    </dgm:pt>
    <dgm:pt modelId="{EC921266-A538-4C31-B7A3-C7140B704F7B}" type="parTrans" cxnId="{6B40635E-F823-4CCE-97CF-4823E3744390}">
      <dgm:prSet/>
      <dgm:spPr/>
      <dgm:t>
        <a:bodyPr/>
        <a:lstStyle/>
        <a:p>
          <a:endParaRPr lang="en-US"/>
        </a:p>
      </dgm:t>
    </dgm:pt>
    <dgm:pt modelId="{2283D62C-C9F6-45B3-86A6-CE83D34408EA}" type="sibTrans" cxnId="{6B40635E-F823-4CCE-97CF-4823E3744390}">
      <dgm:prSet/>
      <dgm:spPr/>
      <dgm:t>
        <a:bodyPr/>
        <a:lstStyle/>
        <a:p>
          <a:endParaRPr lang="en-US"/>
        </a:p>
      </dgm:t>
    </dgm:pt>
    <dgm:pt modelId="{F20E2DDD-50F1-4857-9C44-3C395865FB34}">
      <dgm:prSet/>
      <dgm:spPr/>
      <dgm:t>
        <a:bodyPr/>
        <a:lstStyle/>
        <a:p>
          <a:r>
            <a:rPr lang="en-US" dirty="0"/>
            <a:t>Kennan Bays</a:t>
          </a:r>
        </a:p>
      </dgm:t>
    </dgm:pt>
    <dgm:pt modelId="{8821EFBB-426D-4F52-BED6-0FEB7D496EE2}" type="parTrans" cxnId="{CAF9E10D-D4CE-4696-B139-E3C039F2C8D9}">
      <dgm:prSet/>
      <dgm:spPr/>
      <dgm:t>
        <a:bodyPr/>
        <a:lstStyle/>
        <a:p>
          <a:endParaRPr lang="en-US"/>
        </a:p>
      </dgm:t>
    </dgm:pt>
    <dgm:pt modelId="{73674D51-9860-4D44-AAD2-32BF5B52C2A8}" type="sibTrans" cxnId="{CAF9E10D-D4CE-4696-B139-E3C039F2C8D9}">
      <dgm:prSet/>
      <dgm:spPr/>
      <dgm:t>
        <a:bodyPr/>
        <a:lstStyle/>
        <a:p>
          <a:endParaRPr lang="en-US"/>
        </a:p>
      </dgm:t>
    </dgm:pt>
    <dgm:pt modelId="{4C018A60-A1DC-4777-9E5E-DFE385C248BE}">
      <dgm:prSet/>
      <dgm:spPr/>
      <dgm:t>
        <a:bodyPr/>
        <a:lstStyle/>
        <a:p>
          <a:r>
            <a:rPr lang="en-US"/>
            <a:t>Abstract, Sequence diagrams</a:t>
          </a:r>
        </a:p>
      </dgm:t>
    </dgm:pt>
    <dgm:pt modelId="{6B361DF8-7100-403D-9D73-B6BE5C843825}" type="parTrans" cxnId="{03BCE852-A659-4413-954A-35279C3CAFB9}">
      <dgm:prSet/>
      <dgm:spPr/>
      <dgm:t>
        <a:bodyPr/>
        <a:lstStyle/>
        <a:p>
          <a:endParaRPr lang="en-US"/>
        </a:p>
      </dgm:t>
    </dgm:pt>
    <dgm:pt modelId="{4E22BFEE-2987-429A-9EC7-8AE90BF3E728}" type="sibTrans" cxnId="{03BCE852-A659-4413-954A-35279C3CAFB9}">
      <dgm:prSet/>
      <dgm:spPr/>
      <dgm:t>
        <a:bodyPr/>
        <a:lstStyle/>
        <a:p>
          <a:endParaRPr lang="en-US"/>
        </a:p>
      </dgm:t>
    </dgm:pt>
    <dgm:pt modelId="{40D1FD7C-A963-40EC-8855-41465FEA4B0B}">
      <dgm:prSet/>
      <dgm:spPr/>
      <dgm:t>
        <a:bodyPr/>
        <a:lstStyle/>
        <a:p>
          <a:r>
            <a:rPr lang="en-US" dirty="0"/>
            <a:t>Mason Choi</a:t>
          </a:r>
        </a:p>
      </dgm:t>
    </dgm:pt>
    <dgm:pt modelId="{B244EE21-EA7D-4F35-87CE-38095BAB66C5}" type="parTrans" cxnId="{8369CFA0-F6E2-438E-9B3F-460C9E0C57E3}">
      <dgm:prSet/>
      <dgm:spPr/>
      <dgm:t>
        <a:bodyPr/>
        <a:lstStyle/>
        <a:p>
          <a:endParaRPr lang="en-US"/>
        </a:p>
      </dgm:t>
    </dgm:pt>
    <dgm:pt modelId="{B18E73BE-8FAD-44CB-8AA4-CA6E4DBB0321}" type="sibTrans" cxnId="{8369CFA0-F6E2-438E-9B3F-460C9E0C57E3}">
      <dgm:prSet/>
      <dgm:spPr/>
      <dgm:t>
        <a:bodyPr/>
        <a:lstStyle/>
        <a:p>
          <a:endParaRPr lang="en-US"/>
        </a:p>
      </dgm:t>
    </dgm:pt>
    <dgm:pt modelId="{83C8973F-30DD-4748-9002-9CDDC12D3189}">
      <dgm:prSet/>
      <dgm:spPr/>
      <dgm:t>
        <a:bodyPr/>
        <a:lstStyle/>
        <a:p>
          <a:r>
            <a:rPr lang="en-US"/>
            <a:t>Intro, Architecture Overview, Lessons learned</a:t>
          </a:r>
        </a:p>
      </dgm:t>
    </dgm:pt>
    <dgm:pt modelId="{5A136A12-63B5-4316-A96E-11C14A8ED8BB}" type="parTrans" cxnId="{0A6BA9F8-3F1E-4676-9E9B-C55AFB74F4AF}">
      <dgm:prSet/>
      <dgm:spPr/>
      <dgm:t>
        <a:bodyPr/>
        <a:lstStyle/>
        <a:p>
          <a:endParaRPr lang="en-US"/>
        </a:p>
      </dgm:t>
    </dgm:pt>
    <dgm:pt modelId="{211CAD55-86F0-4AAC-AE63-082D17E6B5E1}" type="sibTrans" cxnId="{0A6BA9F8-3F1E-4676-9E9B-C55AFB74F4AF}">
      <dgm:prSet/>
      <dgm:spPr/>
      <dgm:t>
        <a:bodyPr/>
        <a:lstStyle/>
        <a:p>
          <a:endParaRPr lang="en-US"/>
        </a:p>
      </dgm:t>
    </dgm:pt>
    <dgm:pt modelId="{AEB7BBD4-B786-A74E-9881-A29C125F23C8}" type="pres">
      <dgm:prSet presAssocID="{0E9681B4-B4EE-4E2E-929A-B6621D4D5178}" presName="Name0" presStyleCnt="0">
        <dgm:presLayoutVars>
          <dgm:dir/>
          <dgm:animLvl val="lvl"/>
          <dgm:resizeHandles val="exact"/>
        </dgm:presLayoutVars>
      </dgm:prSet>
      <dgm:spPr/>
    </dgm:pt>
    <dgm:pt modelId="{C23291C0-C37E-004F-9C9D-5C81D56D6A37}" type="pres">
      <dgm:prSet presAssocID="{A62EF49B-1A5D-4600-AF16-5FE1C5F12254}" presName="linNode" presStyleCnt="0"/>
      <dgm:spPr/>
    </dgm:pt>
    <dgm:pt modelId="{6127B82F-9590-5341-941B-A11C8C247017}" type="pres">
      <dgm:prSet presAssocID="{A62EF49B-1A5D-4600-AF16-5FE1C5F12254}" presName="parentText" presStyleLbl="node1" presStyleIdx="0" presStyleCnt="5">
        <dgm:presLayoutVars>
          <dgm:chMax val="1"/>
          <dgm:bulletEnabled val="1"/>
        </dgm:presLayoutVars>
      </dgm:prSet>
      <dgm:spPr/>
    </dgm:pt>
    <dgm:pt modelId="{20451601-B9C9-5149-B336-0D944DE65365}" type="pres">
      <dgm:prSet presAssocID="{A62EF49B-1A5D-4600-AF16-5FE1C5F12254}" presName="descendantText" presStyleLbl="alignAccFollowNode1" presStyleIdx="0" presStyleCnt="5">
        <dgm:presLayoutVars>
          <dgm:bulletEnabled val="1"/>
        </dgm:presLayoutVars>
      </dgm:prSet>
      <dgm:spPr/>
    </dgm:pt>
    <dgm:pt modelId="{B13C636B-7164-D742-9D02-50CC1F4D2682}" type="pres">
      <dgm:prSet presAssocID="{0A516222-A5AB-4664-8207-CE468311BF19}" presName="sp" presStyleCnt="0"/>
      <dgm:spPr/>
    </dgm:pt>
    <dgm:pt modelId="{DCEC94F5-2EFF-9F40-905A-5F1E86F552B5}" type="pres">
      <dgm:prSet presAssocID="{CE7E1E43-1CC8-4108-93F6-71210E471A71}" presName="linNode" presStyleCnt="0"/>
      <dgm:spPr/>
    </dgm:pt>
    <dgm:pt modelId="{FA2059D1-AC47-8A45-A25F-48A9B19166AE}" type="pres">
      <dgm:prSet presAssocID="{CE7E1E43-1CC8-4108-93F6-71210E471A71}" presName="parentText" presStyleLbl="node1" presStyleIdx="1" presStyleCnt="5">
        <dgm:presLayoutVars>
          <dgm:chMax val="1"/>
          <dgm:bulletEnabled val="1"/>
        </dgm:presLayoutVars>
      </dgm:prSet>
      <dgm:spPr/>
    </dgm:pt>
    <dgm:pt modelId="{026B3696-8ECD-FD40-A748-F69F0CBA5115}" type="pres">
      <dgm:prSet presAssocID="{CE7E1E43-1CC8-4108-93F6-71210E471A71}" presName="descendantText" presStyleLbl="alignAccFollowNode1" presStyleIdx="1" presStyleCnt="5">
        <dgm:presLayoutVars>
          <dgm:bulletEnabled val="1"/>
        </dgm:presLayoutVars>
      </dgm:prSet>
      <dgm:spPr/>
    </dgm:pt>
    <dgm:pt modelId="{C363CBB8-9B0D-A348-BB01-649E442C5F30}" type="pres">
      <dgm:prSet presAssocID="{310182CB-1389-4E09-9126-F4A07AA39CA6}" presName="sp" presStyleCnt="0"/>
      <dgm:spPr/>
    </dgm:pt>
    <dgm:pt modelId="{BEE10C85-7738-3447-9B5D-316E9DEBC142}" type="pres">
      <dgm:prSet presAssocID="{16A9DA26-AAF4-40E3-87E0-A444534B5E6A}" presName="linNode" presStyleCnt="0"/>
      <dgm:spPr/>
    </dgm:pt>
    <dgm:pt modelId="{6FA00CF6-24AA-2C4A-8FE2-B0131479A8F9}" type="pres">
      <dgm:prSet presAssocID="{16A9DA26-AAF4-40E3-87E0-A444534B5E6A}" presName="parentText" presStyleLbl="node1" presStyleIdx="2" presStyleCnt="5">
        <dgm:presLayoutVars>
          <dgm:chMax val="1"/>
          <dgm:bulletEnabled val="1"/>
        </dgm:presLayoutVars>
      </dgm:prSet>
      <dgm:spPr/>
    </dgm:pt>
    <dgm:pt modelId="{F9E065A4-ABDC-AF41-8740-0BDA465C6586}" type="pres">
      <dgm:prSet presAssocID="{16A9DA26-AAF4-40E3-87E0-A444534B5E6A}" presName="descendantText" presStyleLbl="alignAccFollowNode1" presStyleIdx="2" presStyleCnt="5">
        <dgm:presLayoutVars>
          <dgm:bulletEnabled val="1"/>
        </dgm:presLayoutVars>
      </dgm:prSet>
      <dgm:spPr/>
    </dgm:pt>
    <dgm:pt modelId="{D7656AD0-0E11-C54C-84F1-2C8B2A4C5C83}" type="pres">
      <dgm:prSet presAssocID="{A20062AF-6688-4E26-B64B-D99C54B989BB}" presName="sp" presStyleCnt="0"/>
      <dgm:spPr/>
    </dgm:pt>
    <dgm:pt modelId="{ABBF1E4B-2CDF-854A-8759-E8B5FCDF2480}" type="pres">
      <dgm:prSet presAssocID="{F20E2DDD-50F1-4857-9C44-3C395865FB34}" presName="linNode" presStyleCnt="0"/>
      <dgm:spPr/>
    </dgm:pt>
    <dgm:pt modelId="{B184B247-F530-5842-8672-098E27C2BD22}" type="pres">
      <dgm:prSet presAssocID="{F20E2DDD-50F1-4857-9C44-3C395865FB34}" presName="parentText" presStyleLbl="node1" presStyleIdx="3" presStyleCnt="5">
        <dgm:presLayoutVars>
          <dgm:chMax val="1"/>
          <dgm:bulletEnabled val="1"/>
        </dgm:presLayoutVars>
      </dgm:prSet>
      <dgm:spPr/>
    </dgm:pt>
    <dgm:pt modelId="{CD1CE664-497E-574A-8261-3DD3D5A051AD}" type="pres">
      <dgm:prSet presAssocID="{F20E2DDD-50F1-4857-9C44-3C395865FB34}" presName="descendantText" presStyleLbl="alignAccFollowNode1" presStyleIdx="3" presStyleCnt="5">
        <dgm:presLayoutVars>
          <dgm:bulletEnabled val="1"/>
        </dgm:presLayoutVars>
      </dgm:prSet>
      <dgm:spPr/>
    </dgm:pt>
    <dgm:pt modelId="{77C6F20B-328F-CD47-A872-CA032AB99226}" type="pres">
      <dgm:prSet presAssocID="{73674D51-9860-4D44-AAD2-32BF5B52C2A8}" presName="sp" presStyleCnt="0"/>
      <dgm:spPr/>
    </dgm:pt>
    <dgm:pt modelId="{C6D1247B-A745-D84E-A68D-D4C5A909791F}" type="pres">
      <dgm:prSet presAssocID="{40D1FD7C-A963-40EC-8855-41465FEA4B0B}" presName="linNode" presStyleCnt="0"/>
      <dgm:spPr/>
    </dgm:pt>
    <dgm:pt modelId="{D897D2B2-DFE2-7546-A807-8F6B42C014E4}" type="pres">
      <dgm:prSet presAssocID="{40D1FD7C-A963-40EC-8855-41465FEA4B0B}" presName="parentText" presStyleLbl="node1" presStyleIdx="4" presStyleCnt="5">
        <dgm:presLayoutVars>
          <dgm:chMax val="1"/>
          <dgm:bulletEnabled val="1"/>
        </dgm:presLayoutVars>
      </dgm:prSet>
      <dgm:spPr/>
    </dgm:pt>
    <dgm:pt modelId="{381DA724-2090-B84B-8B9F-293EA3C66418}" type="pres">
      <dgm:prSet presAssocID="{40D1FD7C-A963-40EC-8855-41465FEA4B0B}" presName="descendantText" presStyleLbl="alignAccFollowNode1" presStyleIdx="4" presStyleCnt="5">
        <dgm:presLayoutVars>
          <dgm:bulletEnabled val="1"/>
        </dgm:presLayoutVars>
      </dgm:prSet>
      <dgm:spPr/>
    </dgm:pt>
  </dgm:ptLst>
  <dgm:cxnLst>
    <dgm:cxn modelId="{CA6A3305-E431-4536-8249-C639D0B9E725}" srcId="{CE7E1E43-1CC8-4108-93F6-71210E471A71}" destId="{C92255A7-60A8-48F6-93F5-DDB676C6B837}" srcOrd="0" destOrd="0" parTransId="{B7B31E9A-5B15-47AC-8711-1524FF459F22}" sibTransId="{D8F7AD09-DBFB-4F90-B35C-2C7EA603F2A4}"/>
    <dgm:cxn modelId="{B87C3109-1AC0-334C-9C80-F3365184E7BF}" type="presOf" srcId="{16A9DA26-AAF4-40E3-87E0-A444534B5E6A}" destId="{6FA00CF6-24AA-2C4A-8FE2-B0131479A8F9}" srcOrd="0" destOrd="0" presId="urn:microsoft.com/office/officeart/2005/8/layout/vList5"/>
    <dgm:cxn modelId="{3C16500D-35E5-6B46-9457-BDA9A0B44A51}" type="presOf" srcId="{C92255A7-60A8-48F6-93F5-DDB676C6B837}" destId="{026B3696-8ECD-FD40-A748-F69F0CBA5115}" srcOrd="0" destOrd="0" presId="urn:microsoft.com/office/officeart/2005/8/layout/vList5"/>
    <dgm:cxn modelId="{CAF9E10D-D4CE-4696-B139-E3C039F2C8D9}" srcId="{0E9681B4-B4EE-4E2E-929A-B6621D4D5178}" destId="{F20E2DDD-50F1-4857-9C44-3C395865FB34}" srcOrd="3" destOrd="0" parTransId="{8821EFBB-426D-4F52-BED6-0FEB7D496EE2}" sibTransId="{73674D51-9860-4D44-AAD2-32BF5B52C2A8}"/>
    <dgm:cxn modelId="{3EEF050E-61C3-478F-8DBB-BE5BCDC23A42}" srcId="{A62EF49B-1A5D-4600-AF16-5FE1C5F12254}" destId="{E1F139FB-6F63-4E1B-9B2E-6D7786B2F82C}" srcOrd="0" destOrd="0" parTransId="{3ED20D03-367B-4BAF-9DF1-C3A541C669DB}" sibTransId="{5315E227-837E-4E82-98F9-B36D4CFB548F}"/>
    <dgm:cxn modelId="{972E2A28-3718-429E-9691-18F5FD6F174B}" srcId="{0E9681B4-B4EE-4E2E-929A-B6621D4D5178}" destId="{16A9DA26-AAF4-40E3-87E0-A444534B5E6A}" srcOrd="2" destOrd="0" parTransId="{714A1927-1D16-4DFB-93E8-011696D10AA0}" sibTransId="{A20062AF-6688-4E26-B64B-D99C54B989BB}"/>
    <dgm:cxn modelId="{9D09762F-3E13-BD4F-A74F-6B9EE42B859A}" type="presOf" srcId="{83C8973F-30DD-4748-9002-9CDDC12D3189}" destId="{381DA724-2090-B84B-8B9F-293EA3C66418}" srcOrd="0" destOrd="0" presId="urn:microsoft.com/office/officeart/2005/8/layout/vList5"/>
    <dgm:cxn modelId="{0EC23A3A-707B-054C-8FAF-2F89EC61F6AB}" type="presOf" srcId="{CE7E1E43-1CC8-4108-93F6-71210E471A71}" destId="{FA2059D1-AC47-8A45-A25F-48A9B19166AE}" srcOrd="0" destOrd="0" presId="urn:microsoft.com/office/officeart/2005/8/layout/vList5"/>
    <dgm:cxn modelId="{6B40635E-F823-4CCE-97CF-4823E3744390}" srcId="{16A9DA26-AAF4-40E3-87E0-A444534B5E6A}" destId="{33C3C90E-C2B6-4355-A1F2-280F147DE300}" srcOrd="0" destOrd="0" parTransId="{EC921266-A538-4C31-B7A3-C7140B704F7B}" sibTransId="{2283D62C-C9F6-45B3-86A6-CE83D34408EA}"/>
    <dgm:cxn modelId="{3CEA8E68-4BA2-2044-A217-99F92789CD8C}" type="presOf" srcId="{0E9681B4-B4EE-4E2E-929A-B6621D4D5178}" destId="{AEB7BBD4-B786-A74E-9881-A29C125F23C8}" srcOrd="0" destOrd="0" presId="urn:microsoft.com/office/officeart/2005/8/layout/vList5"/>
    <dgm:cxn modelId="{C474086B-9D70-8B4D-AF95-BB9F1593A15C}" type="presOf" srcId="{E1F139FB-6F63-4E1B-9B2E-6D7786B2F82C}" destId="{20451601-B9C9-5149-B336-0D944DE65365}" srcOrd="0" destOrd="0" presId="urn:microsoft.com/office/officeart/2005/8/layout/vList5"/>
    <dgm:cxn modelId="{03BCE852-A659-4413-954A-35279C3CAFB9}" srcId="{F20E2DDD-50F1-4857-9C44-3C395865FB34}" destId="{4C018A60-A1DC-4777-9E5E-DFE385C248BE}" srcOrd="0" destOrd="0" parTransId="{6B361DF8-7100-403D-9D73-B6BE5C843825}" sibTransId="{4E22BFEE-2987-429A-9EC7-8AE90BF3E728}"/>
    <dgm:cxn modelId="{B422F457-22C4-A344-86C7-4DD65C7C8E3A}" type="presOf" srcId="{A62EF49B-1A5D-4600-AF16-5FE1C5F12254}" destId="{6127B82F-9590-5341-941B-A11C8C247017}" srcOrd="0" destOrd="0" presId="urn:microsoft.com/office/officeart/2005/8/layout/vList5"/>
    <dgm:cxn modelId="{8369CFA0-F6E2-438E-9B3F-460C9E0C57E3}" srcId="{0E9681B4-B4EE-4E2E-929A-B6621D4D5178}" destId="{40D1FD7C-A963-40EC-8855-41465FEA4B0B}" srcOrd="4" destOrd="0" parTransId="{B244EE21-EA7D-4F35-87CE-38095BAB66C5}" sibTransId="{B18E73BE-8FAD-44CB-8AA4-CA6E4DBB0321}"/>
    <dgm:cxn modelId="{6C831AB1-7CE8-EF40-84FA-6038A7115411}" type="presOf" srcId="{F20E2DDD-50F1-4857-9C44-3C395865FB34}" destId="{B184B247-F530-5842-8672-098E27C2BD22}" srcOrd="0" destOrd="0" presId="urn:microsoft.com/office/officeart/2005/8/layout/vList5"/>
    <dgm:cxn modelId="{090E6DB9-8AE8-B94C-A1CC-FB08D97CD641}" type="presOf" srcId="{4C018A60-A1DC-4777-9E5E-DFE385C248BE}" destId="{CD1CE664-497E-574A-8261-3DD3D5A051AD}" srcOrd="0" destOrd="0" presId="urn:microsoft.com/office/officeart/2005/8/layout/vList5"/>
    <dgm:cxn modelId="{85DAD6D1-7186-4188-8219-02CA63CDD16F}" srcId="{0E9681B4-B4EE-4E2E-929A-B6621D4D5178}" destId="{A62EF49B-1A5D-4600-AF16-5FE1C5F12254}" srcOrd="0" destOrd="0" parTransId="{C467571E-5B8B-405B-BBA2-2056F0332885}" sibTransId="{0A516222-A5AB-4664-8207-CE468311BF19}"/>
    <dgm:cxn modelId="{1969C8E3-334D-3242-ABCE-4012C6037C4A}" type="presOf" srcId="{40D1FD7C-A963-40EC-8855-41465FEA4B0B}" destId="{D897D2B2-DFE2-7546-A807-8F6B42C014E4}" srcOrd="0" destOrd="0" presId="urn:microsoft.com/office/officeart/2005/8/layout/vList5"/>
    <dgm:cxn modelId="{FCDE77ED-4ECF-44BF-9976-3B6A10587250}" srcId="{0E9681B4-B4EE-4E2E-929A-B6621D4D5178}" destId="{CE7E1E43-1CC8-4108-93F6-71210E471A71}" srcOrd="1" destOrd="0" parTransId="{C1980B13-3403-429D-B4A0-F2967BCFC653}" sibTransId="{310182CB-1389-4E09-9126-F4A07AA39CA6}"/>
    <dgm:cxn modelId="{1D9A00EE-5A5A-9945-ABA0-947D95F350BE}" type="presOf" srcId="{33C3C90E-C2B6-4355-A1F2-280F147DE300}" destId="{F9E065A4-ABDC-AF41-8740-0BDA465C6586}" srcOrd="0" destOrd="0" presId="urn:microsoft.com/office/officeart/2005/8/layout/vList5"/>
    <dgm:cxn modelId="{0A6BA9F8-3F1E-4676-9E9B-C55AFB74F4AF}" srcId="{40D1FD7C-A963-40EC-8855-41465FEA4B0B}" destId="{83C8973F-30DD-4748-9002-9CDDC12D3189}" srcOrd="0" destOrd="0" parTransId="{5A136A12-63B5-4316-A96E-11C14A8ED8BB}" sibTransId="{211CAD55-86F0-4AAC-AE63-082D17E6B5E1}"/>
    <dgm:cxn modelId="{84BE8F62-5C43-054D-9AB6-781944F83318}" type="presParOf" srcId="{AEB7BBD4-B786-A74E-9881-A29C125F23C8}" destId="{C23291C0-C37E-004F-9C9D-5C81D56D6A37}" srcOrd="0" destOrd="0" presId="urn:microsoft.com/office/officeart/2005/8/layout/vList5"/>
    <dgm:cxn modelId="{1EA21F3E-C4C8-9D49-8CF8-D6A5915D2D5B}" type="presParOf" srcId="{C23291C0-C37E-004F-9C9D-5C81D56D6A37}" destId="{6127B82F-9590-5341-941B-A11C8C247017}" srcOrd="0" destOrd="0" presId="urn:microsoft.com/office/officeart/2005/8/layout/vList5"/>
    <dgm:cxn modelId="{BEAADC4C-8BDC-8F4B-BEDB-F774C83D1C6A}" type="presParOf" srcId="{C23291C0-C37E-004F-9C9D-5C81D56D6A37}" destId="{20451601-B9C9-5149-B336-0D944DE65365}" srcOrd="1" destOrd="0" presId="urn:microsoft.com/office/officeart/2005/8/layout/vList5"/>
    <dgm:cxn modelId="{01F63ED8-18AA-6B44-B889-80515D4F5CA3}" type="presParOf" srcId="{AEB7BBD4-B786-A74E-9881-A29C125F23C8}" destId="{B13C636B-7164-D742-9D02-50CC1F4D2682}" srcOrd="1" destOrd="0" presId="urn:microsoft.com/office/officeart/2005/8/layout/vList5"/>
    <dgm:cxn modelId="{75713BC8-FB58-0D4E-BAD5-593442A5D02B}" type="presParOf" srcId="{AEB7BBD4-B786-A74E-9881-A29C125F23C8}" destId="{DCEC94F5-2EFF-9F40-905A-5F1E86F552B5}" srcOrd="2" destOrd="0" presId="urn:microsoft.com/office/officeart/2005/8/layout/vList5"/>
    <dgm:cxn modelId="{4DFC38A3-141B-C246-B4AD-BF9F4A3F677E}" type="presParOf" srcId="{DCEC94F5-2EFF-9F40-905A-5F1E86F552B5}" destId="{FA2059D1-AC47-8A45-A25F-48A9B19166AE}" srcOrd="0" destOrd="0" presId="urn:microsoft.com/office/officeart/2005/8/layout/vList5"/>
    <dgm:cxn modelId="{1CB81961-BA99-CA4F-B957-6AF5CC674EB8}" type="presParOf" srcId="{DCEC94F5-2EFF-9F40-905A-5F1E86F552B5}" destId="{026B3696-8ECD-FD40-A748-F69F0CBA5115}" srcOrd="1" destOrd="0" presId="urn:microsoft.com/office/officeart/2005/8/layout/vList5"/>
    <dgm:cxn modelId="{181F662A-E80A-AA40-AA2C-0704F76E4D95}" type="presParOf" srcId="{AEB7BBD4-B786-A74E-9881-A29C125F23C8}" destId="{C363CBB8-9B0D-A348-BB01-649E442C5F30}" srcOrd="3" destOrd="0" presId="urn:microsoft.com/office/officeart/2005/8/layout/vList5"/>
    <dgm:cxn modelId="{F1ABAF62-EA22-7C47-B977-6DCE3CAA68FF}" type="presParOf" srcId="{AEB7BBD4-B786-A74E-9881-A29C125F23C8}" destId="{BEE10C85-7738-3447-9B5D-316E9DEBC142}" srcOrd="4" destOrd="0" presId="urn:microsoft.com/office/officeart/2005/8/layout/vList5"/>
    <dgm:cxn modelId="{1BD1EAC4-01BB-A04A-A92B-E68E6D0E70B4}" type="presParOf" srcId="{BEE10C85-7738-3447-9B5D-316E9DEBC142}" destId="{6FA00CF6-24AA-2C4A-8FE2-B0131479A8F9}" srcOrd="0" destOrd="0" presId="urn:microsoft.com/office/officeart/2005/8/layout/vList5"/>
    <dgm:cxn modelId="{4DF37BFC-510D-D442-BE99-09D556D74802}" type="presParOf" srcId="{BEE10C85-7738-3447-9B5D-316E9DEBC142}" destId="{F9E065A4-ABDC-AF41-8740-0BDA465C6586}" srcOrd="1" destOrd="0" presId="urn:microsoft.com/office/officeart/2005/8/layout/vList5"/>
    <dgm:cxn modelId="{78C7EE75-153F-C140-A72C-6E7CF10E0050}" type="presParOf" srcId="{AEB7BBD4-B786-A74E-9881-A29C125F23C8}" destId="{D7656AD0-0E11-C54C-84F1-2C8B2A4C5C83}" srcOrd="5" destOrd="0" presId="urn:microsoft.com/office/officeart/2005/8/layout/vList5"/>
    <dgm:cxn modelId="{41C61E1F-5AAC-0740-BFE6-45C3D1DB89A2}" type="presParOf" srcId="{AEB7BBD4-B786-A74E-9881-A29C125F23C8}" destId="{ABBF1E4B-2CDF-854A-8759-E8B5FCDF2480}" srcOrd="6" destOrd="0" presId="urn:microsoft.com/office/officeart/2005/8/layout/vList5"/>
    <dgm:cxn modelId="{55655CE6-9B7F-3044-8E6E-C0C827DA6A9F}" type="presParOf" srcId="{ABBF1E4B-2CDF-854A-8759-E8B5FCDF2480}" destId="{B184B247-F530-5842-8672-098E27C2BD22}" srcOrd="0" destOrd="0" presId="urn:microsoft.com/office/officeart/2005/8/layout/vList5"/>
    <dgm:cxn modelId="{756B6F8E-834D-B043-89AE-5759A44CF936}" type="presParOf" srcId="{ABBF1E4B-2CDF-854A-8759-E8B5FCDF2480}" destId="{CD1CE664-497E-574A-8261-3DD3D5A051AD}" srcOrd="1" destOrd="0" presId="urn:microsoft.com/office/officeart/2005/8/layout/vList5"/>
    <dgm:cxn modelId="{2A47C48F-9EBD-C34A-9758-F85711AD6126}" type="presParOf" srcId="{AEB7BBD4-B786-A74E-9881-A29C125F23C8}" destId="{77C6F20B-328F-CD47-A872-CA032AB99226}" srcOrd="7" destOrd="0" presId="urn:microsoft.com/office/officeart/2005/8/layout/vList5"/>
    <dgm:cxn modelId="{85960981-130E-E84C-87E7-B9BFC4D2AAB9}" type="presParOf" srcId="{AEB7BBD4-B786-A74E-9881-A29C125F23C8}" destId="{C6D1247B-A745-D84E-A68D-D4C5A909791F}" srcOrd="8" destOrd="0" presId="urn:microsoft.com/office/officeart/2005/8/layout/vList5"/>
    <dgm:cxn modelId="{84162936-8082-7644-8FFC-004067DBB154}" type="presParOf" srcId="{C6D1247B-A745-D84E-A68D-D4C5A909791F}" destId="{D897D2B2-DFE2-7546-A807-8F6B42C014E4}" srcOrd="0" destOrd="0" presId="urn:microsoft.com/office/officeart/2005/8/layout/vList5"/>
    <dgm:cxn modelId="{D266E90E-2DB6-C74C-9C2C-D8FB4106010D}" type="presParOf" srcId="{C6D1247B-A745-D84E-A68D-D4C5A909791F}" destId="{381DA724-2090-B84B-8B9F-293EA3C66418}"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652AF-F090-4C03-AF80-E21E380DD866}"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2D7A5775-62C9-4174-B45D-460DE3993EF7}">
      <dgm:prSet/>
      <dgm:spPr/>
      <dgm:t>
        <a:bodyPr/>
        <a:lstStyle/>
        <a:p>
          <a:r>
            <a:rPr lang="en-GB" dirty="0"/>
            <a:t>Perception</a:t>
          </a:r>
          <a:endParaRPr lang="en-US" dirty="0"/>
        </a:p>
      </dgm:t>
    </dgm:pt>
    <dgm:pt modelId="{9DD3AB8C-C294-4654-AADE-C97D599F1D6E}" type="parTrans" cxnId="{494CD8FB-58A2-4B09-9909-135C172D7FD7}">
      <dgm:prSet/>
      <dgm:spPr/>
      <dgm:t>
        <a:bodyPr/>
        <a:lstStyle/>
        <a:p>
          <a:endParaRPr lang="en-US"/>
        </a:p>
      </dgm:t>
    </dgm:pt>
    <dgm:pt modelId="{A46A39DB-8EF3-4159-BB27-6F696164D7C5}" type="sibTrans" cxnId="{494CD8FB-58A2-4B09-9909-135C172D7FD7}">
      <dgm:prSet/>
      <dgm:spPr/>
      <dgm:t>
        <a:bodyPr/>
        <a:lstStyle/>
        <a:p>
          <a:endParaRPr lang="en-US"/>
        </a:p>
      </dgm:t>
    </dgm:pt>
    <dgm:pt modelId="{4DEC8775-E238-4DD2-8515-33356ADD810F}">
      <dgm:prSet/>
      <dgm:spPr/>
      <dgm:t>
        <a:bodyPr/>
        <a:lstStyle/>
        <a:p>
          <a:r>
            <a:rPr lang="en-GB" dirty="0"/>
            <a:t>Sense &amp; gather data from surrounding environment</a:t>
          </a:r>
          <a:endParaRPr lang="en-US" dirty="0"/>
        </a:p>
      </dgm:t>
    </dgm:pt>
    <dgm:pt modelId="{F0F50E31-5E37-4648-9E4D-43F4D21F5703}" type="parTrans" cxnId="{7A55A568-07E4-49CB-B31F-CE540D0B3D0A}">
      <dgm:prSet/>
      <dgm:spPr/>
      <dgm:t>
        <a:bodyPr/>
        <a:lstStyle/>
        <a:p>
          <a:endParaRPr lang="en-US"/>
        </a:p>
      </dgm:t>
    </dgm:pt>
    <dgm:pt modelId="{8E6DD501-F0FB-49E9-A004-6A713B08E483}" type="sibTrans" cxnId="{7A55A568-07E4-49CB-B31F-CE540D0B3D0A}">
      <dgm:prSet/>
      <dgm:spPr/>
      <dgm:t>
        <a:bodyPr/>
        <a:lstStyle/>
        <a:p>
          <a:endParaRPr lang="en-US"/>
        </a:p>
      </dgm:t>
    </dgm:pt>
    <dgm:pt modelId="{CC4683E1-137C-466B-93E4-73D3AD34B478}">
      <dgm:prSet/>
      <dgm:spPr/>
      <dgm:t>
        <a:bodyPr/>
        <a:lstStyle/>
        <a:p>
          <a:r>
            <a:rPr lang="en-GB"/>
            <a:t>Detect obstacles &amp; traffic lights most importantly</a:t>
          </a:r>
          <a:endParaRPr lang="en-US"/>
        </a:p>
      </dgm:t>
    </dgm:pt>
    <dgm:pt modelId="{59E07D88-1C02-4F17-B862-A85C11CEBA86}" type="parTrans" cxnId="{F6B24B57-9D34-4B02-BC1D-24E82445DBF4}">
      <dgm:prSet/>
      <dgm:spPr/>
      <dgm:t>
        <a:bodyPr/>
        <a:lstStyle/>
        <a:p>
          <a:endParaRPr lang="en-US"/>
        </a:p>
      </dgm:t>
    </dgm:pt>
    <dgm:pt modelId="{84375399-3D4A-43FB-A1A6-258AC1C6EF5D}" type="sibTrans" cxnId="{F6B24B57-9D34-4B02-BC1D-24E82445DBF4}">
      <dgm:prSet/>
      <dgm:spPr/>
      <dgm:t>
        <a:bodyPr/>
        <a:lstStyle/>
        <a:p>
          <a:endParaRPr lang="en-US"/>
        </a:p>
      </dgm:t>
    </dgm:pt>
    <dgm:pt modelId="{7DC81C9F-7181-4A4E-BD6B-A3047FC435AF}">
      <dgm:prSet/>
      <dgm:spPr/>
      <dgm:t>
        <a:bodyPr/>
        <a:lstStyle/>
        <a:p>
          <a:r>
            <a:rPr lang="en-GB" dirty="0"/>
            <a:t>Process data to predict behaviours and status to react accordingly</a:t>
          </a:r>
          <a:endParaRPr lang="en-US" dirty="0"/>
        </a:p>
      </dgm:t>
    </dgm:pt>
    <dgm:pt modelId="{394458B3-AAF6-4794-A11C-6B427BB9BC0B}" type="parTrans" cxnId="{DDC85743-B9C2-4F7C-8CD5-ACCCF29642A8}">
      <dgm:prSet/>
      <dgm:spPr/>
      <dgm:t>
        <a:bodyPr/>
        <a:lstStyle/>
        <a:p>
          <a:endParaRPr lang="en-US"/>
        </a:p>
      </dgm:t>
    </dgm:pt>
    <dgm:pt modelId="{59E789C3-AD1A-4895-8C30-7739FA512AAE}" type="sibTrans" cxnId="{DDC85743-B9C2-4F7C-8CD5-ACCCF29642A8}">
      <dgm:prSet/>
      <dgm:spPr/>
      <dgm:t>
        <a:bodyPr/>
        <a:lstStyle/>
        <a:p>
          <a:endParaRPr lang="en-US"/>
        </a:p>
      </dgm:t>
    </dgm:pt>
    <dgm:pt modelId="{A001424D-878D-461D-BBD7-B39E38E3EB9B}">
      <dgm:prSet/>
      <dgm:spPr/>
      <dgm:t>
        <a:bodyPr/>
        <a:lstStyle/>
        <a:p>
          <a:r>
            <a:rPr lang="en-GB"/>
            <a:t>Simulation</a:t>
          </a:r>
          <a:endParaRPr lang="en-US"/>
        </a:p>
      </dgm:t>
    </dgm:pt>
    <dgm:pt modelId="{F96D7758-39AE-4AC7-8892-3E6E83B79C60}" type="parTrans" cxnId="{02603B42-7504-422B-8395-20FAF8E35927}">
      <dgm:prSet/>
      <dgm:spPr/>
      <dgm:t>
        <a:bodyPr/>
        <a:lstStyle/>
        <a:p>
          <a:endParaRPr lang="en-US"/>
        </a:p>
      </dgm:t>
    </dgm:pt>
    <dgm:pt modelId="{9953D903-A4D8-4455-9895-43E00D31A02C}" type="sibTrans" cxnId="{02603B42-7504-422B-8395-20FAF8E35927}">
      <dgm:prSet/>
      <dgm:spPr/>
      <dgm:t>
        <a:bodyPr/>
        <a:lstStyle/>
        <a:p>
          <a:endParaRPr lang="en-US"/>
        </a:p>
      </dgm:t>
    </dgm:pt>
    <dgm:pt modelId="{60BFBB06-6BF8-4E6C-89F9-194E28665996}">
      <dgm:prSet/>
      <dgm:spPr/>
      <dgm:t>
        <a:bodyPr/>
        <a:lstStyle/>
        <a:p>
          <a:r>
            <a:rPr lang="en-GB"/>
            <a:t>Virtually drive autonomous vehicles</a:t>
          </a:r>
          <a:endParaRPr lang="en-US"/>
        </a:p>
      </dgm:t>
    </dgm:pt>
    <dgm:pt modelId="{3DC4A032-CB57-4988-AA4A-7623E8D35F20}" type="parTrans" cxnId="{5C67A5FA-F14E-4706-86D1-716F37E47036}">
      <dgm:prSet/>
      <dgm:spPr/>
      <dgm:t>
        <a:bodyPr/>
        <a:lstStyle/>
        <a:p>
          <a:endParaRPr lang="en-US"/>
        </a:p>
      </dgm:t>
    </dgm:pt>
    <dgm:pt modelId="{8047AB1B-9A07-4499-B334-2DC18C15D044}" type="sibTrans" cxnId="{5C67A5FA-F14E-4706-86D1-716F37E47036}">
      <dgm:prSet/>
      <dgm:spPr/>
      <dgm:t>
        <a:bodyPr/>
        <a:lstStyle/>
        <a:p>
          <a:endParaRPr lang="en-US"/>
        </a:p>
      </dgm:t>
    </dgm:pt>
    <dgm:pt modelId="{0C51B72B-BE9A-4E40-8DE9-4FB89171FF49}">
      <dgm:prSet/>
      <dgm:spPr/>
      <dgm:t>
        <a:bodyPr/>
        <a:lstStyle/>
        <a:p>
          <a:r>
            <a:rPr lang="en-GB"/>
            <a:t>Useful for testing, verifying, &amp; optimizing system</a:t>
          </a:r>
          <a:endParaRPr lang="en-US"/>
        </a:p>
      </dgm:t>
    </dgm:pt>
    <dgm:pt modelId="{15021901-45EB-44A5-A378-FF4C9C761930}" type="parTrans" cxnId="{2EA48016-35F3-49D4-8056-FA68F5CDC465}">
      <dgm:prSet/>
      <dgm:spPr/>
      <dgm:t>
        <a:bodyPr/>
        <a:lstStyle/>
        <a:p>
          <a:endParaRPr lang="en-US"/>
        </a:p>
      </dgm:t>
    </dgm:pt>
    <dgm:pt modelId="{142A2E8A-FB12-4BB7-AC4E-8A52947E019F}" type="sibTrans" cxnId="{2EA48016-35F3-49D4-8056-FA68F5CDC465}">
      <dgm:prSet/>
      <dgm:spPr/>
      <dgm:t>
        <a:bodyPr/>
        <a:lstStyle/>
        <a:p>
          <a:endParaRPr lang="en-US"/>
        </a:p>
      </dgm:t>
    </dgm:pt>
    <dgm:pt modelId="{CDCD86F2-4716-487C-9C8E-A015DC1F40BB}">
      <dgm:prSet/>
      <dgm:spPr/>
      <dgm:t>
        <a:bodyPr/>
        <a:lstStyle/>
        <a:p>
          <a:r>
            <a:rPr lang="en-GB"/>
            <a:t>Gathers information for Apollo devs &amp; familiarity for users</a:t>
          </a:r>
          <a:endParaRPr lang="en-US"/>
        </a:p>
      </dgm:t>
    </dgm:pt>
    <dgm:pt modelId="{6C0EB4EB-B7BD-43D6-8C4D-A1ECBE8F31C9}" type="parTrans" cxnId="{83E880AB-4EF5-41B2-B9B0-7B173B78AFCB}">
      <dgm:prSet/>
      <dgm:spPr/>
      <dgm:t>
        <a:bodyPr/>
        <a:lstStyle/>
        <a:p>
          <a:endParaRPr lang="en-US"/>
        </a:p>
      </dgm:t>
    </dgm:pt>
    <dgm:pt modelId="{794D1928-8C2D-43A1-89B5-06D652A37DCC}" type="sibTrans" cxnId="{83E880AB-4EF5-41B2-B9B0-7B173B78AFCB}">
      <dgm:prSet/>
      <dgm:spPr/>
      <dgm:t>
        <a:bodyPr/>
        <a:lstStyle/>
        <a:p>
          <a:endParaRPr lang="en-US"/>
        </a:p>
      </dgm:t>
    </dgm:pt>
    <dgm:pt modelId="{59C8EF52-3109-4FA9-9C4E-C10156C46D58}">
      <dgm:prSet/>
      <dgm:spPr/>
      <dgm:t>
        <a:bodyPr/>
        <a:lstStyle/>
        <a:p>
          <a:r>
            <a:rPr lang="en-GB"/>
            <a:t>HD map &amp; Localization</a:t>
          </a:r>
          <a:endParaRPr lang="en-US"/>
        </a:p>
      </dgm:t>
    </dgm:pt>
    <dgm:pt modelId="{2F9DBB50-1712-427C-91BF-1A261B99E9A8}" type="parTrans" cxnId="{3771A2B7-9090-40DB-8C0A-6142809E56D8}">
      <dgm:prSet/>
      <dgm:spPr/>
      <dgm:t>
        <a:bodyPr/>
        <a:lstStyle/>
        <a:p>
          <a:endParaRPr lang="en-US"/>
        </a:p>
      </dgm:t>
    </dgm:pt>
    <dgm:pt modelId="{65EDC29C-9C66-4F61-B469-12D3314B2200}" type="sibTrans" cxnId="{3771A2B7-9090-40DB-8C0A-6142809E56D8}">
      <dgm:prSet/>
      <dgm:spPr/>
      <dgm:t>
        <a:bodyPr/>
        <a:lstStyle/>
        <a:p>
          <a:endParaRPr lang="en-US"/>
        </a:p>
      </dgm:t>
    </dgm:pt>
    <dgm:pt modelId="{9DEC3B62-896F-4675-A532-CD46290DF93D}">
      <dgm:prSet/>
      <dgm:spPr/>
      <dgm:t>
        <a:bodyPr/>
        <a:lstStyle/>
        <a:p>
          <a:r>
            <a:rPr lang="en-GB"/>
            <a:t>Mapping road environment and related objects</a:t>
          </a:r>
          <a:endParaRPr lang="en-US"/>
        </a:p>
      </dgm:t>
    </dgm:pt>
    <dgm:pt modelId="{1278FD71-F40A-4F76-8266-C03C14748824}" type="parTrans" cxnId="{934C8550-0A6A-4EB7-BB1C-1DE2750A8489}">
      <dgm:prSet/>
      <dgm:spPr/>
      <dgm:t>
        <a:bodyPr/>
        <a:lstStyle/>
        <a:p>
          <a:endParaRPr lang="en-US"/>
        </a:p>
      </dgm:t>
    </dgm:pt>
    <dgm:pt modelId="{61DB9CEB-EF89-4EF3-BB14-040C3E86890A}" type="sibTrans" cxnId="{934C8550-0A6A-4EB7-BB1C-1DE2750A8489}">
      <dgm:prSet/>
      <dgm:spPr/>
      <dgm:t>
        <a:bodyPr/>
        <a:lstStyle/>
        <a:p>
          <a:endParaRPr lang="en-US"/>
        </a:p>
      </dgm:t>
    </dgm:pt>
    <dgm:pt modelId="{61512247-C3F4-4E49-917E-9C2ED95E9E53}">
      <dgm:prSet/>
      <dgm:spPr/>
      <dgm:t>
        <a:bodyPr/>
        <a:lstStyle/>
        <a:p>
          <a:r>
            <a:rPr lang="en-GB"/>
            <a:t>Determine location of vehicle for use of other functionalities</a:t>
          </a:r>
          <a:endParaRPr lang="en-US"/>
        </a:p>
      </dgm:t>
    </dgm:pt>
    <dgm:pt modelId="{343F152E-5117-41B4-B2E3-1AFF9780B066}" type="parTrans" cxnId="{15B1CB4A-97D0-4C42-862A-F529AFE8DB8D}">
      <dgm:prSet/>
      <dgm:spPr/>
      <dgm:t>
        <a:bodyPr/>
        <a:lstStyle/>
        <a:p>
          <a:endParaRPr lang="en-US"/>
        </a:p>
      </dgm:t>
    </dgm:pt>
    <dgm:pt modelId="{ED606EF0-D0E8-4A38-815C-54058845F7BA}" type="sibTrans" cxnId="{15B1CB4A-97D0-4C42-862A-F529AFE8DB8D}">
      <dgm:prSet/>
      <dgm:spPr/>
      <dgm:t>
        <a:bodyPr/>
        <a:lstStyle/>
        <a:p>
          <a:endParaRPr lang="en-US"/>
        </a:p>
      </dgm:t>
    </dgm:pt>
    <dgm:pt modelId="{0761EDE8-C2BD-9449-93E0-91ABAA2C53FA}" type="pres">
      <dgm:prSet presAssocID="{05F652AF-F090-4C03-AF80-E21E380DD866}" presName="diagram" presStyleCnt="0">
        <dgm:presLayoutVars>
          <dgm:dir/>
          <dgm:resizeHandles val="exact"/>
        </dgm:presLayoutVars>
      </dgm:prSet>
      <dgm:spPr/>
    </dgm:pt>
    <dgm:pt modelId="{A6041E66-791A-8745-8E3F-A077639BCDC5}" type="pres">
      <dgm:prSet presAssocID="{2D7A5775-62C9-4174-B45D-460DE3993EF7}" presName="node" presStyleLbl="node1" presStyleIdx="0" presStyleCnt="3">
        <dgm:presLayoutVars>
          <dgm:bulletEnabled val="1"/>
        </dgm:presLayoutVars>
      </dgm:prSet>
      <dgm:spPr/>
    </dgm:pt>
    <dgm:pt modelId="{ADB0CED0-C38A-0644-8BFF-3C23A2CE685D}" type="pres">
      <dgm:prSet presAssocID="{A46A39DB-8EF3-4159-BB27-6F696164D7C5}" presName="sibTrans" presStyleCnt="0"/>
      <dgm:spPr/>
    </dgm:pt>
    <dgm:pt modelId="{7B2D92D0-572D-CE46-93D7-FC9A3EC8AB91}" type="pres">
      <dgm:prSet presAssocID="{A001424D-878D-461D-BBD7-B39E38E3EB9B}" presName="node" presStyleLbl="node1" presStyleIdx="1" presStyleCnt="3">
        <dgm:presLayoutVars>
          <dgm:bulletEnabled val="1"/>
        </dgm:presLayoutVars>
      </dgm:prSet>
      <dgm:spPr/>
    </dgm:pt>
    <dgm:pt modelId="{9FE44A56-38D4-E848-91B7-CB26D99CF5E1}" type="pres">
      <dgm:prSet presAssocID="{9953D903-A4D8-4455-9895-43E00D31A02C}" presName="sibTrans" presStyleCnt="0"/>
      <dgm:spPr/>
    </dgm:pt>
    <dgm:pt modelId="{E947AE1A-2199-F34D-87C1-9EF5B9DFBA3A}" type="pres">
      <dgm:prSet presAssocID="{59C8EF52-3109-4FA9-9C4E-C10156C46D58}" presName="node" presStyleLbl="node1" presStyleIdx="2" presStyleCnt="3">
        <dgm:presLayoutVars>
          <dgm:bulletEnabled val="1"/>
        </dgm:presLayoutVars>
      </dgm:prSet>
      <dgm:spPr/>
    </dgm:pt>
  </dgm:ptLst>
  <dgm:cxnLst>
    <dgm:cxn modelId="{5A7C3702-E59C-AE41-B1D1-345EF638E66A}" type="presOf" srcId="{A001424D-878D-461D-BBD7-B39E38E3EB9B}" destId="{7B2D92D0-572D-CE46-93D7-FC9A3EC8AB91}" srcOrd="0" destOrd="0" presId="urn:microsoft.com/office/officeart/2005/8/layout/default"/>
    <dgm:cxn modelId="{2472E50E-5CA9-EC49-9483-A69FA1D562D7}" type="presOf" srcId="{7DC81C9F-7181-4A4E-BD6B-A3047FC435AF}" destId="{A6041E66-791A-8745-8E3F-A077639BCDC5}" srcOrd="0" destOrd="3" presId="urn:microsoft.com/office/officeart/2005/8/layout/default"/>
    <dgm:cxn modelId="{2EA48016-35F3-49D4-8056-FA68F5CDC465}" srcId="{A001424D-878D-461D-BBD7-B39E38E3EB9B}" destId="{0C51B72B-BE9A-4E40-8DE9-4FB89171FF49}" srcOrd="1" destOrd="0" parTransId="{15021901-45EB-44A5-A378-FF4C9C761930}" sibTransId="{142A2E8A-FB12-4BB7-AC4E-8A52947E019F}"/>
    <dgm:cxn modelId="{317E2D1A-9F69-8548-AD5B-997A6E586A5A}" type="presOf" srcId="{9DEC3B62-896F-4675-A532-CD46290DF93D}" destId="{E947AE1A-2199-F34D-87C1-9EF5B9DFBA3A}" srcOrd="0" destOrd="1" presId="urn:microsoft.com/office/officeart/2005/8/layout/default"/>
    <dgm:cxn modelId="{FFF84A2B-6DC5-DB45-A0B0-B29E0953B0C4}" type="presOf" srcId="{05F652AF-F090-4C03-AF80-E21E380DD866}" destId="{0761EDE8-C2BD-9449-93E0-91ABAA2C53FA}" srcOrd="0" destOrd="0" presId="urn:microsoft.com/office/officeart/2005/8/layout/default"/>
    <dgm:cxn modelId="{02603B42-7504-422B-8395-20FAF8E35927}" srcId="{05F652AF-F090-4C03-AF80-E21E380DD866}" destId="{A001424D-878D-461D-BBD7-B39E38E3EB9B}" srcOrd="1" destOrd="0" parTransId="{F96D7758-39AE-4AC7-8892-3E6E83B79C60}" sibTransId="{9953D903-A4D8-4455-9895-43E00D31A02C}"/>
    <dgm:cxn modelId="{DDC85743-B9C2-4F7C-8CD5-ACCCF29642A8}" srcId="{2D7A5775-62C9-4174-B45D-460DE3993EF7}" destId="{7DC81C9F-7181-4A4E-BD6B-A3047FC435AF}" srcOrd="2" destOrd="0" parTransId="{394458B3-AAF6-4794-A11C-6B427BB9BC0B}" sibTransId="{59E789C3-AD1A-4895-8C30-7739FA512AAE}"/>
    <dgm:cxn modelId="{3B50C963-D40B-6B4B-846A-B77F86CF622A}" type="presOf" srcId="{59C8EF52-3109-4FA9-9C4E-C10156C46D58}" destId="{E947AE1A-2199-F34D-87C1-9EF5B9DFBA3A}" srcOrd="0" destOrd="0" presId="urn:microsoft.com/office/officeart/2005/8/layout/default"/>
    <dgm:cxn modelId="{95B84F44-3D81-3D48-98E0-1C532DE65A69}" type="presOf" srcId="{CDCD86F2-4716-487C-9C8E-A015DC1F40BB}" destId="{7B2D92D0-572D-CE46-93D7-FC9A3EC8AB91}" srcOrd="0" destOrd="3" presId="urn:microsoft.com/office/officeart/2005/8/layout/default"/>
    <dgm:cxn modelId="{7A55A568-07E4-49CB-B31F-CE540D0B3D0A}" srcId="{2D7A5775-62C9-4174-B45D-460DE3993EF7}" destId="{4DEC8775-E238-4DD2-8515-33356ADD810F}" srcOrd="0" destOrd="0" parTransId="{F0F50E31-5E37-4648-9E4D-43F4D21F5703}" sibTransId="{8E6DD501-F0FB-49E9-A004-6A713B08E483}"/>
    <dgm:cxn modelId="{15B1CB4A-97D0-4C42-862A-F529AFE8DB8D}" srcId="{59C8EF52-3109-4FA9-9C4E-C10156C46D58}" destId="{61512247-C3F4-4E49-917E-9C2ED95E9E53}" srcOrd="1" destOrd="0" parTransId="{343F152E-5117-41B4-B2E3-1AFF9780B066}" sibTransId="{ED606EF0-D0E8-4A38-815C-54058845F7BA}"/>
    <dgm:cxn modelId="{C82EB66D-A55D-844D-B62B-EE790BF96FCC}" type="presOf" srcId="{0C51B72B-BE9A-4E40-8DE9-4FB89171FF49}" destId="{7B2D92D0-572D-CE46-93D7-FC9A3EC8AB91}" srcOrd="0" destOrd="2" presId="urn:microsoft.com/office/officeart/2005/8/layout/default"/>
    <dgm:cxn modelId="{57CC146E-0E95-9647-8407-74CBF3C2B084}" type="presOf" srcId="{4DEC8775-E238-4DD2-8515-33356ADD810F}" destId="{A6041E66-791A-8745-8E3F-A077639BCDC5}" srcOrd="0" destOrd="1" presId="urn:microsoft.com/office/officeart/2005/8/layout/default"/>
    <dgm:cxn modelId="{934C8550-0A6A-4EB7-BB1C-1DE2750A8489}" srcId="{59C8EF52-3109-4FA9-9C4E-C10156C46D58}" destId="{9DEC3B62-896F-4675-A532-CD46290DF93D}" srcOrd="0" destOrd="0" parTransId="{1278FD71-F40A-4F76-8266-C03C14748824}" sibTransId="{61DB9CEB-EF89-4EF3-BB14-040C3E86890A}"/>
    <dgm:cxn modelId="{F6B24B57-9D34-4B02-BC1D-24E82445DBF4}" srcId="{2D7A5775-62C9-4174-B45D-460DE3993EF7}" destId="{CC4683E1-137C-466B-93E4-73D3AD34B478}" srcOrd="1" destOrd="0" parTransId="{59E07D88-1C02-4F17-B862-A85C11CEBA86}" sibTransId="{84375399-3D4A-43FB-A1A6-258AC1C6EF5D}"/>
    <dgm:cxn modelId="{D4471F8C-E244-3A40-ACAC-D10CCB272CBA}" type="presOf" srcId="{60BFBB06-6BF8-4E6C-89F9-194E28665996}" destId="{7B2D92D0-572D-CE46-93D7-FC9A3EC8AB91}" srcOrd="0" destOrd="1" presId="urn:microsoft.com/office/officeart/2005/8/layout/default"/>
    <dgm:cxn modelId="{CE82738F-79F1-554D-A1C8-4A6E766FCF1A}" type="presOf" srcId="{61512247-C3F4-4E49-917E-9C2ED95E9E53}" destId="{E947AE1A-2199-F34D-87C1-9EF5B9DFBA3A}" srcOrd="0" destOrd="2" presId="urn:microsoft.com/office/officeart/2005/8/layout/default"/>
    <dgm:cxn modelId="{83E880AB-4EF5-41B2-B9B0-7B173B78AFCB}" srcId="{A001424D-878D-461D-BBD7-B39E38E3EB9B}" destId="{CDCD86F2-4716-487C-9C8E-A015DC1F40BB}" srcOrd="2" destOrd="0" parTransId="{6C0EB4EB-B7BD-43D6-8C4D-A1ECBE8F31C9}" sibTransId="{794D1928-8C2D-43A1-89B5-06D652A37DCC}"/>
    <dgm:cxn modelId="{3771A2B7-9090-40DB-8C0A-6142809E56D8}" srcId="{05F652AF-F090-4C03-AF80-E21E380DD866}" destId="{59C8EF52-3109-4FA9-9C4E-C10156C46D58}" srcOrd="2" destOrd="0" parTransId="{2F9DBB50-1712-427C-91BF-1A261B99E9A8}" sibTransId="{65EDC29C-9C66-4F61-B469-12D3314B2200}"/>
    <dgm:cxn modelId="{2230E9BF-24B4-A844-B968-3703320AE43D}" type="presOf" srcId="{CC4683E1-137C-466B-93E4-73D3AD34B478}" destId="{A6041E66-791A-8745-8E3F-A077639BCDC5}" srcOrd="0" destOrd="2" presId="urn:microsoft.com/office/officeart/2005/8/layout/default"/>
    <dgm:cxn modelId="{7FA8FDCD-02E4-D548-8B09-CBE52E330B14}" type="presOf" srcId="{2D7A5775-62C9-4174-B45D-460DE3993EF7}" destId="{A6041E66-791A-8745-8E3F-A077639BCDC5}" srcOrd="0" destOrd="0" presId="urn:microsoft.com/office/officeart/2005/8/layout/default"/>
    <dgm:cxn modelId="{5C67A5FA-F14E-4706-86D1-716F37E47036}" srcId="{A001424D-878D-461D-BBD7-B39E38E3EB9B}" destId="{60BFBB06-6BF8-4E6C-89F9-194E28665996}" srcOrd="0" destOrd="0" parTransId="{3DC4A032-CB57-4988-AA4A-7623E8D35F20}" sibTransId="{8047AB1B-9A07-4499-B334-2DC18C15D044}"/>
    <dgm:cxn modelId="{494CD8FB-58A2-4B09-9909-135C172D7FD7}" srcId="{05F652AF-F090-4C03-AF80-E21E380DD866}" destId="{2D7A5775-62C9-4174-B45D-460DE3993EF7}" srcOrd="0" destOrd="0" parTransId="{9DD3AB8C-C294-4654-AADE-C97D599F1D6E}" sibTransId="{A46A39DB-8EF3-4159-BB27-6F696164D7C5}"/>
    <dgm:cxn modelId="{C5DCEBBF-6B07-0A43-92FD-9DAE085EF2B3}" type="presParOf" srcId="{0761EDE8-C2BD-9449-93E0-91ABAA2C53FA}" destId="{A6041E66-791A-8745-8E3F-A077639BCDC5}" srcOrd="0" destOrd="0" presId="urn:microsoft.com/office/officeart/2005/8/layout/default"/>
    <dgm:cxn modelId="{7533029C-5441-D143-9B65-058037E74AC4}" type="presParOf" srcId="{0761EDE8-C2BD-9449-93E0-91ABAA2C53FA}" destId="{ADB0CED0-C38A-0644-8BFF-3C23A2CE685D}" srcOrd="1" destOrd="0" presId="urn:microsoft.com/office/officeart/2005/8/layout/default"/>
    <dgm:cxn modelId="{F3633154-F062-F142-BCA8-ABEB0773319A}" type="presParOf" srcId="{0761EDE8-C2BD-9449-93E0-91ABAA2C53FA}" destId="{7B2D92D0-572D-CE46-93D7-FC9A3EC8AB91}" srcOrd="2" destOrd="0" presId="urn:microsoft.com/office/officeart/2005/8/layout/default"/>
    <dgm:cxn modelId="{152CE506-94E4-1E49-AE76-1F0F827DAA47}" type="presParOf" srcId="{0761EDE8-C2BD-9449-93E0-91ABAA2C53FA}" destId="{9FE44A56-38D4-E848-91B7-CB26D99CF5E1}" srcOrd="3" destOrd="0" presId="urn:microsoft.com/office/officeart/2005/8/layout/default"/>
    <dgm:cxn modelId="{3DAF48FB-6C15-0F42-93E4-C02D162D93D8}" type="presParOf" srcId="{0761EDE8-C2BD-9449-93E0-91ABAA2C53FA}" destId="{E947AE1A-2199-F34D-87C1-9EF5B9DFBA3A}" srcOrd="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B11720-161A-4790-A9DE-C26F7FF48344}" type="doc">
      <dgm:prSet loTypeId="urn:microsoft.com/office/officeart/2005/8/layout/chart3" loCatId="cycle" qsTypeId="urn:microsoft.com/office/officeart/2005/8/quickstyle/simple1" qsCatId="simple" csTypeId="urn:microsoft.com/office/officeart/2005/8/colors/accent1_2" csCatId="accent1"/>
      <dgm:spPr/>
      <dgm:t>
        <a:bodyPr/>
        <a:lstStyle/>
        <a:p>
          <a:endParaRPr lang="en-US"/>
        </a:p>
      </dgm:t>
    </dgm:pt>
    <dgm:pt modelId="{61FE61C4-936C-48D6-B5F1-B5B718E4F8A3}">
      <dgm:prSet/>
      <dgm:spPr/>
      <dgm:t>
        <a:bodyPr/>
        <a:lstStyle/>
        <a:p>
          <a:r>
            <a:rPr lang="en-GB"/>
            <a:t>Planning</a:t>
          </a:r>
          <a:endParaRPr lang="en-US"/>
        </a:p>
      </dgm:t>
    </dgm:pt>
    <dgm:pt modelId="{DAA1875C-29FC-4419-A70E-47E5E3AB1ED3}" type="parTrans" cxnId="{C5C7FFF6-4694-48B4-BE03-B047C4F94B00}">
      <dgm:prSet/>
      <dgm:spPr/>
      <dgm:t>
        <a:bodyPr/>
        <a:lstStyle/>
        <a:p>
          <a:endParaRPr lang="en-US"/>
        </a:p>
      </dgm:t>
    </dgm:pt>
    <dgm:pt modelId="{3BDFCF12-65EF-4A99-9E2F-65E500E2E007}" type="sibTrans" cxnId="{C5C7FFF6-4694-48B4-BE03-B047C4F94B00}">
      <dgm:prSet/>
      <dgm:spPr/>
      <dgm:t>
        <a:bodyPr/>
        <a:lstStyle/>
        <a:p>
          <a:endParaRPr lang="en-US"/>
        </a:p>
      </dgm:t>
    </dgm:pt>
    <dgm:pt modelId="{CC34FC96-0CF1-481D-81D9-B55226414259}">
      <dgm:prSet/>
      <dgm:spPr/>
      <dgm:t>
        <a:bodyPr/>
        <a:lstStyle/>
        <a:p>
          <a:r>
            <a:rPr lang="en-GB"/>
            <a:t>Plan a trajectory that the vehicle would perform</a:t>
          </a:r>
          <a:endParaRPr lang="en-US"/>
        </a:p>
      </dgm:t>
    </dgm:pt>
    <dgm:pt modelId="{E7A65E3E-9B52-49C0-9BE0-EC8EEF0C1BEB}" type="parTrans" cxnId="{B91A65DD-1138-4525-86D3-74D1EDAC0454}">
      <dgm:prSet/>
      <dgm:spPr/>
      <dgm:t>
        <a:bodyPr/>
        <a:lstStyle/>
        <a:p>
          <a:endParaRPr lang="en-US"/>
        </a:p>
      </dgm:t>
    </dgm:pt>
    <dgm:pt modelId="{49F50150-4699-4C1E-84F0-27F04808F164}" type="sibTrans" cxnId="{B91A65DD-1138-4525-86D3-74D1EDAC0454}">
      <dgm:prSet/>
      <dgm:spPr/>
      <dgm:t>
        <a:bodyPr/>
        <a:lstStyle/>
        <a:p>
          <a:endParaRPr lang="en-US"/>
        </a:p>
      </dgm:t>
    </dgm:pt>
    <dgm:pt modelId="{A3FAAA37-4B99-4E4B-B192-82A8E6FEFF8D}">
      <dgm:prSet/>
      <dgm:spPr/>
      <dgm:t>
        <a:bodyPr/>
        <a:lstStyle/>
        <a:p>
          <a:r>
            <a:rPr lang="en-GB"/>
            <a:t>Deciding on by predicted data, and behaviours gathered from perception</a:t>
          </a:r>
          <a:endParaRPr lang="en-US"/>
        </a:p>
      </dgm:t>
    </dgm:pt>
    <dgm:pt modelId="{D4FD9081-125C-4DE4-8C22-5B583E2C00D2}" type="parTrans" cxnId="{9CF00A4E-9A8F-4038-81C8-E8C360D166FC}">
      <dgm:prSet/>
      <dgm:spPr/>
      <dgm:t>
        <a:bodyPr/>
        <a:lstStyle/>
        <a:p>
          <a:endParaRPr lang="en-US"/>
        </a:p>
      </dgm:t>
    </dgm:pt>
    <dgm:pt modelId="{D4D94B6B-F43E-4376-9AC3-FA37BB675ECA}" type="sibTrans" cxnId="{9CF00A4E-9A8F-4038-81C8-E8C360D166FC}">
      <dgm:prSet/>
      <dgm:spPr/>
      <dgm:t>
        <a:bodyPr/>
        <a:lstStyle/>
        <a:p>
          <a:endParaRPr lang="en-US"/>
        </a:p>
      </dgm:t>
    </dgm:pt>
    <dgm:pt modelId="{2E1A46BE-A4B8-441E-ADC0-5937A1D5FED5}">
      <dgm:prSet/>
      <dgm:spPr/>
      <dgm:t>
        <a:bodyPr/>
        <a:lstStyle/>
        <a:p>
          <a:r>
            <a:rPr lang="en-GB"/>
            <a:t>Control</a:t>
          </a:r>
          <a:endParaRPr lang="en-US"/>
        </a:p>
      </dgm:t>
    </dgm:pt>
    <dgm:pt modelId="{7DB6DC25-715F-4A96-B077-71796DD6731F}" type="parTrans" cxnId="{A4F680B6-F48B-4DD2-8785-99F04D179570}">
      <dgm:prSet/>
      <dgm:spPr/>
      <dgm:t>
        <a:bodyPr/>
        <a:lstStyle/>
        <a:p>
          <a:endParaRPr lang="en-US"/>
        </a:p>
      </dgm:t>
    </dgm:pt>
    <dgm:pt modelId="{818543B2-7654-4C4C-9E97-02D5F2E3CA08}" type="sibTrans" cxnId="{A4F680B6-F48B-4DD2-8785-99F04D179570}">
      <dgm:prSet/>
      <dgm:spPr/>
      <dgm:t>
        <a:bodyPr/>
        <a:lstStyle/>
        <a:p>
          <a:endParaRPr lang="en-US"/>
        </a:p>
      </dgm:t>
    </dgm:pt>
    <dgm:pt modelId="{13C445E0-F0F7-4C48-8944-000ADD4B811C}">
      <dgm:prSet/>
      <dgm:spPr/>
      <dgm:t>
        <a:bodyPr/>
        <a:lstStyle/>
        <a:p>
          <a:r>
            <a:rPr lang="en-GB"/>
            <a:t>Performs the planned route</a:t>
          </a:r>
          <a:endParaRPr lang="en-US"/>
        </a:p>
      </dgm:t>
    </dgm:pt>
    <dgm:pt modelId="{72ABD61B-5B0B-4BA8-B74B-43CD9985B175}" type="parTrans" cxnId="{3AA9DA21-8A94-4368-A6CC-024826B652DD}">
      <dgm:prSet/>
      <dgm:spPr/>
      <dgm:t>
        <a:bodyPr/>
        <a:lstStyle/>
        <a:p>
          <a:endParaRPr lang="en-US"/>
        </a:p>
      </dgm:t>
    </dgm:pt>
    <dgm:pt modelId="{DB79E615-332A-4123-B741-7E8B775C9FA4}" type="sibTrans" cxnId="{3AA9DA21-8A94-4368-A6CC-024826B652DD}">
      <dgm:prSet/>
      <dgm:spPr/>
      <dgm:t>
        <a:bodyPr/>
        <a:lstStyle/>
        <a:p>
          <a:endParaRPr lang="en-US"/>
        </a:p>
      </dgm:t>
    </dgm:pt>
    <dgm:pt modelId="{A0343143-21C9-48D5-98FB-9D19C0C0085E}">
      <dgm:prSet/>
      <dgm:spPr/>
      <dgm:t>
        <a:bodyPr/>
        <a:lstStyle/>
        <a:p>
          <a:r>
            <a:rPr lang="en-GB"/>
            <a:t>Adapts to situations (such as road conditions, and speed limits)</a:t>
          </a:r>
          <a:endParaRPr lang="en-US"/>
        </a:p>
      </dgm:t>
    </dgm:pt>
    <dgm:pt modelId="{1AA30C1E-D76E-4F12-9EE1-AD9A45BC8016}" type="parTrans" cxnId="{EA79E2EC-ECAD-4BFC-B705-F395F17661F7}">
      <dgm:prSet/>
      <dgm:spPr/>
      <dgm:t>
        <a:bodyPr/>
        <a:lstStyle/>
        <a:p>
          <a:endParaRPr lang="en-US"/>
        </a:p>
      </dgm:t>
    </dgm:pt>
    <dgm:pt modelId="{24E6087E-6C9B-4C3F-958C-F36945F84F67}" type="sibTrans" cxnId="{EA79E2EC-ECAD-4BFC-B705-F395F17661F7}">
      <dgm:prSet/>
      <dgm:spPr/>
      <dgm:t>
        <a:bodyPr/>
        <a:lstStyle/>
        <a:p>
          <a:endParaRPr lang="en-US"/>
        </a:p>
      </dgm:t>
    </dgm:pt>
    <dgm:pt modelId="{EF9CC4C8-C86D-3A49-8B19-8C85B1E9A6EF}" type="pres">
      <dgm:prSet presAssocID="{EAB11720-161A-4790-A9DE-C26F7FF48344}" presName="compositeShape" presStyleCnt="0">
        <dgm:presLayoutVars>
          <dgm:chMax val="7"/>
          <dgm:dir/>
          <dgm:resizeHandles val="exact"/>
        </dgm:presLayoutVars>
      </dgm:prSet>
      <dgm:spPr/>
    </dgm:pt>
    <dgm:pt modelId="{523B7364-76B3-C94D-A089-B74BAA4FEA4E}" type="pres">
      <dgm:prSet presAssocID="{EAB11720-161A-4790-A9DE-C26F7FF48344}" presName="wedge1" presStyleLbl="node1" presStyleIdx="0" presStyleCnt="2"/>
      <dgm:spPr/>
    </dgm:pt>
    <dgm:pt modelId="{9D6A25EC-2720-B240-A491-659C018547A1}" type="pres">
      <dgm:prSet presAssocID="{EAB11720-161A-4790-A9DE-C26F7FF48344}" presName="wedge1Tx" presStyleLbl="node1" presStyleIdx="0" presStyleCnt="2">
        <dgm:presLayoutVars>
          <dgm:chMax val="0"/>
          <dgm:chPref val="0"/>
          <dgm:bulletEnabled val="1"/>
        </dgm:presLayoutVars>
      </dgm:prSet>
      <dgm:spPr/>
    </dgm:pt>
    <dgm:pt modelId="{34D0FF1E-A34C-8048-B933-E0190B5C498D}" type="pres">
      <dgm:prSet presAssocID="{EAB11720-161A-4790-A9DE-C26F7FF48344}" presName="wedge2" presStyleLbl="node1" presStyleIdx="1" presStyleCnt="2"/>
      <dgm:spPr/>
    </dgm:pt>
    <dgm:pt modelId="{AEF571A2-B82C-F04C-B6A0-51C6CDD26D07}" type="pres">
      <dgm:prSet presAssocID="{EAB11720-161A-4790-A9DE-C26F7FF48344}" presName="wedge2Tx" presStyleLbl="node1" presStyleIdx="1" presStyleCnt="2">
        <dgm:presLayoutVars>
          <dgm:chMax val="0"/>
          <dgm:chPref val="0"/>
          <dgm:bulletEnabled val="1"/>
        </dgm:presLayoutVars>
      </dgm:prSet>
      <dgm:spPr/>
    </dgm:pt>
  </dgm:ptLst>
  <dgm:cxnLst>
    <dgm:cxn modelId="{3AA9DA21-8A94-4368-A6CC-024826B652DD}" srcId="{2E1A46BE-A4B8-441E-ADC0-5937A1D5FED5}" destId="{13C445E0-F0F7-4C48-8944-000ADD4B811C}" srcOrd="0" destOrd="0" parTransId="{72ABD61B-5B0B-4BA8-B74B-43CD9985B175}" sibTransId="{DB79E615-332A-4123-B741-7E8B775C9FA4}"/>
    <dgm:cxn modelId="{C0D2832E-08C3-6140-946E-C946E4921276}" type="presOf" srcId="{A3FAAA37-4B99-4E4B-B192-82A8E6FEFF8D}" destId="{523B7364-76B3-C94D-A089-B74BAA4FEA4E}" srcOrd="0" destOrd="2" presId="urn:microsoft.com/office/officeart/2005/8/layout/chart3"/>
    <dgm:cxn modelId="{CA01CB3E-CC34-C34B-9198-B532C46F8E98}" type="presOf" srcId="{61FE61C4-936C-48D6-B5F1-B5B718E4F8A3}" destId="{523B7364-76B3-C94D-A089-B74BAA4FEA4E}" srcOrd="0" destOrd="0" presId="urn:microsoft.com/office/officeart/2005/8/layout/chart3"/>
    <dgm:cxn modelId="{026CE25B-2D0A-D54E-A94B-8320E516FFE0}" type="presOf" srcId="{EAB11720-161A-4790-A9DE-C26F7FF48344}" destId="{EF9CC4C8-C86D-3A49-8B19-8C85B1E9A6EF}" srcOrd="0" destOrd="0" presId="urn:microsoft.com/office/officeart/2005/8/layout/chart3"/>
    <dgm:cxn modelId="{BADC1945-A290-A447-B2A8-018676CD8628}" type="presOf" srcId="{61FE61C4-936C-48D6-B5F1-B5B718E4F8A3}" destId="{9D6A25EC-2720-B240-A491-659C018547A1}" srcOrd="1" destOrd="0" presId="urn:microsoft.com/office/officeart/2005/8/layout/chart3"/>
    <dgm:cxn modelId="{51AB194A-ACF2-CB46-8F87-764B7DFAA339}" type="presOf" srcId="{A0343143-21C9-48D5-98FB-9D19C0C0085E}" destId="{AEF571A2-B82C-F04C-B6A0-51C6CDD26D07}" srcOrd="1" destOrd="2" presId="urn:microsoft.com/office/officeart/2005/8/layout/chart3"/>
    <dgm:cxn modelId="{9CF00A4E-9A8F-4038-81C8-E8C360D166FC}" srcId="{61FE61C4-936C-48D6-B5F1-B5B718E4F8A3}" destId="{A3FAAA37-4B99-4E4B-B192-82A8E6FEFF8D}" srcOrd="1" destOrd="0" parTransId="{D4FD9081-125C-4DE4-8C22-5B583E2C00D2}" sibTransId="{D4D94B6B-F43E-4376-9AC3-FA37BB675ECA}"/>
    <dgm:cxn modelId="{2B860272-9262-7443-9DFA-B39CF2C4E473}" type="presOf" srcId="{A0343143-21C9-48D5-98FB-9D19C0C0085E}" destId="{34D0FF1E-A34C-8048-B933-E0190B5C498D}" srcOrd="0" destOrd="2" presId="urn:microsoft.com/office/officeart/2005/8/layout/chart3"/>
    <dgm:cxn modelId="{6D9BE07B-2D1C-5B49-B591-C27E2E6307E2}" type="presOf" srcId="{2E1A46BE-A4B8-441E-ADC0-5937A1D5FED5}" destId="{34D0FF1E-A34C-8048-B933-E0190B5C498D}" srcOrd="0" destOrd="0" presId="urn:microsoft.com/office/officeart/2005/8/layout/chart3"/>
    <dgm:cxn modelId="{5DF5D784-D472-DA4B-90E2-1EC2913D2BFD}" type="presOf" srcId="{CC34FC96-0CF1-481D-81D9-B55226414259}" destId="{523B7364-76B3-C94D-A089-B74BAA4FEA4E}" srcOrd="0" destOrd="1" presId="urn:microsoft.com/office/officeart/2005/8/layout/chart3"/>
    <dgm:cxn modelId="{DBA17485-BBF8-1E4A-AE97-56125FFD7656}" type="presOf" srcId="{13C445E0-F0F7-4C48-8944-000ADD4B811C}" destId="{AEF571A2-B82C-F04C-B6A0-51C6CDD26D07}" srcOrd="1" destOrd="1" presId="urn:microsoft.com/office/officeart/2005/8/layout/chart3"/>
    <dgm:cxn modelId="{B4C43286-29F2-BA47-8639-195043A3DDCE}" type="presOf" srcId="{13C445E0-F0F7-4C48-8944-000ADD4B811C}" destId="{34D0FF1E-A34C-8048-B933-E0190B5C498D}" srcOrd="0" destOrd="1" presId="urn:microsoft.com/office/officeart/2005/8/layout/chart3"/>
    <dgm:cxn modelId="{6A5B1888-BDBD-0D4E-AB10-0D3235271EB1}" type="presOf" srcId="{2E1A46BE-A4B8-441E-ADC0-5937A1D5FED5}" destId="{AEF571A2-B82C-F04C-B6A0-51C6CDD26D07}" srcOrd="1" destOrd="0" presId="urn:microsoft.com/office/officeart/2005/8/layout/chart3"/>
    <dgm:cxn modelId="{9CE2879B-CF4D-924C-A2C1-CB78C4D6DA8E}" type="presOf" srcId="{A3FAAA37-4B99-4E4B-B192-82A8E6FEFF8D}" destId="{9D6A25EC-2720-B240-A491-659C018547A1}" srcOrd="1" destOrd="2" presId="urn:microsoft.com/office/officeart/2005/8/layout/chart3"/>
    <dgm:cxn modelId="{114511AE-7A01-A247-901F-8820F8BCCA33}" type="presOf" srcId="{CC34FC96-0CF1-481D-81D9-B55226414259}" destId="{9D6A25EC-2720-B240-A491-659C018547A1}" srcOrd="1" destOrd="1" presId="urn:microsoft.com/office/officeart/2005/8/layout/chart3"/>
    <dgm:cxn modelId="{A4F680B6-F48B-4DD2-8785-99F04D179570}" srcId="{EAB11720-161A-4790-A9DE-C26F7FF48344}" destId="{2E1A46BE-A4B8-441E-ADC0-5937A1D5FED5}" srcOrd="1" destOrd="0" parTransId="{7DB6DC25-715F-4A96-B077-71796DD6731F}" sibTransId="{818543B2-7654-4C4C-9E97-02D5F2E3CA08}"/>
    <dgm:cxn modelId="{B91A65DD-1138-4525-86D3-74D1EDAC0454}" srcId="{61FE61C4-936C-48D6-B5F1-B5B718E4F8A3}" destId="{CC34FC96-0CF1-481D-81D9-B55226414259}" srcOrd="0" destOrd="0" parTransId="{E7A65E3E-9B52-49C0-9BE0-EC8EEF0C1BEB}" sibTransId="{49F50150-4699-4C1E-84F0-27F04808F164}"/>
    <dgm:cxn modelId="{EA79E2EC-ECAD-4BFC-B705-F395F17661F7}" srcId="{2E1A46BE-A4B8-441E-ADC0-5937A1D5FED5}" destId="{A0343143-21C9-48D5-98FB-9D19C0C0085E}" srcOrd="1" destOrd="0" parTransId="{1AA30C1E-D76E-4F12-9EE1-AD9A45BC8016}" sibTransId="{24E6087E-6C9B-4C3F-958C-F36945F84F67}"/>
    <dgm:cxn modelId="{C5C7FFF6-4694-48B4-BE03-B047C4F94B00}" srcId="{EAB11720-161A-4790-A9DE-C26F7FF48344}" destId="{61FE61C4-936C-48D6-B5F1-B5B718E4F8A3}" srcOrd="0" destOrd="0" parTransId="{DAA1875C-29FC-4419-A70E-47E5E3AB1ED3}" sibTransId="{3BDFCF12-65EF-4A99-9E2F-65E500E2E007}"/>
    <dgm:cxn modelId="{2D243A5F-9693-3047-BB87-92D5E9D67D62}" type="presParOf" srcId="{EF9CC4C8-C86D-3A49-8B19-8C85B1E9A6EF}" destId="{523B7364-76B3-C94D-A089-B74BAA4FEA4E}" srcOrd="0" destOrd="0" presId="urn:microsoft.com/office/officeart/2005/8/layout/chart3"/>
    <dgm:cxn modelId="{C1F2C6D6-68D4-E741-B3C6-6844A7F56B43}" type="presParOf" srcId="{EF9CC4C8-C86D-3A49-8B19-8C85B1E9A6EF}" destId="{9D6A25EC-2720-B240-A491-659C018547A1}" srcOrd="1" destOrd="0" presId="urn:microsoft.com/office/officeart/2005/8/layout/chart3"/>
    <dgm:cxn modelId="{1C3DCCBC-1180-4B4E-9A52-E17B4759BB3F}" type="presParOf" srcId="{EF9CC4C8-C86D-3A49-8B19-8C85B1E9A6EF}" destId="{34D0FF1E-A34C-8048-B933-E0190B5C498D}" srcOrd="2" destOrd="0" presId="urn:microsoft.com/office/officeart/2005/8/layout/chart3"/>
    <dgm:cxn modelId="{2AEA9175-F959-F748-96E3-CB01F969B2FB}" type="presParOf" srcId="{EF9CC4C8-C86D-3A49-8B19-8C85B1E9A6EF}" destId="{AEF571A2-B82C-F04C-B6A0-51C6CDD26D07}" srcOrd="3"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9A893E-472E-40B6-930C-12AE147E92D0}" type="doc">
      <dgm:prSet loTypeId="urn:microsoft.com/office/officeart/2005/8/layout/vList5" loCatId="list" qsTypeId="urn:microsoft.com/office/officeart/2005/8/quickstyle/simple2" qsCatId="simple" csTypeId="urn:microsoft.com/office/officeart/2005/8/colors/colorful2" csCatId="colorful"/>
      <dgm:spPr/>
      <dgm:t>
        <a:bodyPr/>
        <a:lstStyle/>
        <a:p>
          <a:endParaRPr lang="en-US"/>
        </a:p>
      </dgm:t>
    </dgm:pt>
    <dgm:pt modelId="{064F9805-DCAE-424F-9D28-1F8ACDBC0480}">
      <dgm:prSet/>
      <dgm:spPr/>
      <dgm:t>
        <a:bodyPr/>
        <a:lstStyle/>
        <a:p>
          <a:r>
            <a:rPr lang="en-GB"/>
            <a:t>General distribution of categories:</a:t>
          </a:r>
          <a:endParaRPr lang="en-US"/>
        </a:p>
      </dgm:t>
    </dgm:pt>
    <dgm:pt modelId="{E315621B-9D24-47AF-963E-B07EE54138C9}" type="parTrans" cxnId="{0F2F5C81-3CCA-4C99-B846-9C402880B42F}">
      <dgm:prSet/>
      <dgm:spPr/>
      <dgm:t>
        <a:bodyPr/>
        <a:lstStyle/>
        <a:p>
          <a:endParaRPr lang="en-US"/>
        </a:p>
      </dgm:t>
    </dgm:pt>
    <dgm:pt modelId="{24869661-7231-4B83-AFB9-E00AE892512C}" type="sibTrans" cxnId="{0F2F5C81-3CCA-4C99-B846-9C402880B42F}">
      <dgm:prSet/>
      <dgm:spPr/>
      <dgm:t>
        <a:bodyPr/>
        <a:lstStyle/>
        <a:p>
          <a:endParaRPr lang="en-US"/>
        </a:p>
      </dgm:t>
    </dgm:pt>
    <dgm:pt modelId="{399135E7-5458-4C66-B3CE-F62FD73D4591}">
      <dgm:prSet/>
      <dgm:spPr/>
      <dgm:t>
        <a:bodyPr/>
        <a:lstStyle/>
        <a:p>
          <a:r>
            <a:rPr lang="en-GB"/>
            <a:t>Perception (Perception)</a:t>
          </a:r>
          <a:endParaRPr lang="en-US"/>
        </a:p>
      </dgm:t>
    </dgm:pt>
    <dgm:pt modelId="{BCA63BB8-3CD6-4ACE-A11F-781B1E132664}" type="parTrans" cxnId="{21D969A9-9E55-4CC2-9B96-9EDF9DC528D2}">
      <dgm:prSet/>
      <dgm:spPr/>
      <dgm:t>
        <a:bodyPr/>
        <a:lstStyle/>
        <a:p>
          <a:endParaRPr lang="en-US"/>
        </a:p>
      </dgm:t>
    </dgm:pt>
    <dgm:pt modelId="{4A4801CF-70DE-4F13-9BA6-97F3CA7BFA85}" type="sibTrans" cxnId="{21D969A9-9E55-4CC2-9B96-9EDF9DC528D2}">
      <dgm:prSet/>
      <dgm:spPr/>
      <dgm:t>
        <a:bodyPr/>
        <a:lstStyle/>
        <a:p>
          <a:endParaRPr lang="en-US"/>
        </a:p>
      </dgm:t>
    </dgm:pt>
    <dgm:pt modelId="{262B1130-FB25-4E7E-B200-36F72A085070}">
      <dgm:prSet/>
      <dgm:spPr/>
      <dgm:t>
        <a:bodyPr/>
        <a:lstStyle/>
        <a:p>
          <a:r>
            <a:rPr lang="en-GB"/>
            <a:t>Data detected of surroundings and the interpretation of it</a:t>
          </a:r>
          <a:endParaRPr lang="en-US"/>
        </a:p>
      </dgm:t>
    </dgm:pt>
    <dgm:pt modelId="{349D8510-3826-49F1-B957-A52A41552FCC}" type="parTrans" cxnId="{288ABDD8-5B09-4809-9A67-52FC7A066E05}">
      <dgm:prSet/>
      <dgm:spPr/>
      <dgm:t>
        <a:bodyPr/>
        <a:lstStyle/>
        <a:p>
          <a:endParaRPr lang="en-US"/>
        </a:p>
      </dgm:t>
    </dgm:pt>
    <dgm:pt modelId="{BB0D6C63-07FB-4A7A-BA8F-FC5E162771BD}" type="sibTrans" cxnId="{288ABDD8-5B09-4809-9A67-52FC7A066E05}">
      <dgm:prSet/>
      <dgm:spPr/>
      <dgm:t>
        <a:bodyPr/>
        <a:lstStyle/>
        <a:p>
          <a:endParaRPr lang="en-US"/>
        </a:p>
      </dgm:t>
    </dgm:pt>
    <dgm:pt modelId="{9E4F61CB-82F0-4995-987E-1A05B34A9861}">
      <dgm:prSet/>
      <dgm:spPr/>
      <dgm:t>
        <a:bodyPr/>
        <a:lstStyle/>
        <a:p>
          <a:r>
            <a:rPr lang="en-GB"/>
            <a:t>Decision &amp; Control (HD map, Localization, Planning)</a:t>
          </a:r>
          <a:endParaRPr lang="en-US"/>
        </a:p>
      </dgm:t>
    </dgm:pt>
    <dgm:pt modelId="{559FA68B-6F6D-448D-BFD1-15FC206FCEF5}" type="parTrans" cxnId="{1B108F32-9DAE-4B67-898C-16D794EB830D}">
      <dgm:prSet/>
      <dgm:spPr/>
      <dgm:t>
        <a:bodyPr/>
        <a:lstStyle/>
        <a:p>
          <a:endParaRPr lang="en-US"/>
        </a:p>
      </dgm:t>
    </dgm:pt>
    <dgm:pt modelId="{E25F6F9A-8983-4322-A303-CF87D71ECE7D}" type="sibTrans" cxnId="{1B108F32-9DAE-4B67-898C-16D794EB830D}">
      <dgm:prSet/>
      <dgm:spPr/>
      <dgm:t>
        <a:bodyPr/>
        <a:lstStyle/>
        <a:p>
          <a:endParaRPr lang="en-US"/>
        </a:p>
      </dgm:t>
    </dgm:pt>
    <dgm:pt modelId="{4ADBACA9-9B52-4427-985E-E757ABFBE2B9}">
      <dgm:prSet/>
      <dgm:spPr/>
      <dgm:t>
        <a:bodyPr/>
        <a:lstStyle/>
        <a:p>
          <a:r>
            <a:rPr lang="en-GB" dirty="0"/>
            <a:t>Defining the way the vehicle can move based on route &amp; location, environmental events, &amp; state of system</a:t>
          </a:r>
          <a:endParaRPr lang="en-US" dirty="0"/>
        </a:p>
      </dgm:t>
    </dgm:pt>
    <dgm:pt modelId="{32AD13D2-38C5-47CF-AF92-9AC4855FEA0D}" type="parTrans" cxnId="{D583AB32-DFF4-48A1-8B3F-CFB6013663F0}">
      <dgm:prSet/>
      <dgm:spPr/>
      <dgm:t>
        <a:bodyPr/>
        <a:lstStyle/>
        <a:p>
          <a:endParaRPr lang="en-US"/>
        </a:p>
      </dgm:t>
    </dgm:pt>
    <dgm:pt modelId="{7CB3D861-5090-4656-80DC-509A9C11A98A}" type="sibTrans" cxnId="{D583AB32-DFF4-48A1-8B3F-CFB6013663F0}">
      <dgm:prSet/>
      <dgm:spPr/>
      <dgm:t>
        <a:bodyPr/>
        <a:lstStyle/>
        <a:p>
          <a:endParaRPr lang="en-US"/>
        </a:p>
      </dgm:t>
    </dgm:pt>
    <dgm:pt modelId="{4BFD0E6E-5093-49BD-A5AC-B31EC1B5E218}">
      <dgm:prSet/>
      <dgm:spPr/>
      <dgm:t>
        <a:bodyPr/>
        <a:lstStyle/>
        <a:p>
          <a:r>
            <a:rPr lang="en-GB"/>
            <a:t>Vehicle Platform Manipulation (Control)</a:t>
          </a:r>
          <a:endParaRPr lang="en-US"/>
        </a:p>
      </dgm:t>
    </dgm:pt>
    <dgm:pt modelId="{403D8A81-022E-4965-9779-B2E3ADDE93C9}" type="parTrans" cxnId="{7BE275BA-8B17-43B6-8EB2-65C5732F9E0F}">
      <dgm:prSet/>
      <dgm:spPr/>
      <dgm:t>
        <a:bodyPr/>
        <a:lstStyle/>
        <a:p>
          <a:endParaRPr lang="en-US"/>
        </a:p>
      </dgm:t>
    </dgm:pt>
    <dgm:pt modelId="{0D52E0BC-88E2-4259-B657-410A223F7A66}" type="sibTrans" cxnId="{7BE275BA-8B17-43B6-8EB2-65C5732F9E0F}">
      <dgm:prSet/>
      <dgm:spPr/>
      <dgm:t>
        <a:bodyPr/>
        <a:lstStyle/>
        <a:p>
          <a:endParaRPr lang="en-US"/>
        </a:p>
      </dgm:t>
    </dgm:pt>
    <dgm:pt modelId="{8A7A0A4D-78FC-4411-BDF4-137A9349A563}">
      <dgm:prSet/>
      <dgm:spPr/>
      <dgm:t>
        <a:bodyPr/>
        <a:lstStyle/>
        <a:p>
          <a:r>
            <a:rPr lang="en-GB"/>
            <a:t>Allowing the vehicle to move based on Decision &amp; Control</a:t>
          </a:r>
          <a:endParaRPr lang="en-US"/>
        </a:p>
      </dgm:t>
    </dgm:pt>
    <dgm:pt modelId="{2CCA0716-3E89-4AD5-89AA-8C05F0405172}" type="parTrans" cxnId="{CA095669-F1FA-4672-B217-BF656636747A}">
      <dgm:prSet/>
      <dgm:spPr/>
      <dgm:t>
        <a:bodyPr/>
        <a:lstStyle/>
        <a:p>
          <a:endParaRPr lang="en-US"/>
        </a:p>
      </dgm:t>
    </dgm:pt>
    <dgm:pt modelId="{F8192570-5672-4AA3-AFAE-88EB3ADCC62A}" type="sibTrans" cxnId="{CA095669-F1FA-4672-B217-BF656636747A}">
      <dgm:prSet/>
      <dgm:spPr/>
      <dgm:t>
        <a:bodyPr/>
        <a:lstStyle/>
        <a:p>
          <a:endParaRPr lang="en-US"/>
        </a:p>
      </dgm:t>
    </dgm:pt>
    <dgm:pt modelId="{1BC5A314-58D3-43E3-B011-F227113BC245}">
      <dgm:prSet/>
      <dgm:spPr/>
      <dgm:t>
        <a:bodyPr/>
        <a:lstStyle/>
        <a:p>
          <a:r>
            <a:rPr lang="en-GB"/>
            <a:t>What about Simulation?</a:t>
          </a:r>
          <a:endParaRPr lang="en-US"/>
        </a:p>
      </dgm:t>
    </dgm:pt>
    <dgm:pt modelId="{010BA120-E469-4174-A20A-82E90B1D36DF}" type="parTrans" cxnId="{77AFA5A7-8354-4D24-887C-A8DC513CDEA6}">
      <dgm:prSet/>
      <dgm:spPr/>
      <dgm:t>
        <a:bodyPr/>
        <a:lstStyle/>
        <a:p>
          <a:endParaRPr lang="en-US"/>
        </a:p>
      </dgm:t>
    </dgm:pt>
    <dgm:pt modelId="{D1913456-0AB6-4B9E-87F4-2C8DA0FE9D28}" type="sibTrans" cxnId="{77AFA5A7-8354-4D24-887C-A8DC513CDEA6}">
      <dgm:prSet/>
      <dgm:spPr/>
      <dgm:t>
        <a:bodyPr/>
        <a:lstStyle/>
        <a:p>
          <a:endParaRPr lang="en-US"/>
        </a:p>
      </dgm:t>
    </dgm:pt>
    <dgm:pt modelId="{3CA6FBB2-F6B4-4C53-B04E-EBACDAF19A62}">
      <dgm:prSet/>
      <dgm:spPr/>
      <dgm:t>
        <a:bodyPr/>
        <a:lstStyle/>
        <a:p>
          <a:r>
            <a:rPr lang="en-GB"/>
            <a:t>Not applicable to above categories</a:t>
          </a:r>
          <a:endParaRPr lang="en-US"/>
        </a:p>
      </dgm:t>
    </dgm:pt>
    <dgm:pt modelId="{3A176433-10E0-4146-8696-CB57170DD8EA}" type="parTrans" cxnId="{4979C1D4-3396-47CE-948C-84C487B6E18B}">
      <dgm:prSet/>
      <dgm:spPr/>
      <dgm:t>
        <a:bodyPr/>
        <a:lstStyle/>
        <a:p>
          <a:endParaRPr lang="en-US"/>
        </a:p>
      </dgm:t>
    </dgm:pt>
    <dgm:pt modelId="{F3A35CB2-68BF-4285-A285-E60E17675DCF}" type="sibTrans" cxnId="{4979C1D4-3396-47CE-948C-84C487B6E18B}">
      <dgm:prSet/>
      <dgm:spPr/>
      <dgm:t>
        <a:bodyPr/>
        <a:lstStyle/>
        <a:p>
          <a:endParaRPr lang="en-US"/>
        </a:p>
      </dgm:t>
    </dgm:pt>
    <dgm:pt modelId="{FFE18D59-12E8-499F-8521-1FAA7C5ED591}">
      <dgm:prSet/>
      <dgm:spPr/>
      <dgm:t>
        <a:bodyPr/>
        <a:lstStyle/>
        <a:p>
          <a:r>
            <a:rPr lang="en-GB"/>
            <a:t>Makes Apollo distinct</a:t>
          </a:r>
          <a:endParaRPr lang="en-US"/>
        </a:p>
      </dgm:t>
    </dgm:pt>
    <dgm:pt modelId="{ACBE22B4-49CB-40B4-BA83-D7740244CA97}" type="parTrans" cxnId="{296B40C9-CF68-43AB-8F16-BE208E265FA8}">
      <dgm:prSet/>
      <dgm:spPr/>
      <dgm:t>
        <a:bodyPr/>
        <a:lstStyle/>
        <a:p>
          <a:endParaRPr lang="en-US"/>
        </a:p>
      </dgm:t>
    </dgm:pt>
    <dgm:pt modelId="{9BB696E1-E14C-4B70-B495-2D5F82367C1D}" type="sibTrans" cxnId="{296B40C9-CF68-43AB-8F16-BE208E265FA8}">
      <dgm:prSet/>
      <dgm:spPr/>
      <dgm:t>
        <a:bodyPr/>
        <a:lstStyle/>
        <a:p>
          <a:endParaRPr lang="en-US"/>
        </a:p>
      </dgm:t>
    </dgm:pt>
    <dgm:pt modelId="{9615E6C4-F024-E546-945B-CFBBB8FFC020}" type="pres">
      <dgm:prSet presAssocID="{D69A893E-472E-40B6-930C-12AE147E92D0}" presName="Name0" presStyleCnt="0">
        <dgm:presLayoutVars>
          <dgm:dir/>
          <dgm:animLvl val="lvl"/>
          <dgm:resizeHandles val="exact"/>
        </dgm:presLayoutVars>
      </dgm:prSet>
      <dgm:spPr/>
    </dgm:pt>
    <dgm:pt modelId="{77A6C79A-2850-1842-B4D1-377679B0888C}" type="pres">
      <dgm:prSet presAssocID="{064F9805-DCAE-424F-9D28-1F8ACDBC0480}" presName="linNode" presStyleCnt="0"/>
      <dgm:spPr/>
    </dgm:pt>
    <dgm:pt modelId="{1786EBB6-1C43-7541-9CE0-EC5E4EC0C983}" type="pres">
      <dgm:prSet presAssocID="{064F9805-DCAE-424F-9D28-1F8ACDBC0480}" presName="parentText" presStyleLbl="node1" presStyleIdx="0" presStyleCnt="1">
        <dgm:presLayoutVars>
          <dgm:chMax val="1"/>
          <dgm:bulletEnabled val="1"/>
        </dgm:presLayoutVars>
      </dgm:prSet>
      <dgm:spPr/>
    </dgm:pt>
    <dgm:pt modelId="{01E39B15-836F-8D4E-BE91-A147F7B72EE9}" type="pres">
      <dgm:prSet presAssocID="{064F9805-DCAE-424F-9D28-1F8ACDBC0480}" presName="descendantText" presStyleLbl="alignAccFollowNode1" presStyleIdx="0" presStyleCnt="1">
        <dgm:presLayoutVars>
          <dgm:bulletEnabled val="1"/>
        </dgm:presLayoutVars>
      </dgm:prSet>
      <dgm:spPr/>
    </dgm:pt>
  </dgm:ptLst>
  <dgm:cxnLst>
    <dgm:cxn modelId="{1B108F32-9DAE-4B67-898C-16D794EB830D}" srcId="{064F9805-DCAE-424F-9D28-1F8ACDBC0480}" destId="{9E4F61CB-82F0-4995-987E-1A05B34A9861}" srcOrd="1" destOrd="0" parTransId="{559FA68B-6F6D-448D-BFD1-15FC206FCEF5}" sibTransId="{E25F6F9A-8983-4322-A303-CF87D71ECE7D}"/>
    <dgm:cxn modelId="{D583AB32-DFF4-48A1-8B3F-CFB6013663F0}" srcId="{9E4F61CB-82F0-4995-987E-1A05B34A9861}" destId="{4ADBACA9-9B52-4427-985E-E757ABFBE2B9}" srcOrd="0" destOrd="0" parTransId="{32AD13D2-38C5-47CF-AF92-9AC4855FEA0D}" sibTransId="{7CB3D861-5090-4656-80DC-509A9C11A98A}"/>
    <dgm:cxn modelId="{3D894B5B-6731-B246-BFCA-0D7AF1931A80}" type="presOf" srcId="{4ADBACA9-9B52-4427-985E-E757ABFBE2B9}" destId="{01E39B15-836F-8D4E-BE91-A147F7B72EE9}" srcOrd="0" destOrd="3" presId="urn:microsoft.com/office/officeart/2005/8/layout/vList5"/>
    <dgm:cxn modelId="{CA095669-F1FA-4672-B217-BF656636747A}" srcId="{4BFD0E6E-5093-49BD-A5AC-B31EC1B5E218}" destId="{8A7A0A4D-78FC-4411-BDF4-137A9349A563}" srcOrd="0" destOrd="0" parTransId="{2CCA0716-3E89-4AD5-89AA-8C05F0405172}" sibTransId="{F8192570-5672-4AA3-AFAE-88EB3ADCC62A}"/>
    <dgm:cxn modelId="{F966456A-BC26-1648-98DE-54F45FA04C2D}" type="presOf" srcId="{4BFD0E6E-5093-49BD-A5AC-B31EC1B5E218}" destId="{01E39B15-836F-8D4E-BE91-A147F7B72EE9}" srcOrd="0" destOrd="4" presId="urn:microsoft.com/office/officeart/2005/8/layout/vList5"/>
    <dgm:cxn modelId="{2A66D16D-1835-7647-AE10-F25157CE1B03}" type="presOf" srcId="{3CA6FBB2-F6B4-4C53-B04E-EBACDAF19A62}" destId="{01E39B15-836F-8D4E-BE91-A147F7B72EE9}" srcOrd="0" destOrd="7" presId="urn:microsoft.com/office/officeart/2005/8/layout/vList5"/>
    <dgm:cxn modelId="{E1C14672-3712-F140-B83D-03D010448F91}" type="presOf" srcId="{064F9805-DCAE-424F-9D28-1F8ACDBC0480}" destId="{1786EBB6-1C43-7541-9CE0-EC5E4EC0C983}" srcOrd="0" destOrd="0" presId="urn:microsoft.com/office/officeart/2005/8/layout/vList5"/>
    <dgm:cxn modelId="{45DD9873-7793-964C-8E7D-E9D797F5E9CC}" type="presOf" srcId="{FFE18D59-12E8-499F-8521-1FAA7C5ED591}" destId="{01E39B15-836F-8D4E-BE91-A147F7B72EE9}" srcOrd="0" destOrd="8" presId="urn:microsoft.com/office/officeart/2005/8/layout/vList5"/>
    <dgm:cxn modelId="{0F2F5C81-3CCA-4C99-B846-9C402880B42F}" srcId="{D69A893E-472E-40B6-930C-12AE147E92D0}" destId="{064F9805-DCAE-424F-9D28-1F8ACDBC0480}" srcOrd="0" destOrd="0" parTransId="{E315621B-9D24-47AF-963E-B07EE54138C9}" sibTransId="{24869661-7231-4B83-AFB9-E00AE892512C}"/>
    <dgm:cxn modelId="{88E4008E-79A7-F047-AC02-574ED11BE101}" type="presOf" srcId="{9E4F61CB-82F0-4995-987E-1A05B34A9861}" destId="{01E39B15-836F-8D4E-BE91-A147F7B72EE9}" srcOrd="0" destOrd="2" presId="urn:microsoft.com/office/officeart/2005/8/layout/vList5"/>
    <dgm:cxn modelId="{448DF696-7EC3-554E-89B8-EA78F2D668A5}" type="presOf" srcId="{8A7A0A4D-78FC-4411-BDF4-137A9349A563}" destId="{01E39B15-836F-8D4E-BE91-A147F7B72EE9}" srcOrd="0" destOrd="5" presId="urn:microsoft.com/office/officeart/2005/8/layout/vList5"/>
    <dgm:cxn modelId="{77AFA5A7-8354-4D24-887C-A8DC513CDEA6}" srcId="{064F9805-DCAE-424F-9D28-1F8ACDBC0480}" destId="{1BC5A314-58D3-43E3-B011-F227113BC245}" srcOrd="3" destOrd="0" parTransId="{010BA120-E469-4174-A20A-82E90B1D36DF}" sibTransId="{D1913456-0AB6-4B9E-87F4-2C8DA0FE9D28}"/>
    <dgm:cxn modelId="{21D969A9-9E55-4CC2-9B96-9EDF9DC528D2}" srcId="{064F9805-DCAE-424F-9D28-1F8ACDBC0480}" destId="{399135E7-5458-4C66-B3CE-F62FD73D4591}" srcOrd="0" destOrd="0" parTransId="{BCA63BB8-3CD6-4ACE-A11F-781B1E132664}" sibTransId="{4A4801CF-70DE-4F13-9BA6-97F3CA7BFA85}"/>
    <dgm:cxn modelId="{7BE275BA-8B17-43B6-8EB2-65C5732F9E0F}" srcId="{064F9805-DCAE-424F-9D28-1F8ACDBC0480}" destId="{4BFD0E6E-5093-49BD-A5AC-B31EC1B5E218}" srcOrd="2" destOrd="0" parTransId="{403D8A81-022E-4965-9779-B2E3ADDE93C9}" sibTransId="{0D52E0BC-88E2-4259-B657-410A223F7A66}"/>
    <dgm:cxn modelId="{BB7843C3-CEF7-154F-86FE-9A78E36F2055}" type="presOf" srcId="{D69A893E-472E-40B6-930C-12AE147E92D0}" destId="{9615E6C4-F024-E546-945B-CFBBB8FFC020}" srcOrd="0" destOrd="0" presId="urn:microsoft.com/office/officeart/2005/8/layout/vList5"/>
    <dgm:cxn modelId="{296B40C9-CF68-43AB-8F16-BE208E265FA8}" srcId="{1BC5A314-58D3-43E3-B011-F227113BC245}" destId="{FFE18D59-12E8-499F-8521-1FAA7C5ED591}" srcOrd="1" destOrd="0" parTransId="{ACBE22B4-49CB-40B4-BA83-D7740244CA97}" sibTransId="{9BB696E1-E14C-4B70-B495-2D5F82367C1D}"/>
    <dgm:cxn modelId="{4979C1D4-3396-47CE-948C-84C487B6E18B}" srcId="{1BC5A314-58D3-43E3-B011-F227113BC245}" destId="{3CA6FBB2-F6B4-4C53-B04E-EBACDAF19A62}" srcOrd="0" destOrd="0" parTransId="{3A176433-10E0-4146-8696-CB57170DD8EA}" sibTransId="{F3A35CB2-68BF-4285-A285-E60E17675DCF}"/>
    <dgm:cxn modelId="{288ABDD8-5B09-4809-9A67-52FC7A066E05}" srcId="{399135E7-5458-4C66-B3CE-F62FD73D4591}" destId="{262B1130-FB25-4E7E-B200-36F72A085070}" srcOrd="0" destOrd="0" parTransId="{349D8510-3826-49F1-B957-A52A41552FCC}" sibTransId="{BB0D6C63-07FB-4A7A-BA8F-FC5E162771BD}"/>
    <dgm:cxn modelId="{66DC69E7-E919-9F41-B057-0A63D23E1DF5}" type="presOf" srcId="{1BC5A314-58D3-43E3-B011-F227113BC245}" destId="{01E39B15-836F-8D4E-BE91-A147F7B72EE9}" srcOrd="0" destOrd="6" presId="urn:microsoft.com/office/officeart/2005/8/layout/vList5"/>
    <dgm:cxn modelId="{682DFFF5-6160-0348-9426-D2D99BAEA12F}" type="presOf" srcId="{262B1130-FB25-4E7E-B200-36F72A085070}" destId="{01E39B15-836F-8D4E-BE91-A147F7B72EE9}" srcOrd="0" destOrd="1" presId="urn:microsoft.com/office/officeart/2005/8/layout/vList5"/>
    <dgm:cxn modelId="{4B29DAFE-75F4-8A42-9E8A-FCCA305FAD9A}" type="presOf" srcId="{399135E7-5458-4C66-B3CE-F62FD73D4591}" destId="{01E39B15-836F-8D4E-BE91-A147F7B72EE9}" srcOrd="0" destOrd="0" presId="urn:microsoft.com/office/officeart/2005/8/layout/vList5"/>
    <dgm:cxn modelId="{E6262B1C-BD01-B84D-981C-6AE311935A6F}" type="presParOf" srcId="{9615E6C4-F024-E546-945B-CFBBB8FFC020}" destId="{77A6C79A-2850-1842-B4D1-377679B0888C}" srcOrd="0" destOrd="0" presId="urn:microsoft.com/office/officeart/2005/8/layout/vList5"/>
    <dgm:cxn modelId="{BBA10830-DFBD-E04F-AB21-F1926229E3E7}" type="presParOf" srcId="{77A6C79A-2850-1842-B4D1-377679B0888C}" destId="{1786EBB6-1C43-7541-9CE0-EC5E4EC0C983}" srcOrd="0" destOrd="0" presId="urn:microsoft.com/office/officeart/2005/8/layout/vList5"/>
    <dgm:cxn modelId="{63FBC73F-70F5-FC4C-913C-D373E7187699}" type="presParOf" srcId="{77A6C79A-2850-1842-B4D1-377679B0888C}" destId="{01E39B15-836F-8D4E-BE91-A147F7B72EE9}"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04AB6D-C5DF-4649-8BCD-482DB4CE961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85082A9-8A0F-4A04-9A35-4ACC0C1340A5}">
      <dgm:prSet/>
      <dgm:spPr/>
      <dgm:t>
        <a:bodyPr/>
        <a:lstStyle/>
        <a:p>
          <a:r>
            <a:rPr lang="en-GB"/>
            <a:t>Limitation: several days after we had delegated the tasks required for this assignment, one member of the group dropped the course</a:t>
          </a:r>
          <a:endParaRPr lang="en-US"/>
        </a:p>
      </dgm:t>
    </dgm:pt>
    <dgm:pt modelId="{51865993-2213-47E8-8617-E48332D1330A}" type="parTrans" cxnId="{339A98A1-FB97-4EB4-AB1C-9F87B0A1D2C7}">
      <dgm:prSet/>
      <dgm:spPr/>
      <dgm:t>
        <a:bodyPr/>
        <a:lstStyle/>
        <a:p>
          <a:endParaRPr lang="en-US"/>
        </a:p>
      </dgm:t>
    </dgm:pt>
    <dgm:pt modelId="{DED4DC2D-FC0D-4749-AD7C-56D9C044844C}" type="sibTrans" cxnId="{339A98A1-FB97-4EB4-AB1C-9F87B0A1D2C7}">
      <dgm:prSet/>
      <dgm:spPr/>
      <dgm:t>
        <a:bodyPr/>
        <a:lstStyle/>
        <a:p>
          <a:endParaRPr lang="en-US"/>
        </a:p>
      </dgm:t>
    </dgm:pt>
    <dgm:pt modelId="{E5938576-FC7F-455C-9A53-A42B570B98DD}">
      <dgm:prSet/>
      <dgm:spPr/>
      <dgm:t>
        <a:bodyPr/>
        <a:lstStyle/>
        <a:p>
          <a:r>
            <a:rPr lang="en-GB"/>
            <a:t>Lesson Learned: how to rearrange tasks and priorities on short notice</a:t>
          </a:r>
          <a:endParaRPr lang="en-US"/>
        </a:p>
      </dgm:t>
    </dgm:pt>
    <dgm:pt modelId="{23D7D034-A8C0-43F3-9F2F-9542635E9001}" type="parTrans" cxnId="{EBF9D602-3384-43D2-8165-16FEC3F7D58A}">
      <dgm:prSet/>
      <dgm:spPr/>
      <dgm:t>
        <a:bodyPr/>
        <a:lstStyle/>
        <a:p>
          <a:endParaRPr lang="en-US"/>
        </a:p>
      </dgm:t>
    </dgm:pt>
    <dgm:pt modelId="{3143CC5B-86F0-4CD2-87A5-3B081372961A}" type="sibTrans" cxnId="{EBF9D602-3384-43D2-8165-16FEC3F7D58A}">
      <dgm:prSet/>
      <dgm:spPr/>
      <dgm:t>
        <a:bodyPr/>
        <a:lstStyle/>
        <a:p>
          <a:endParaRPr lang="en-US"/>
        </a:p>
      </dgm:t>
    </dgm:pt>
    <dgm:pt modelId="{6D2E2887-CD36-4828-87B6-4F1395252CF7}">
      <dgm:prSet/>
      <dgm:spPr/>
      <dgm:t>
        <a:bodyPr/>
        <a:lstStyle/>
        <a:p>
          <a:r>
            <a:rPr lang="en-GB"/>
            <a:t>Limitation: autonomous vehicles are a relatively new form of technology, and it was not one that most of us were familiar with</a:t>
          </a:r>
          <a:endParaRPr lang="en-US"/>
        </a:p>
      </dgm:t>
    </dgm:pt>
    <dgm:pt modelId="{9E34D9A7-470F-4344-BA0E-85A38BF5631C}" type="parTrans" cxnId="{1379DA08-B7B8-4FF3-A697-7473291F93A9}">
      <dgm:prSet/>
      <dgm:spPr/>
      <dgm:t>
        <a:bodyPr/>
        <a:lstStyle/>
        <a:p>
          <a:endParaRPr lang="en-US"/>
        </a:p>
      </dgm:t>
    </dgm:pt>
    <dgm:pt modelId="{59C50AB0-865B-4156-9E88-CED1A290561A}" type="sibTrans" cxnId="{1379DA08-B7B8-4FF3-A697-7473291F93A9}">
      <dgm:prSet/>
      <dgm:spPr/>
      <dgm:t>
        <a:bodyPr/>
        <a:lstStyle/>
        <a:p>
          <a:endParaRPr lang="en-US"/>
        </a:p>
      </dgm:t>
    </dgm:pt>
    <dgm:pt modelId="{A79EC668-85A6-436C-BE37-F598E2C3F27C}">
      <dgm:prSet/>
      <dgm:spPr/>
      <dgm:t>
        <a:bodyPr/>
        <a:lstStyle/>
        <a:p>
          <a:r>
            <a:rPr lang="en-GB"/>
            <a:t>Lesson Learned: the ways in which this architecture differs from what we would expect in a familiar piece of software</a:t>
          </a:r>
          <a:endParaRPr lang="en-US"/>
        </a:p>
      </dgm:t>
    </dgm:pt>
    <dgm:pt modelId="{BC429310-BBD8-4C25-95D5-0D5B3CFD7943}" type="parTrans" cxnId="{E3185001-3C73-4672-96A2-925DD59AAADD}">
      <dgm:prSet/>
      <dgm:spPr/>
      <dgm:t>
        <a:bodyPr/>
        <a:lstStyle/>
        <a:p>
          <a:endParaRPr lang="en-US"/>
        </a:p>
      </dgm:t>
    </dgm:pt>
    <dgm:pt modelId="{DC1BFAC8-FCFD-45C6-8875-3D04C977851F}" type="sibTrans" cxnId="{E3185001-3C73-4672-96A2-925DD59AAADD}">
      <dgm:prSet/>
      <dgm:spPr/>
      <dgm:t>
        <a:bodyPr/>
        <a:lstStyle/>
        <a:p>
          <a:endParaRPr lang="en-US"/>
        </a:p>
      </dgm:t>
    </dgm:pt>
    <dgm:pt modelId="{F8044867-EAA9-4B78-8AE8-2F41F65B8C19}">
      <dgm:prSet/>
      <dgm:spPr/>
      <dgm:t>
        <a:bodyPr/>
        <a:lstStyle/>
        <a:p>
          <a:r>
            <a:rPr lang="en-GB"/>
            <a:t>Example: from a security NFR perspective, the implementation of software for detecting malicious instructions for the vehicle exhibits an interesting dynamic</a:t>
          </a:r>
          <a:endParaRPr lang="en-US"/>
        </a:p>
      </dgm:t>
    </dgm:pt>
    <dgm:pt modelId="{0B40A9C2-B310-4302-B373-F103EA263F8A}" type="parTrans" cxnId="{2443C4AB-AE94-4F9B-A746-DE0A792471BA}">
      <dgm:prSet/>
      <dgm:spPr/>
      <dgm:t>
        <a:bodyPr/>
        <a:lstStyle/>
        <a:p>
          <a:endParaRPr lang="en-US"/>
        </a:p>
      </dgm:t>
    </dgm:pt>
    <dgm:pt modelId="{42260CA4-0A7A-4B67-B3FC-C0E3F87A32FE}" type="sibTrans" cxnId="{2443C4AB-AE94-4F9B-A746-DE0A792471BA}">
      <dgm:prSet/>
      <dgm:spPr/>
      <dgm:t>
        <a:bodyPr/>
        <a:lstStyle/>
        <a:p>
          <a:endParaRPr lang="en-US"/>
        </a:p>
      </dgm:t>
    </dgm:pt>
    <dgm:pt modelId="{255FC063-4BB6-5740-A8A7-B80727CAF374}" type="pres">
      <dgm:prSet presAssocID="{8304AB6D-C5DF-4649-8BCD-482DB4CE9610}" presName="linear" presStyleCnt="0">
        <dgm:presLayoutVars>
          <dgm:animLvl val="lvl"/>
          <dgm:resizeHandles val="exact"/>
        </dgm:presLayoutVars>
      </dgm:prSet>
      <dgm:spPr/>
    </dgm:pt>
    <dgm:pt modelId="{157847BC-A26C-E14A-BC92-2826A9643AB1}" type="pres">
      <dgm:prSet presAssocID="{B85082A9-8A0F-4A04-9A35-4ACC0C1340A5}" presName="parentText" presStyleLbl="node1" presStyleIdx="0" presStyleCnt="5">
        <dgm:presLayoutVars>
          <dgm:chMax val="0"/>
          <dgm:bulletEnabled val="1"/>
        </dgm:presLayoutVars>
      </dgm:prSet>
      <dgm:spPr/>
    </dgm:pt>
    <dgm:pt modelId="{54A242BD-C878-414F-BB4F-0C1B20B040A4}" type="pres">
      <dgm:prSet presAssocID="{DED4DC2D-FC0D-4749-AD7C-56D9C044844C}" presName="spacer" presStyleCnt="0"/>
      <dgm:spPr/>
    </dgm:pt>
    <dgm:pt modelId="{E9220C82-5EA3-5849-9E53-D3B2CBF2B77A}" type="pres">
      <dgm:prSet presAssocID="{E5938576-FC7F-455C-9A53-A42B570B98DD}" presName="parentText" presStyleLbl="node1" presStyleIdx="1" presStyleCnt="5">
        <dgm:presLayoutVars>
          <dgm:chMax val="0"/>
          <dgm:bulletEnabled val="1"/>
        </dgm:presLayoutVars>
      </dgm:prSet>
      <dgm:spPr/>
    </dgm:pt>
    <dgm:pt modelId="{FB3DA670-9A98-D14D-9423-F568AFBF0208}" type="pres">
      <dgm:prSet presAssocID="{3143CC5B-86F0-4CD2-87A5-3B081372961A}" presName="spacer" presStyleCnt="0"/>
      <dgm:spPr/>
    </dgm:pt>
    <dgm:pt modelId="{8A97D113-C974-3E4E-BBDE-644C1C21042C}" type="pres">
      <dgm:prSet presAssocID="{6D2E2887-CD36-4828-87B6-4F1395252CF7}" presName="parentText" presStyleLbl="node1" presStyleIdx="2" presStyleCnt="5">
        <dgm:presLayoutVars>
          <dgm:chMax val="0"/>
          <dgm:bulletEnabled val="1"/>
        </dgm:presLayoutVars>
      </dgm:prSet>
      <dgm:spPr/>
    </dgm:pt>
    <dgm:pt modelId="{79AA4226-8D3D-5444-BFF4-B6E4AE2484D1}" type="pres">
      <dgm:prSet presAssocID="{59C50AB0-865B-4156-9E88-CED1A290561A}" presName="spacer" presStyleCnt="0"/>
      <dgm:spPr/>
    </dgm:pt>
    <dgm:pt modelId="{DB0BC13B-D0ED-CB4E-87DE-A4529D541F8F}" type="pres">
      <dgm:prSet presAssocID="{A79EC668-85A6-436C-BE37-F598E2C3F27C}" presName="parentText" presStyleLbl="node1" presStyleIdx="3" presStyleCnt="5">
        <dgm:presLayoutVars>
          <dgm:chMax val="0"/>
          <dgm:bulletEnabled val="1"/>
        </dgm:presLayoutVars>
      </dgm:prSet>
      <dgm:spPr/>
    </dgm:pt>
    <dgm:pt modelId="{25AD4B07-7329-FE49-859D-C364486739F0}" type="pres">
      <dgm:prSet presAssocID="{DC1BFAC8-FCFD-45C6-8875-3D04C977851F}" presName="spacer" presStyleCnt="0"/>
      <dgm:spPr/>
    </dgm:pt>
    <dgm:pt modelId="{E779C2EF-941E-5D49-93EC-84D8959F68AE}" type="pres">
      <dgm:prSet presAssocID="{F8044867-EAA9-4B78-8AE8-2F41F65B8C19}" presName="parentText" presStyleLbl="node1" presStyleIdx="4" presStyleCnt="5">
        <dgm:presLayoutVars>
          <dgm:chMax val="0"/>
          <dgm:bulletEnabled val="1"/>
        </dgm:presLayoutVars>
      </dgm:prSet>
      <dgm:spPr/>
    </dgm:pt>
  </dgm:ptLst>
  <dgm:cxnLst>
    <dgm:cxn modelId="{E3185001-3C73-4672-96A2-925DD59AAADD}" srcId="{8304AB6D-C5DF-4649-8BCD-482DB4CE9610}" destId="{A79EC668-85A6-436C-BE37-F598E2C3F27C}" srcOrd="3" destOrd="0" parTransId="{BC429310-BBD8-4C25-95D5-0D5B3CFD7943}" sibTransId="{DC1BFAC8-FCFD-45C6-8875-3D04C977851F}"/>
    <dgm:cxn modelId="{EBF9D602-3384-43D2-8165-16FEC3F7D58A}" srcId="{8304AB6D-C5DF-4649-8BCD-482DB4CE9610}" destId="{E5938576-FC7F-455C-9A53-A42B570B98DD}" srcOrd="1" destOrd="0" parTransId="{23D7D034-A8C0-43F3-9F2F-9542635E9001}" sibTransId="{3143CC5B-86F0-4CD2-87A5-3B081372961A}"/>
    <dgm:cxn modelId="{1379DA08-B7B8-4FF3-A697-7473291F93A9}" srcId="{8304AB6D-C5DF-4649-8BCD-482DB4CE9610}" destId="{6D2E2887-CD36-4828-87B6-4F1395252CF7}" srcOrd="2" destOrd="0" parTransId="{9E34D9A7-470F-4344-BA0E-85A38BF5631C}" sibTransId="{59C50AB0-865B-4156-9E88-CED1A290561A}"/>
    <dgm:cxn modelId="{2801EB70-5E1F-EC4C-A473-10192113B1E2}" type="presOf" srcId="{A79EC668-85A6-436C-BE37-F598E2C3F27C}" destId="{DB0BC13B-D0ED-CB4E-87DE-A4529D541F8F}" srcOrd="0" destOrd="0" presId="urn:microsoft.com/office/officeart/2005/8/layout/vList2"/>
    <dgm:cxn modelId="{49CF2B9E-3489-A649-A5F3-7A848317910A}" type="presOf" srcId="{8304AB6D-C5DF-4649-8BCD-482DB4CE9610}" destId="{255FC063-4BB6-5740-A8A7-B80727CAF374}" srcOrd="0" destOrd="0" presId="urn:microsoft.com/office/officeart/2005/8/layout/vList2"/>
    <dgm:cxn modelId="{339A98A1-FB97-4EB4-AB1C-9F87B0A1D2C7}" srcId="{8304AB6D-C5DF-4649-8BCD-482DB4CE9610}" destId="{B85082A9-8A0F-4A04-9A35-4ACC0C1340A5}" srcOrd="0" destOrd="0" parTransId="{51865993-2213-47E8-8617-E48332D1330A}" sibTransId="{DED4DC2D-FC0D-4749-AD7C-56D9C044844C}"/>
    <dgm:cxn modelId="{2443C4AB-AE94-4F9B-A746-DE0A792471BA}" srcId="{8304AB6D-C5DF-4649-8BCD-482DB4CE9610}" destId="{F8044867-EAA9-4B78-8AE8-2F41F65B8C19}" srcOrd="4" destOrd="0" parTransId="{0B40A9C2-B310-4302-B373-F103EA263F8A}" sibTransId="{42260CA4-0A7A-4B67-B3FC-C0E3F87A32FE}"/>
    <dgm:cxn modelId="{10F03BE9-E5AE-4C4D-ADFE-28C48883B893}" type="presOf" srcId="{E5938576-FC7F-455C-9A53-A42B570B98DD}" destId="{E9220C82-5EA3-5849-9E53-D3B2CBF2B77A}" srcOrd="0" destOrd="0" presId="urn:microsoft.com/office/officeart/2005/8/layout/vList2"/>
    <dgm:cxn modelId="{5B4879F3-C326-2247-94FA-4C5AA6B2FDA5}" type="presOf" srcId="{B85082A9-8A0F-4A04-9A35-4ACC0C1340A5}" destId="{157847BC-A26C-E14A-BC92-2826A9643AB1}" srcOrd="0" destOrd="0" presId="urn:microsoft.com/office/officeart/2005/8/layout/vList2"/>
    <dgm:cxn modelId="{CC96FAF3-2FC1-6242-BCC3-2BF389348867}" type="presOf" srcId="{6D2E2887-CD36-4828-87B6-4F1395252CF7}" destId="{8A97D113-C974-3E4E-BBDE-644C1C21042C}" srcOrd="0" destOrd="0" presId="urn:microsoft.com/office/officeart/2005/8/layout/vList2"/>
    <dgm:cxn modelId="{7E5995FC-7AE7-0C4E-A6B3-E9806F75E36B}" type="presOf" srcId="{F8044867-EAA9-4B78-8AE8-2F41F65B8C19}" destId="{E779C2EF-941E-5D49-93EC-84D8959F68AE}" srcOrd="0" destOrd="0" presId="urn:microsoft.com/office/officeart/2005/8/layout/vList2"/>
    <dgm:cxn modelId="{A0BFFFF5-D883-294A-9D3A-1379D46162DB}" type="presParOf" srcId="{255FC063-4BB6-5740-A8A7-B80727CAF374}" destId="{157847BC-A26C-E14A-BC92-2826A9643AB1}" srcOrd="0" destOrd="0" presId="urn:microsoft.com/office/officeart/2005/8/layout/vList2"/>
    <dgm:cxn modelId="{4FD9D4CD-37AA-1040-BC50-A45AD1023261}" type="presParOf" srcId="{255FC063-4BB6-5740-A8A7-B80727CAF374}" destId="{54A242BD-C878-414F-BB4F-0C1B20B040A4}" srcOrd="1" destOrd="0" presId="urn:microsoft.com/office/officeart/2005/8/layout/vList2"/>
    <dgm:cxn modelId="{3C9ECADE-2B77-754A-B8A5-172F475FD2CC}" type="presParOf" srcId="{255FC063-4BB6-5740-A8A7-B80727CAF374}" destId="{E9220C82-5EA3-5849-9E53-D3B2CBF2B77A}" srcOrd="2" destOrd="0" presId="urn:microsoft.com/office/officeart/2005/8/layout/vList2"/>
    <dgm:cxn modelId="{AB9FC676-C39C-0C44-B327-FCF65338F0EB}" type="presParOf" srcId="{255FC063-4BB6-5740-A8A7-B80727CAF374}" destId="{FB3DA670-9A98-D14D-9423-F568AFBF0208}" srcOrd="3" destOrd="0" presId="urn:microsoft.com/office/officeart/2005/8/layout/vList2"/>
    <dgm:cxn modelId="{537A0AC9-FE31-B64B-ABBA-72B8E3A6FF19}" type="presParOf" srcId="{255FC063-4BB6-5740-A8A7-B80727CAF374}" destId="{8A97D113-C974-3E4E-BBDE-644C1C21042C}" srcOrd="4" destOrd="0" presId="urn:microsoft.com/office/officeart/2005/8/layout/vList2"/>
    <dgm:cxn modelId="{B3ED6413-65E6-A24F-8C91-0D6B6A3E08A5}" type="presParOf" srcId="{255FC063-4BB6-5740-A8A7-B80727CAF374}" destId="{79AA4226-8D3D-5444-BFF4-B6E4AE2484D1}" srcOrd="5" destOrd="0" presId="urn:microsoft.com/office/officeart/2005/8/layout/vList2"/>
    <dgm:cxn modelId="{F297C81E-BDA2-994E-B97C-88287230FDF7}" type="presParOf" srcId="{255FC063-4BB6-5740-A8A7-B80727CAF374}" destId="{DB0BC13B-D0ED-CB4E-87DE-A4529D541F8F}" srcOrd="6" destOrd="0" presId="urn:microsoft.com/office/officeart/2005/8/layout/vList2"/>
    <dgm:cxn modelId="{2CC50354-BEF2-EF4C-A538-F0E092C83615}" type="presParOf" srcId="{255FC063-4BB6-5740-A8A7-B80727CAF374}" destId="{25AD4B07-7329-FE49-859D-C364486739F0}" srcOrd="7" destOrd="0" presId="urn:microsoft.com/office/officeart/2005/8/layout/vList2"/>
    <dgm:cxn modelId="{D84592CD-A689-8B41-8243-0C7FBBD64100}" type="presParOf" srcId="{255FC063-4BB6-5740-A8A7-B80727CAF374}" destId="{E779C2EF-941E-5D49-93EC-84D8959F68AE}" srcOrd="8"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51601-B9C9-5149-B336-0D944DE65365}">
      <dsp:nvSpPr>
        <dsp:cNvPr id="0" name=""/>
        <dsp:cNvSpPr/>
      </dsp:nvSpPr>
      <dsp:spPr>
        <a:xfrm rot="5400000">
          <a:off x="3864678" y="-1666302"/>
          <a:ext cx="388139" cy="3819998"/>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Subsystem breakdown, Subsystem dependencies, References</a:t>
          </a:r>
        </a:p>
      </dsp:txBody>
      <dsp:txXfrm rot="-5400000">
        <a:off x="2148749" y="68574"/>
        <a:ext cx="3801051" cy="350245"/>
      </dsp:txXfrm>
    </dsp:sp>
    <dsp:sp modelId="{6127B82F-9590-5341-941B-A11C8C247017}">
      <dsp:nvSpPr>
        <dsp:cNvPr id="0" name=""/>
        <dsp:cNvSpPr/>
      </dsp:nvSpPr>
      <dsp:spPr>
        <a:xfrm>
          <a:off x="0" y="1109"/>
          <a:ext cx="2148748" cy="485174"/>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Team Leader - Joshua </a:t>
          </a:r>
          <a:r>
            <a:rPr lang="en-US" sz="1400" kern="1200" dirty="0" err="1"/>
            <a:t>Kouri</a:t>
          </a:r>
          <a:endParaRPr lang="en-US" sz="1400" kern="1200" dirty="0"/>
        </a:p>
      </dsp:txBody>
      <dsp:txXfrm>
        <a:off x="23684" y="24793"/>
        <a:ext cx="2101380" cy="437806"/>
      </dsp:txXfrm>
    </dsp:sp>
    <dsp:sp modelId="{026B3696-8ECD-FD40-A748-F69F0CBA5115}">
      <dsp:nvSpPr>
        <dsp:cNvPr id="0" name=""/>
        <dsp:cNvSpPr/>
      </dsp:nvSpPr>
      <dsp:spPr>
        <a:xfrm rot="5400000">
          <a:off x="3864678" y="-1156869"/>
          <a:ext cx="388139" cy="3819998"/>
        </a:xfrm>
        <a:prstGeom prst="round2SameRect">
          <a:avLst/>
        </a:prstGeom>
        <a:solidFill>
          <a:schemeClr val="accent2">
            <a:tint val="40000"/>
            <a:alpha val="90000"/>
            <a:hueOff val="833544"/>
            <a:satOff val="1922"/>
            <a:lumOff val="21"/>
            <a:alphaOff val="0"/>
          </a:schemeClr>
        </a:solidFill>
        <a:ln w="15875" cap="flat" cmpd="sng" algn="ctr">
          <a:solidFill>
            <a:schemeClr val="accent2">
              <a:tint val="40000"/>
              <a:alpha val="90000"/>
              <a:hueOff val="833544"/>
              <a:satOff val="1922"/>
              <a:lumOff val="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Functional requirements, Presentation</a:t>
          </a:r>
        </a:p>
      </dsp:txBody>
      <dsp:txXfrm rot="-5400000">
        <a:off x="2148749" y="578007"/>
        <a:ext cx="3801051" cy="350245"/>
      </dsp:txXfrm>
    </dsp:sp>
    <dsp:sp modelId="{FA2059D1-AC47-8A45-A25F-48A9B19166AE}">
      <dsp:nvSpPr>
        <dsp:cNvPr id="0" name=""/>
        <dsp:cNvSpPr/>
      </dsp:nvSpPr>
      <dsp:spPr>
        <a:xfrm>
          <a:off x="0" y="510542"/>
          <a:ext cx="2148748" cy="485174"/>
        </a:xfrm>
        <a:prstGeom prst="roundRect">
          <a:avLst/>
        </a:prstGeom>
        <a:solidFill>
          <a:schemeClr val="accent2">
            <a:hueOff val="663946"/>
            <a:satOff val="2284"/>
            <a:lumOff val="-44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Presenter - Josh Tremblay</a:t>
          </a:r>
        </a:p>
      </dsp:txBody>
      <dsp:txXfrm>
        <a:off x="23684" y="534226"/>
        <a:ext cx="2101380" cy="437806"/>
      </dsp:txXfrm>
    </dsp:sp>
    <dsp:sp modelId="{F9E065A4-ABDC-AF41-8740-0BDA465C6586}">
      <dsp:nvSpPr>
        <dsp:cNvPr id="0" name=""/>
        <dsp:cNvSpPr/>
      </dsp:nvSpPr>
      <dsp:spPr>
        <a:xfrm rot="5400000">
          <a:off x="3864678" y="-647436"/>
          <a:ext cx="388139" cy="3819998"/>
        </a:xfrm>
        <a:prstGeom prst="round2SameRect">
          <a:avLst/>
        </a:prstGeom>
        <a:solidFill>
          <a:schemeClr val="accent2">
            <a:tint val="40000"/>
            <a:alpha val="90000"/>
            <a:hueOff val="1667088"/>
            <a:satOff val="3844"/>
            <a:lumOff val="41"/>
            <a:alphaOff val="0"/>
          </a:schemeClr>
        </a:solidFill>
        <a:ln w="15875" cap="flat" cmpd="sng" algn="ctr">
          <a:solidFill>
            <a:schemeClr val="accent2">
              <a:tint val="40000"/>
              <a:alpha val="90000"/>
              <a:hueOff val="1667088"/>
              <a:satOff val="3844"/>
              <a:lumOff val="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Derivation, Non-functional requirements, Conclusion</a:t>
          </a:r>
        </a:p>
      </dsp:txBody>
      <dsp:txXfrm rot="-5400000">
        <a:off x="2148749" y="1087440"/>
        <a:ext cx="3801051" cy="350245"/>
      </dsp:txXfrm>
    </dsp:sp>
    <dsp:sp modelId="{6FA00CF6-24AA-2C4A-8FE2-B0131479A8F9}">
      <dsp:nvSpPr>
        <dsp:cNvPr id="0" name=""/>
        <dsp:cNvSpPr/>
      </dsp:nvSpPr>
      <dsp:spPr>
        <a:xfrm>
          <a:off x="0" y="1019975"/>
          <a:ext cx="2148748" cy="485174"/>
        </a:xfrm>
        <a:prstGeom prst="roundRect">
          <a:avLst/>
        </a:prstGeom>
        <a:solidFill>
          <a:schemeClr val="accent2">
            <a:hueOff val="1327892"/>
            <a:satOff val="4567"/>
            <a:lumOff val="-882"/>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Alex </a:t>
          </a:r>
          <a:r>
            <a:rPr lang="en-US" sz="1400" kern="1200" dirty="0" err="1"/>
            <a:t>Nechyporenko</a:t>
          </a:r>
          <a:endParaRPr lang="en-US" sz="1400" kern="1200" dirty="0"/>
        </a:p>
      </dsp:txBody>
      <dsp:txXfrm>
        <a:off x="23684" y="1043659"/>
        <a:ext cx="2101380" cy="437806"/>
      </dsp:txXfrm>
    </dsp:sp>
    <dsp:sp modelId="{CD1CE664-497E-574A-8261-3DD3D5A051AD}">
      <dsp:nvSpPr>
        <dsp:cNvPr id="0" name=""/>
        <dsp:cNvSpPr/>
      </dsp:nvSpPr>
      <dsp:spPr>
        <a:xfrm rot="5400000">
          <a:off x="3864678" y="-138003"/>
          <a:ext cx="388139" cy="3819998"/>
        </a:xfrm>
        <a:prstGeom prst="round2SameRect">
          <a:avLst/>
        </a:prstGeom>
        <a:solidFill>
          <a:schemeClr val="accent2">
            <a:tint val="40000"/>
            <a:alpha val="90000"/>
            <a:hueOff val="2500632"/>
            <a:satOff val="5767"/>
            <a:lumOff val="62"/>
            <a:alphaOff val="0"/>
          </a:schemeClr>
        </a:solidFill>
        <a:ln w="15875" cap="flat" cmpd="sng" algn="ctr">
          <a:solidFill>
            <a:schemeClr val="accent2">
              <a:tint val="40000"/>
              <a:alpha val="90000"/>
              <a:hueOff val="2500632"/>
              <a:satOff val="5767"/>
              <a:lumOff val="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Abstract, Sequence diagrams</a:t>
          </a:r>
        </a:p>
      </dsp:txBody>
      <dsp:txXfrm rot="-5400000">
        <a:off x="2148749" y="1596873"/>
        <a:ext cx="3801051" cy="350245"/>
      </dsp:txXfrm>
    </dsp:sp>
    <dsp:sp modelId="{B184B247-F530-5842-8672-098E27C2BD22}">
      <dsp:nvSpPr>
        <dsp:cNvPr id="0" name=""/>
        <dsp:cNvSpPr/>
      </dsp:nvSpPr>
      <dsp:spPr>
        <a:xfrm>
          <a:off x="0" y="1529408"/>
          <a:ext cx="2148748" cy="485174"/>
        </a:xfrm>
        <a:prstGeom prst="roundRect">
          <a:avLst/>
        </a:prstGeom>
        <a:solidFill>
          <a:schemeClr val="accent2">
            <a:hueOff val="1991838"/>
            <a:satOff val="6851"/>
            <a:lumOff val="-1324"/>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Kennan Bays</a:t>
          </a:r>
        </a:p>
      </dsp:txBody>
      <dsp:txXfrm>
        <a:off x="23684" y="1553092"/>
        <a:ext cx="2101380" cy="437806"/>
      </dsp:txXfrm>
    </dsp:sp>
    <dsp:sp modelId="{381DA724-2090-B84B-8B9F-293EA3C66418}">
      <dsp:nvSpPr>
        <dsp:cNvPr id="0" name=""/>
        <dsp:cNvSpPr/>
      </dsp:nvSpPr>
      <dsp:spPr>
        <a:xfrm rot="5400000">
          <a:off x="3864678" y="371429"/>
          <a:ext cx="388139" cy="3819998"/>
        </a:xfrm>
        <a:prstGeom prst="round2SameRect">
          <a:avLst/>
        </a:prstGeom>
        <a:solidFill>
          <a:schemeClr val="accent2">
            <a:tint val="40000"/>
            <a:alpha val="90000"/>
            <a:hueOff val="3334177"/>
            <a:satOff val="7689"/>
            <a:lumOff val="83"/>
            <a:alphaOff val="0"/>
          </a:schemeClr>
        </a:solidFill>
        <a:ln w="15875" cap="flat" cmpd="sng" algn="ctr">
          <a:solidFill>
            <a:schemeClr val="accent2">
              <a:tint val="40000"/>
              <a:alpha val="90000"/>
              <a:hueOff val="3334177"/>
              <a:satOff val="7689"/>
              <a:lumOff val="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Intro, Architecture Overview, Lessons learned</a:t>
          </a:r>
        </a:p>
      </dsp:txBody>
      <dsp:txXfrm rot="-5400000">
        <a:off x="2148749" y="2106306"/>
        <a:ext cx="3801051" cy="350245"/>
      </dsp:txXfrm>
    </dsp:sp>
    <dsp:sp modelId="{D897D2B2-DFE2-7546-A807-8F6B42C014E4}">
      <dsp:nvSpPr>
        <dsp:cNvPr id="0" name=""/>
        <dsp:cNvSpPr/>
      </dsp:nvSpPr>
      <dsp:spPr>
        <a:xfrm>
          <a:off x="0" y="2038841"/>
          <a:ext cx="2148748" cy="485174"/>
        </a:xfrm>
        <a:prstGeom prst="roundRect">
          <a:avLst/>
        </a:prstGeom>
        <a:solidFill>
          <a:schemeClr val="accent2">
            <a:hueOff val="2655785"/>
            <a:satOff val="9135"/>
            <a:lumOff val="-1765"/>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Mason Choi</a:t>
          </a:r>
        </a:p>
      </dsp:txBody>
      <dsp:txXfrm>
        <a:off x="23684" y="2062525"/>
        <a:ext cx="2101380" cy="437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41E66-791A-8745-8E3F-A077639BCDC5}">
      <dsp:nvSpPr>
        <dsp:cNvPr id="0" name=""/>
        <dsp:cNvSpPr/>
      </dsp:nvSpPr>
      <dsp:spPr>
        <a:xfrm>
          <a:off x="946314" y="906"/>
          <a:ext cx="1941008" cy="1164605"/>
        </a:xfrm>
        <a:prstGeom prst="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dirty="0"/>
            <a:t>Perception</a:t>
          </a:r>
          <a:endParaRPr lang="en-US" sz="1200" kern="1200" dirty="0"/>
        </a:p>
        <a:p>
          <a:pPr marL="57150" lvl="1" indent="-57150" algn="l" defTabSz="400050">
            <a:lnSpc>
              <a:spcPct val="90000"/>
            </a:lnSpc>
            <a:spcBef>
              <a:spcPct val="0"/>
            </a:spcBef>
            <a:spcAft>
              <a:spcPct val="15000"/>
            </a:spcAft>
            <a:buChar char="•"/>
          </a:pPr>
          <a:r>
            <a:rPr lang="en-GB" sz="900" kern="1200" dirty="0"/>
            <a:t>Sense &amp; gather data from surrounding environment</a:t>
          </a:r>
          <a:endParaRPr lang="en-US" sz="900" kern="1200" dirty="0"/>
        </a:p>
        <a:p>
          <a:pPr marL="57150" lvl="1" indent="-57150" algn="l" defTabSz="400050">
            <a:lnSpc>
              <a:spcPct val="90000"/>
            </a:lnSpc>
            <a:spcBef>
              <a:spcPct val="0"/>
            </a:spcBef>
            <a:spcAft>
              <a:spcPct val="15000"/>
            </a:spcAft>
            <a:buChar char="•"/>
          </a:pPr>
          <a:r>
            <a:rPr lang="en-GB" sz="900" kern="1200"/>
            <a:t>Detect obstacles &amp; traffic lights most importantly</a:t>
          </a:r>
          <a:endParaRPr lang="en-US" sz="900" kern="1200"/>
        </a:p>
        <a:p>
          <a:pPr marL="57150" lvl="1" indent="-57150" algn="l" defTabSz="400050">
            <a:lnSpc>
              <a:spcPct val="90000"/>
            </a:lnSpc>
            <a:spcBef>
              <a:spcPct val="0"/>
            </a:spcBef>
            <a:spcAft>
              <a:spcPct val="15000"/>
            </a:spcAft>
            <a:buChar char="•"/>
          </a:pPr>
          <a:r>
            <a:rPr lang="en-GB" sz="900" kern="1200" dirty="0"/>
            <a:t>Process data to predict behaviours and status to react accordingly</a:t>
          </a:r>
          <a:endParaRPr lang="en-US" sz="900" kern="1200" dirty="0"/>
        </a:p>
      </dsp:txBody>
      <dsp:txXfrm>
        <a:off x="946314" y="906"/>
        <a:ext cx="1941008" cy="1164605"/>
      </dsp:txXfrm>
    </dsp:sp>
    <dsp:sp modelId="{7B2D92D0-572D-CE46-93D7-FC9A3EC8AB91}">
      <dsp:nvSpPr>
        <dsp:cNvPr id="0" name=""/>
        <dsp:cNvSpPr/>
      </dsp:nvSpPr>
      <dsp:spPr>
        <a:xfrm>
          <a:off x="3081423" y="906"/>
          <a:ext cx="1941008" cy="1164605"/>
        </a:xfrm>
        <a:prstGeom prst="rect">
          <a:avLst/>
        </a:prstGeom>
        <a:solidFill>
          <a:schemeClr val="accent2">
            <a:hueOff val="1327892"/>
            <a:satOff val="4567"/>
            <a:lumOff val="-882"/>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Simulation</a:t>
          </a:r>
          <a:endParaRPr lang="en-US" sz="1200" kern="1200"/>
        </a:p>
        <a:p>
          <a:pPr marL="57150" lvl="1" indent="-57150" algn="l" defTabSz="400050">
            <a:lnSpc>
              <a:spcPct val="90000"/>
            </a:lnSpc>
            <a:spcBef>
              <a:spcPct val="0"/>
            </a:spcBef>
            <a:spcAft>
              <a:spcPct val="15000"/>
            </a:spcAft>
            <a:buChar char="•"/>
          </a:pPr>
          <a:r>
            <a:rPr lang="en-GB" sz="900" kern="1200"/>
            <a:t>Virtually drive autonomous vehicles</a:t>
          </a:r>
          <a:endParaRPr lang="en-US" sz="900" kern="1200"/>
        </a:p>
        <a:p>
          <a:pPr marL="57150" lvl="1" indent="-57150" algn="l" defTabSz="400050">
            <a:lnSpc>
              <a:spcPct val="90000"/>
            </a:lnSpc>
            <a:spcBef>
              <a:spcPct val="0"/>
            </a:spcBef>
            <a:spcAft>
              <a:spcPct val="15000"/>
            </a:spcAft>
            <a:buChar char="•"/>
          </a:pPr>
          <a:r>
            <a:rPr lang="en-GB" sz="900" kern="1200"/>
            <a:t>Useful for testing, verifying, &amp; optimizing system</a:t>
          </a:r>
          <a:endParaRPr lang="en-US" sz="900" kern="1200"/>
        </a:p>
        <a:p>
          <a:pPr marL="57150" lvl="1" indent="-57150" algn="l" defTabSz="400050">
            <a:lnSpc>
              <a:spcPct val="90000"/>
            </a:lnSpc>
            <a:spcBef>
              <a:spcPct val="0"/>
            </a:spcBef>
            <a:spcAft>
              <a:spcPct val="15000"/>
            </a:spcAft>
            <a:buChar char="•"/>
          </a:pPr>
          <a:r>
            <a:rPr lang="en-GB" sz="900" kern="1200"/>
            <a:t>Gathers information for Apollo devs &amp; familiarity for users</a:t>
          </a:r>
          <a:endParaRPr lang="en-US" sz="900" kern="1200"/>
        </a:p>
      </dsp:txBody>
      <dsp:txXfrm>
        <a:off x="3081423" y="906"/>
        <a:ext cx="1941008" cy="1164605"/>
      </dsp:txXfrm>
    </dsp:sp>
    <dsp:sp modelId="{E947AE1A-2199-F34D-87C1-9EF5B9DFBA3A}">
      <dsp:nvSpPr>
        <dsp:cNvPr id="0" name=""/>
        <dsp:cNvSpPr/>
      </dsp:nvSpPr>
      <dsp:spPr>
        <a:xfrm>
          <a:off x="2013869" y="1359612"/>
          <a:ext cx="1941008" cy="1164605"/>
        </a:xfrm>
        <a:prstGeom prst="rect">
          <a:avLst/>
        </a:prstGeom>
        <a:solidFill>
          <a:schemeClr val="accent2">
            <a:hueOff val="2655785"/>
            <a:satOff val="9135"/>
            <a:lumOff val="-1765"/>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HD map &amp; Localization</a:t>
          </a:r>
          <a:endParaRPr lang="en-US" sz="1200" kern="1200"/>
        </a:p>
        <a:p>
          <a:pPr marL="57150" lvl="1" indent="-57150" algn="l" defTabSz="400050">
            <a:lnSpc>
              <a:spcPct val="90000"/>
            </a:lnSpc>
            <a:spcBef>
              <a:spcPct val="0"/>
            </a:spcBef>
            <a:spcAft>
              <a:spcPct val="15000"/>
            </a:spcAft>
            <a:buChar char="•"/>
          </a:pPr>
          <a:r>
            <a:rPr lang="en-GB" sz="900" kern="1200"/>
            <a:t>Mapping road environment and related objects</a:t>
          </a:r>
          <a:endParaRPr lang="en-US" sz="900" kern="1200"/>
        </a:p>
        <a:p>
          <a:pPr marL="57150" lvl="1" indent="-57150" algn="l" defTabSz="400050">
            <a:lnSpc>
              <a:spcPct val="90000"/>
            </a:lnSpc>
            <a:spcBef>
              <a:spcPct val="0"/>
            </a:spcBef>
            <a:spcAft>
              <a:spcPct val="15000"/>
            </a:spcAft>
            <a:buChar char="•"/>
          </a:pPr>
          <a:r>
            <a:rPr lang="en-GB" sz="900" kern="1200"/>
            <a:t>Determine location of vehicle for use of other functionalities</a:t>
          </a:r>
          <a:endParaRPr lang="en-US" sz="900" kern="1200"/>
        </a:p>
      </dsp:txBody>
      <dsp:txXfrm>
        <a:off x="2013869" y="1359612"/>
        <a:ext cx="1941008" cy="1164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B7364-76B3-C94D-A089-B74BAA4FEA4E}">
      <dsp:nvSpPr>
        <dsp:cNvPr id="0" name=""/>
        <dsp:cNvSpPr/>
      </dsp:nvSpPr>
      <dsp:spPr>
        <a:xfrm>
          <a:off x="1331321" y="257663"/>
          <a:ext cx="2705472" cy="2705472"/>
        </a:xfrm>
        <a:prstGeom prst="pie">
          <a:avLst>
            <a:gd name="adj1" fmla="val 16200000"/>
            <a:gd name="adj2" fmla="val 54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t" anchorCtr="0">
          <a:noAutofit/>
        </a:bodyPr>
        <a:lstStyle/>
        <a:p>
          <a:pPr marL="0" lvl="0" indent="0" algn="l" defTabSz="577850">
            <a:lnSpc>
              <a:spcPct val="90000"/>
            </a:lnSpc>
            <a:spcBef>
              <a:spcPct val="0"/>
            </a:spcBef>
            <a:spcAft>
              <a:spcPct val="35000"/>
            </a:spcAft>
            <a:buNone/>
          </a:pPr>
          <a:r>
            <a:rPr lang="en-GB" sz="1300" kern="1200"/>
            <a:t>Planning</a:t>
          </a:r>
          <a:endParaRPr lang="en-US" sz="1300" kern="1200"/>
        </a:p>
        <a:p>
          <a:pPr marL="57150" lvl="1" indent="-57150" algn="l" defTabSz="444500">
            <a:lnSpc>
              <a:spcPct val="90000"/>
            </a:lnSpc>
            <a:spcBef>
              <a:spcPct val="0"/>
            </a:spcBef>
            <a:spcAft>
              <a:spcPct val="15000"/>
            </a:spcAft>
            <a:buChar char="•"/>
          </a:pPr>
          <a:r>
            <a:rPr lang="en-GB" sz="1000" kern="1200"/>
            <a:t>Plan a trajectory that the vehicle would perform</a:t>
          </a:r>
          <a:endParaRPr lang="en-US" sz="1000" kern="1200"/>
        </a:p>
        <a:p>
          <a:pPr marL="57150" lvl="1" indent="-57150" algn="l" defTabSz="444500">
            <a:lnSpc>
              <a:spcPct val="90000"/>
            </a:lnSpc>
            <a:spcBef>
              <a:spcPct val="0"/>
            </a:spcBef>
            <a:spcAft>
              <a:spcPct val="15000"/>
            </a:spcAft>
            <a:buChar char="•"/>
          </a:pPr>
          <a:r>
            <a:rPr lang="en-GB" sz="1000" kern="1200"/>
            <a:t>Deciding on by predicted data, and behaviours gathered from perception</a:t>
          </a:r>
          <a:endParaRPr lang="en-US" sz="1000" kern="1200"/>
        </a:p>
      </dsp:txBody>
      <dsp:txXfrm>
        <a:off x="2684057" y="660263"/>
        <a:ext cx="950136" cy="1900272"/>
      </dsp:txXfrm>
    </dsp:sp>
    <dsp:sp modelId="{34D0FF1E-A34C-8048-B933-E0190B5C498D}">
      <dsp:nvSpPr>
        <dsp:cNvPr id="0" name=""/>
        <dsp:cNvSpPr/>
      </dsp:nvSpPr>
      <dsp:spPr>
        <a:xfrm>
          <a:off x="1266905" y="257663"/>
          <a:ext cx="2705472" cy="2705472"/>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t" anchorCtr="0">
          <a:noAutofit/>
        </a:bodyPr>
        <a:lstStyle/>
        <a:p>
          <a:pPr marL="0" lvl="0" indent="0" algn="l" defTabSz="577850">
            <a:lnSpc>
              <a:spcPct val="90000"/>
            </a:lnSpc>
            <a:spcBef>
              <a:spcPct val="0"/>
            </a:spcBef>
            <a:spcAft>
              <a:spcPct val="35000"/>
            </a:spcAft>
            <a:buNone/>
          </a:pPr>
          <a:r>
            <a:rPr lang="en-GB" sz="1300" kern="1200"/>
            <a:t>Control</a:t>
          </a:r>
          <a:endParaRPr lang="en-US" sz="1300" kern="1200"/>
        </a:p>
        <a:p>
          <a:pPr marL="57150" lvl="1" indent="-57150" algn="l" defTabSz="444500">
            <a:lnSpc>
              <a:spcPct val="90000"/>
            </a:lnSpc>
            <a:spcBef>
              <a:spcPct val="0"/>
            </a:spcBef>
            <a:spcAft>
              <a:spcPct val="15000"/>
            </a:spcAft>
            <a:buChar char="•"/>
          </a:pPr>
          <a:r>
            <a:rPr lang="en-GB" sz="1000" kern="1200"/>
            <a:t>Performs the planned route</a:t>
          </a:r>
          <a:endParaRPr lang="en-US" sz="1000" kern="1200"/>
        </a:p>
        <a:p>
          <a:pPr marL="57150" lvl="1" indent="-57150" algn="l" defTabSz="444500">
            <a:lnSpc>
              <a:spcPct val="90000"/>
            </a:lnSpc>
            <a:spcBef>
              <a:spcPct val="0"/>
            </a:spcBef>
            <a:spcAft>
              <a:spcPct val="15000"/>
            </a:spcAft>
            <a:buChar char="•"/>
          </a:pPr>
          <a:r>
            <a:rPr lang="en-GB" sz="1000" kern="1200"/>
            <a:t>Adapts to situations (such as road conditions, and speed limits)</a:t>
          </a:r>
          <a:endParaRPr lang="en-US" sz="1000" kern="1200"/>
        </a:p>
      </dsp:txBody>
      <dsp:txXfrm>
        <a:off x="1653401" y="660263"/>
        <a:ext cx="950136" cy="19002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39B15-836F-8D4E-BE91-A147F7B72EE9}">
      <dsp:nvSpPr>
        <dsp:cNvPr id="0" name=""/>
        <dsp:cNvSpPr/>
      </dsp:nvSpPr>
      <dsp:spPr>
        <a:xfrm rot="5400000">
          <a:off x="3048697" y="-647436"/>
          <a:ext cx="2020100" cy="3819998"/>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GB" sz="1000" kern="1200"/>
            <a:t>Perception (Perception)</a:t>
          </a:r>
          <a:endParaRPr lang="en-US" sz="1000" kern="1200"/>
        </a:p>
        <a:p>
          <a:pPr marL="114300" lvl="2" indent="-57150" algn="l" defTabSz="444500">
            <a:lnSpc>
              <a:spcPct val="90000"/>
            </a:lnSpc>
            <a:spcBef>
              <a:spcPct val="0"/>
            </a:spcBef>
            <a:spcAft>
              <a:spcPct val="15000"/>
            </a:spcAft>
            <a:buChar char="•"/>
          </a:pPr>
          <a:r>
            <a:rPr lang="en-GB" sz="1000" kern="1200"/>
            <a:t>Data detected of surroundings and the interpretation of it</a:t>
          </a:r>
          <a:endParaRPr lang="en-US" sz="1000" kern="1200"/>
        </a:p>
        <a:p>
          <a:pPr marL="57150" lvl="1" indent="-57150" algn="l" defTabSz="444500">
            <a:lnSpc>
              <a:spcPct val="90000"/>
            </a:lnSpc>
            <a:spcBef>
              <a:spcPct val="0"/>
            </a:spcBef>
            <a:spcAft>
              <a:spcPct val="15000"/>
            </a:spcAft>
            <a:buChar char="•"/>
          </a:pPr>
          <a:r>
            <a:rPr lang="en-GB" sz="1000" kern="1200"/>
            <a:t>Decision &amp; Control (HD map, Localization, Planning)</a:t>
          </a:r>
          <a:endParaRPr lang="en-US" sz="1000" kern="1200"/>
        </a:p>
        <a:p>
          <a:pPr marL="114300" lvl="2" indent="-57150" algn="l" defTabSz="444500">
            <a:lnSpc>
              <a:spcPct val="90000"/>
            </a:lnSpc>
            <a:spcBef>
              <a:spcPct val="0"/>
            </a:spcBef>
            <a:spcAft>
              <a:spcPct val="15000"/>
            </a:spcAft>
            <a:buChar char="•"/>
          </a:pPr>
          <a:r>
            <a:rPr lang="en-GB" sz="1000" kern="1200" dirty="0"/>
            <a:t>Defining the way the vehicle can move based on route &amp; location, environmental events, &amp; state of system</a:t>
          </a:r>
          <a:endParaRPr lang="en-US" sz="1000" kern="1200" dirty="0"/>
        </a:p>
        <a:p>
          <a:pPr marL="57150" lvl="1" indent="-57150" algn="l" defTabSz="444500">
            <a:lnSpc>
              <a:spcPct val="90000"/>
            </a:lnSpc>
            <a:spcBef>
              <a:spcPct val="0"/>
            </a:spcBef>
            <a:spcAft>
              <a:spcPct val="15000"/>
            </a:spcAft>
            <a:buChar char="•"/>
          </a:pPr>
          <a:r>
            <a:rPr lang="en-GB" sz="1000" kern="1200"/>
            <a:t>Vehicle Platform Manipulation (Control)</a:t>
          </a:r>
          <a:endParaRPr lang="en-US" sz="1000" kern="1200"/>
        </a:p>
        <a:p>
          <a:pPr marL="114300" lvl="2" indent="-57150" algn="l" defTabSz="444500">
            <a:lnSpc>
              <a:spcPct val="90000"/>
            </a:lnSpc>
            <a:spcBef>
              <a:spcPct val="0"/>
            </a:spcBef>
            <a:spcAft>
              <a:spcPct val="15000"/>
            </a:spcAft>
            <a:buChar char="•"/>
          </a:pPr>
          <a:r>
            <a:rPr lang="en-GB" sz="1000" kern="1200"/>
            <a:t>Allowing the vehicle to move based on Decision &amp; Control</a:t>
          </a:r>
          <a:endParaRPr lang="en-US" sz="1000" kern="1200"/>
        </a:p>
        <a:p>
          <a:pPr marL="57150" lvl="1" indent="-57150" algn="l" defTabSz="444500">
            <a:lnSpc>
              <a:spcPct val="90000"/>
            </a:lnSpc>
            <a:spcBef>
              <a:spcPct val="0"/>
            </a:spcBef>
            <a:spcAft>
              <a:spcPct val="15000"/>
            </a:spcAft>
            <a:buChar char="•"/>
          </a:pPr>
          <a:r>
            <a:rPr lang="en-GB" sz="1000" kern="1200"/>
            <a:t>What about Simulation?</a:t>
          </a:r>
          <a:endParaRPr lang="en-US" sz="1000" kern="1200"/>
        </a:p>
        <a:p>
          <a:pPr marL="114300" lvl="2" indent="-57150" algn="l" defTabSz="444500">
            <a:lnSpc>
              <a:spcPct val="90000"/>
            </a:lnSpc>
            <a:spcBef>
              <a:spcPct val="0"/>
            </a:spcBef>
            <a:spcAft>
              <a:spcPct val="15000"/>
            </a:spcAft>
            <a:buChar char="•"/>
          </a:pPr>
          <a:r>
            <a:rPr lang="en-GB" sz="1000" kern="1200"/>
            <a:t>Not applicable to above categories</a:t>
          </a:r>
          <a:endParaRPr lang="en-US" sz="1000" kern="1200"/>
        </a:p>
        <a:p>
          <a:pPr marL="114300" lvl="2" indent="-57150" algn="l" defTabSz="444500">
            <a:lnSpc>
              <a:spcPct val="90000"/>
            </a:lnSpc>
            <a:spcBef>
              <a:spcPct val="0"/>
            </a:spcBef>
            <a:spcAft>
              <a:spcPct val="15000"/>
            </a:spcAft>
            <a:buChar char="•"/>
          </a:pPr>
          <a:r>
            <a:rPr lang="en-GB" sz="1000" kern="1200"/>
            <a:t>Makes Apollo distinct</a:t>
          </a:r>
          <a:endParaRPr lang="en-US" sz="1000" kern="1200"/>
        </a:p>
      </dsp:txBody>
      <dsp:txXfrm rot="-5400000">
        <a:off x="2148749" y="351125"/>
        <a:ext cx="3721385" cy="1822874"/>
      </dsp:txXfrm>
    </dsp:sp>
    <dsp:sp modelId="{1786EBB6-1C43-7541-9CE0-EC5E4EC0C983}">
      <dsp:nvSpPr>
        <dsp:cNvPr id="0" name=""/>
        <dsp:cNvSpPr/>
      </dsp:nvSpPr>
      <dsp:spPr>
        <a:xfrm>
          <a:off x="0" y="0"/>
          <a:ext cx="2148748" cy="2525125"/>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a:t>General distribution of categories:</a:t>
          </a:r>
          <a:endParaRPr lang="en-US" sz="2700" kern="1200"/>
        </a:p>
      </dsp:txBody>
      <dsp:txXfrm>
        <a:off x="104893" y="104893"/>
        <a:ext cx="1938962" cy="2315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847BC-A26C-E14A-BC92-2826A9643AB1}">
      <dsp:nvSpPr>
        <dsp:cNvPr id="0" name=""/>
        <dsp:cNvSpPr/>
      </dsp:nvSpPr>
      <dsp:spPr>
        <a:xfrm>
          <a:off x="0" y="54983"/>
          <a:ext cx="3971833" cy="80949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Limitation: several days after we had delegated the tasks required for this assignment, one member of the group dropped the course</a:t>
          </a:r>
          <a:endParaRPr lang="en-US" sz="1200" kern="1200"/>
        </a:p>
      </dsp:txBody>
      <dsp:txXfrm>
        <a:off x="39516" y="94499"/>
        <a:ext cx="3892801" cy="730461"/>
      </dsp:txXfrm>
    </dsp:sp>
    <dsp:sp modelId="{E9220C82-5EA3-5849-9E53-D3B2CBF2B77A}">
      <dsp:nvSpPr>
        <dsp:cNvPr id="0" name=""/>
        <dsp:cNvSpPr/>
      </dsp:nvSpPr>
      <dsp:spPr>
        <a:xfrm>
          <a:off x="0" y="899037"/>
          <a:ext cx="3971833" cy="809493"/>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Lesson Learned: how to rearrange tasks and priorities on short notice</a:t>
          </a:r>
          <a:endParaRPr lang="en-US" sz="1200" kern="1200"/>
        </a:p>
      </dsp:txBody>
      <dsp:txXfrm>
        <a:off x="39516" y="938553"/>
        <a:ext cx="3892801" cy="730461"/>
      </dsp:txXfrm>
    </dsp:sp>
    <dsp:sp modelId="{8A97D113-C974-3E4E-BBDE-644C1C21042C}">
      <dsp:nvSpPr>
        <dsp:cNvPr id="0" name=""/>
        <dsp:cNvSpPr/>
      </dsp:nvSpPr>
      <dsp:spPr>
        <a:xfrm>
          <a:off x="0" y="1743091"/>
          <a:ext cx="3971833" cy="809493"/>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Limitation: autonomous vehicles are a relatively new form of technology, and it was not one that most of us were familiar with</a:t>
          </a:r>
          <a:endParaRPr lang="en-US" sz="1200" kern="1200"/>
        </a:p>
      </dsp:txBody>
      <dsp:txXfrm>
        <a:off x="39516" y="1782607"/>
        <a:ext cx="3892801" cy="730461"/>
      </dsp:txXfrm>
    </dsp:sp>
    <dsp:sp modelId="{DB0BC13B-D0ED-CB4E-87DE-A4529D541F8F}">
      <dsp:nvSpPr>
        <dsp:cNvPr id="0" name=""/>
        <dsp:cNvSpPr/>
      </dsp:nvSpPr>
      <dsp:spPr>
        <a:xfrm>
          <a:off x="0" y="2587144"/>
          <a:ext cx="3971833" cy="80949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Lesson Learned: the ways in which this architecture differs from what we would expect in a familiar piece of software</a:t>
          </a:r>
          <a:endParaRPr lang="en-US" sz="1200" kern="1200"/>
        </a:p>
      </dsp:txBody>
      <dsp:txXfrm>
        <a:off x="39516" y="2626660"/>
        <a:ext cx="3892801" cy="730461"/>
      </dsp:txXfrm>
    </dsp:sp>
    <dsp:sp modelId="{E779C2EF-941E-5D49-93EC-84D8959F68AE}">
      <dsp:nvSpPr>
        <dsp:cNvPr id="0" name=""/>
        <dsp:cNvSpPr/>
      </dsp:nvSpPr>
      <dsp:spPr>
        <a:xfrm>
          <a:off x="0" y="3431198"/>
          <a:ext cx="3971833" cy="809493"/>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Example: from a security NFR perspective, the implementation of software for detecting malicious instructions for the vehicle exhibits an interesting dynamic</a:t>
          </a:r>
          <a:endParaRPr lang="en-US" sz="1200" kern="1200"/>
        </a:p>
      </dsp:txBody>
      <dsp:txXfrm>
        <a:off x="39516" y="3470714"/>
        <a:ext cx="3892801" cy="7304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5ce9d00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5ce9d00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5ce9d007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5ce9d007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48c89e6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48c89e6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48c89e6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48c89e6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1e9a726f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1e9a726f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5e7f344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5e7f344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5e7f3441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5e7f3441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5fc4906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5fc4906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755650"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706411"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6" y="2571749"/>
            <a:ext cx="4138550" cy="1701419"/>
          </a:xfrm>
        </p:spPr>
        <p:txBody>
          <a:bodyPr anchor="t">
            <a:normAutofit/>
          </a:bodyPr>
          <a:lstStyle>
            <a:lvl1pPr algn="r">
              <a:defRPr sz="4500"/>
            </a:lvl1pPr>
          </a:lstStyle>
          <a:p>
            <a:r>
              <a:rPr lang="en-US"/>
              <a:t>Click to edit Master title style</a:t>
            </a:r>
            <a:endParaRPr lang="en-US" dirty="0"/>
          </a:p>
        </p:txBody>
      </p:sp>
      <p:sp>
        <p:nvSpPr>
          <p:cNvPr id="3" name="Subtitle 2"/>
          <p:cNvSpPr>
            <a:spLocks noGrp="1"/>
          </p:cNvSpPr>
          <p:nvPr>
            <p:ph type="subTitle" idx="1"/>
          </p:nvPr>
        </p:nvSpPr>
        <p:spPr>
          <a:xfrm>
            <a:off x="2079206" y="1701590"/>
            <a:ext cx="4018200" cy="870160"/>
          </a:xfrm>
        </p:spPr>
        <p:txBody>
          <a:bodyPr tIns="0" anchor="b">
            <a:normAutofit/>
          </a:bodyPr>
          <a:lstStyle>
            <a:lvl1pPr marL="0" indent="0" algn="r">
              <a:buNone/>
              <a:defRPr sz="1350" b="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C8445-E443-1A47-BA67-960DED27ED0B}"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pPr marL="0" lvl="0" indent="0" algn="r" rtl="0">
              <a:spcBef>
                <a:spcPts val="0"/>
              </a:spcBef>
              <a:spcAft>
                <a:spcPts val="0"/>
              </a:spcAft>
              <a:buNone/>
            </a:pPr>
            <a:fld id="{00000000-1234-1234-1234-123412341234}" type="slidenum">
              <a:rPr lang="en-GB" smtClean="0"/>
              <a:t>‹#›</a:t>
            </a:fld>
            <a:endParaRPr lang="en-GB"/>
          </a:p>
        </p:txBody>
      </p:sp>
      <p:sp>
        <p:nvSpPr>
          <p:cNvPr id="13" name="TextBox 12"/>
          <p:cNvSpPr txBox="1"/>
          <p:nvPr/>
        </p:nvSpPr>
        <p:spPr>
          <a:xfrm>
            <a:off x="1643462" y="2447139"/>
            <a:ext cx="311727"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8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625537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1645677"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7" y="606042"/>
            <a:ext cx="5965568" cy="807922"/>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C8445-E443-1A47-BA67-960DED27ED0B}"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092219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7752856" y="300504"/>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929536" y="604363"/>
            <a:ext cx="994889" cy="393309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56564" y="727807"/>
            <a:ext cx="4850177" cy="38096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C8445-E443-1A47-BA67-960DED27ED0B}"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267022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9911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C8445-E443-1A47-BA67-960DED27ED0B}"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7" name="TextBox 6"/>
          <p:cNvSpPr txBox="1"/>
          <p:nvPr/>
        </p:nvSpPr>
        <p:spPr>
          <a:xfrm>
            <a:off x="1646207"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975669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1643882" y="222193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2360440"/>
            <a:ext cx="5967420" cy="1068560"/>
          </a:xfrm>
        </p:spPr>
        <p:txBody>
          <a:bodyPr anchor="t">
            <a:normAutofit/>
          </a:bodyPr>
          <a:lstStyle>
            <a:lvl1pPr algn="r">
              <a:defRPr sz="2400"/>
            </a:lvl1pPr>
          </a:lstStyle>
          <a:p>
            <a:r>
              <a:rPr lang="en-US"/>
              <a:t>Click to edit Master title style</a:t>
            </a:r>
            <a:endParaRPr lang="en-US" dirty="0"/>
          </a:p>
        </p:txBody>
      </p:sp>
      <p:sp>
        <p:nvSpPr>
          <p:cNvPr id="3" name="Text Placeholder 2"/>
          <p:cNvSpPr>
            <a:spLocks noGrp="1"/>
          </p:cNvSpPr>
          <p:nvPr>
            <p:ph type="body" idx="1"/>
          </p:nvPr>
        </p:nvSpPr>
        <p:spPr>
          <a:xfrm>
            <a:off x="2080477" y="1701590"/>
            <a:ext cx="5843948" cy="658851"/>
          </a:xfrm>
        </p:spPr>
        <p:txBody>
          <a:bodyPr tIns="0" anchor="b">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C8445-E443-1A47-BA67-960DED27ED0B}"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865957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604363"/>
            <a:ext cx="5963238" cy="8112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954031" y="1539087"/>
            <a:ext cx="2918970" cy="2998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99977" y="1539086"/>
            <a:ext cx="2920667" cy="2998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C8445-E443-1A47-BA67-960DED27ED0B}"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0" name="TextBox 9"/>
          <p:cNvSpPr txBox="1"/>
          <p:nvPr/>
        </p:nvSpPr>
        <p:spPr>
          <a:xfrm>
            <a:off x="1647129" y="480917"/>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447167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1645238" y="477318"/>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604364"/>
            <a:ext cx="5967420" cy="8087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56964" y="1539086"/>
            <a:ext cx="2922350" cy="535364"/>
          </a:xfrm>
        </p:spPr>
        <p:txBody>
          <a:bodyPr anchor="b">
            <a:noAutofit/>
          </a:bodyPr>
          <a:lstStyle>
            <a:lvl1pPr marL="0" indent="0" algn="l">
              <a:lnSpc>
                <a:spcPct val="100000"/>
              </a:lnSpc>
              <a:buNone/>
              <a:defRPr sz="165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56964" y="2138498"/>
            <a:ext cx="2920217" cy="2303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99975" y="1539086"/>
            <a:ext cx="2924849" cy="535364"/>
          </a:xfrm>
        </p:spPr>
        <p:txBody>
          <a:bodyPr anchor="b">
            <a:noAutofit/>
          </a:bodyPr>
          <a:lstStyle>
            <a:lvl1pPr marL="0" indent="0" algn="l">
              <a:lnSpc>
                <a:spcPct val="100000"/>
              </a:lnSpc>
              <a:buNone/>
              <a:defRPr sz="165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99976" y="2138498"/>
            <a:ext cx="2924849" cy="2303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C8445-E443-1A47-BA67-960DED27ED0B}" type="datetimeFigureOut">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150356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6C8445-E443-1A47-BA67-960DED27ED0B}" type="datetimeFigureOut">
              <a:rPr lang="en-US" smtClean="0"/>
              <a:t>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8" name="TextBox 7"/>
          <p:cNvSpPr txBox="1"/>
          <p:nvPr/>
        </p:nvSpPr>
        <p:spPr>
          <a:xfrm>
            <a:off x="1647129"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212689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96C8445-E443-1A47-BA67-960DED27ED0B}" type="datetimeFigureOut">
              <a:rPr lang="en-US" smtClean="0"/>
              <a:t>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8854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165616" y="845662"/>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7743" y="961839"/>
            <a:ext cx="1998271" cy="1427431"/>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840115" y="604363"/>
            <a:ext cx="4084709" cy="39330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7742" y="2389616"/>
            <a:ext cx="1998271" cy="1789798"/>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96C8445-E443-1A47-BA67-960DED27ED0B}"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726596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5060296" y="2422"/>
            <a:ext cx="3472301" cy="51435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TextBox 9"/>
          <p:cNvSpPr txBox="1"/>
          <p:nvPr/>
        </p:nvSpPr>
        <p:spPr>
          <a:xfrm>
            <a:off x="1166015" y="845662"/>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8430" y="961839"/>
            <a:ext cx="2978240" cy="1425355"/>
          </a:xfrm>
        </p:spPr>
        <p:txBody>
          <a:bodyPr anchor="b">
            <a:normAutofit/>
          </a:bodyP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1477741" y="2387196"/>
            <a:ext cx="2978906" cy="1789796"/>
          </a:xfrm>
        </p:spPr>
        <p:txBody>
          <a:bodyPr>
            <a:normAutofit/>
          </a:bodyPr>
          <a:lstStyle>
            <a:lvl1pPr marL="0" indent="0" algn="l">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96C8445-E443-1A47-BA67-960DED27ED0B}"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34910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23846" y="1578901"/>
            <a:ext cx="7020154" cy="3564599"/>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 y="0"/>
            <a:ext cx="9142400" cy="5143500"/>
          </a:xfrm>
          <a:prstGeom prst="rect">
            <a:avLst/>
          </a:prstGeom>
        </p:spPr>
      </p:pic>
      <p:sp>
        <p:nvSpPr>
          <p:cNvPr id="8" name="Rectangle 7"/>
          <p:cNvSpPr/>
          <p:nvPr/>
        </p:nvSpPr>
        <p:spPr>
          <a:xfrm>
            <a:off x="0" y="0"/>
            <a:ext cx="723131"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58857" y="606042"/>
            <a:ext cx="5968748" cy="80792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80199" y="1539087"/>
            <a:ext cx="5847405" cy="29983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607549" y="3952953"/>
            <a:ext cx="1997047" cy="137160"/>
          </a:xfrm>
          <a:prstGeom prst="rect">
            <a:avLst/>
          </a:prstGeom>
        </p:spPr>
        <p:txBody>
          <a:bodyPr vert="horz" lIns="91440" tIns="18288" rIns="91440" bIns="45720" rtlCol="0" anchor="t"/>
          <a:lstStyle>
            <a:lvl1pPr algn="r">
              <a:defRPr sz="600">
                <a:solidFill>
                  <a:schemeClr val="tx1">
                    <a:tint val="75000"/>
                  </a:schemeClr>
                </a:solidFill>
                <a:latin typeface="+mn-lt"/>
              </a:defRPr>
            </a:lvl1pPr>
          </a:lstStyle>
          <a:p>
            <a:fld id="{196C8445-E443-1A47-BA67-960DED27ED0B}" type="datetimeFigureOut">
              <a:rPr lang="en-US" smtClean="0"/>
              <a:t>2/20/2022</a:t>
            </a:fld>
            <a:endParaRPr lang="en-US"/>
          </a:p>
        </p:txBody>
      </p:sp>
      <p:sp>
        <p:nvSpPr>
          <p:cNvPr id="5" name="Footer Placeholder 4"/>
          <p:cNvSpPr>
            <a:spLocks noGrp="1"/>
          </p:cNvSpPr>
          <p:nvPr>
            <p:ph type="ftr" sz="quarter" idx="3"/>
          </p:nvPr>
        </p:nvSpPr>
        <p:spPr>
          <a:xfrm rot="5400000">
            <a:off x="-1677848" y="2745858"/>
            <a:ext cx="4414014" cy="134382"/>
          </a:xfrm>
          <a:prstGeom prst="rect">
            <a:avLst/>
          </a:prstGeom>
        </p:spPr>
        <p:txBody>
          <a:bodyPr vert="horz" lIns="91440" tIns="45720" rIns="91440" bIns="18288" rtlCol="0" anchor="b"/>
          <a:lstStyle>
            <a:lvl1pPr algn="r">
              <a:defRPr sz="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8806" y="123445"/>
            <a:ext cx="477545" cy="242138"/>
          </a:xfrm>
          <a:prstGeom prst="rect">
            <a:avLst/>
          </a:prstGeom>
        </p:spPr>
        <p:txBody>
          <a:bodyPr vert="horz" lIns="91440" tIns="45720" rIns="45720" bIns="45720" rtlCol="0" anchor="ctr"/>
          <a:lstStyle>
            <a:lvl1pPr algn="r">
              <a:defRPr sz="135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
        <p:nvSpPr>
          <p:cNvPr id="57" name="Rectangle 56"/>
          <p:cNvSpPr/>
          <p:nvPr/>
        </p:nvSpPr>
        <p:spPr>
          <a:xfrm>
            <a:off x="721532"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9462532"/>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ftr="0" dt="0"/>
  <p:txStyles>
    <p:titleStyle>
      <a:lvl1pPr algn="r" defTabSz="685800" rtl="0" eaLnBrk="1" latinLnBrk="0" hangingPunct="1">
        <a:lnSpc>
          <a:spcPct val="90000"/>
        </a:lnSpc>
        <a:spcBef>
          <a:spcPct val="0"/>
        </a:spcBef>
        <a:buNone/>
        <a:defRPr sz="2550" b="0" i="0" kern="1200" cap="none">
          <a:solidFill>
            <a:schemeClr val="tx1"/>
          </a:solidFill>
          <a:effectLst/>
          <a:latin typeface="+mj-lt"/>
          <a:ea typeface="+mj-ea"/>
          <a:cs typeface="+mj-cs"/>
        </a:defRPr>
      </a:lvl1pPr>
    </p:titleStyle>
    <p:bodyStyle>
      <a:lvl1pPr marL="258366" indent="-258366" algn="l" defTabSz="685800" rtl="0" eaLnBrk="1" latinLnBrk="0" hangingPunct="1">
        <a:lnSpc>
          <a:spcPct val="120000"/>
        </a:lnSpc>
        <a:spcBef>
          <a:spcPts val="750"/>
        </a:spcBef>
        <a:spcAft>
          <a:spcPts val="450"/>
        </a:spcAft>
        <a:buClr>
          <a:schemeClr val="accent6"/>
        </a:buClr>
        <a:buSzPct val="90000"/>
        <a:buFont typeface="Wingdings" panose="05000000000000000000" pitchFamily="2" charset="2"/>
        <a:buChar char="§"/>
        <a:defRPr sz="1500" kern="1200">
          <a:solidFill>
            <a:schemeClr val="tx1"/>
          </a:solidFill>
          <a:effectLst/>
          <a:latin typeface="+mn-lt"/>
          <a:ea typeface="+mn-ea"/>
          <a:cs typeface="+mn-cs"/>
        </a:defRPr>
      </a:lvl1pPr>
      <a:lvl2pPr marL="5965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350" kern="1200">
          <a:solidFill>
            <a:schemeClr val="tx1"/>
          </a:solidFill>
          <a:effectLst/>
          <a:latin typeface="+mn-lt"/>
          <a:ea typeface="+mn-ea"/>
          <a:cs typeface="+mn-cs"/>
        </a:defRPr>
      </a:lvl2pPr>
      <a:lvl3pPr marL="9441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3pPr>
      <a:lvl4pPr marL="12823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050" kern="1200">
          <a:solidFill>
            <a:schemeClr val="tx1"/>
          </a:solidFill>
          <a:effectLst/>
          <a:latin typeface="+mn-lt"/>
          <a:ea typeface="+mn-ea"/>
          <a:cs typeface="+mn-cs"/>
        </a:defRPr>
      </a:lvl4pPr>
      <a:lvl5pPr marL="16299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a:solidFill>
            <a:schemeClr val="tx1"/>
          </a:solidFill>
          <a:effectLst/>
          <a:latin typeface="+mn-lt"/>
          <a:ea typeface="+mn-ea"/>
          <a:cs typeface="+mn-cs"/>
        </a:defRPr>
      </a:lvl5pPr>
      <a:lvl6pPr marL="1981962"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6pPr>
      <a:lvl7pPr marL="2331720"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7pPr>
      <a:lvl8pPr marL="2681478"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8pPr>
      <a:lvl9pPr marL="3031236"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1.jpeg"/><Relationship Id="rId7" Type="http://schemas.openxmlformats.org/officeDocument/2006/relationships/diagramLayout" Target="../diagrams/layout5.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Data" Target="../diagrams/data5.xml"/><Relationship Id="rId5" Type="http://schemas.openxmlformats.org/officeDocument/2006/relationships/image" Target="../media/image3.png"/><Relationship Id="rId10" Type="http://schemas.microsoft.com/office/2007/relationships/diagramDrawing" Target="../diagrams/drawing5.xml"/><Relationship Id="rId4" Type="http://schemas.openxmlformats.org/officeDocument/2006/relationships/image" Target="../media/image2.png"/><Relationship Id="rId9" Type="http://schemas.openxmlformats.org/officeDocument/2006/relationships/diagramColors" Target="../diagrams/colors5.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jpeg"/><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Data" Target="../diagrams/data2.xml"/><Relationship Id="rId5" Type="http://schemas.openxmlformats.org/officeDocument/2006/relationships/image" Target="../media/image3.png"/><Relationship Id="rId10" Type="http://schemas.microsoft.com/office/2007/relationships/diagramDrawing" Target="../diagrams/drawing2.xml"/><Relationship Id="rId4" Type="http://schemas.openxmlformats.org/officeDocument/2006/relationships/image" Target="../media/image2.pn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jpeg"/><Relationship Id="rId7" Type="http://schemas.openxmlformats.org/officeDocument/2006/relationships/diagramLayout" Target="../diagrams/layout4.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Data" Target="../diagrams/data4.xml"/><Relationship Id="rId5" Type="http://schemas.openxmlformats.org/officeDocument/2006/relationships/image" Target="../media/image3.png"/><Relationship Id="rId10" Type="http://schemas.microsoft.com/office/2007/relationships/diagramDrawing" Target="../diagrams/drawing4.xml"/><Relationship Id="rId4" Type="http://schemas.openxmlformats.org/officeDocument/2006/relationships/image" Target="../media/image2.png"/><Relationship Id="rId9" Type="http://schemas.openxmlformats.org/officeDocument/2006/relationships/diagramColors" Target="../diagrams/colors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58856" y="850880"/>
            <a:ext cx="4138550" cy="1701419"/>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400" dirty="0"/>
              <a:t>Presentation video URL:</a:t>
            </a:r>
          </a:p>
        </p:txBody>
      </p:sp>
      <p:sp>
        <p:nvSpPr>
          <p:cNvPr id="55" name="Google Shape;55;p13"/>
          <p:cNvSpPr txBox="1">
            <a:spLocks noGrp="1"/>
          </p:cNvSpPr>
          <p:nvPr>
            <p:ph type="subTitle" idx="1"/>
          </p:nvPr>
        </p:nvSpPr>
        <p:spPr>
          <a:xfrm>
            <a:off x="2019031" y="2591202"/>
            <a:ext cx="4018200" cy="87016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000" dirty="0"/>
              <a:t>https://youtu.be/cr4ptFqgCUg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37" name="Picture 36">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39" name="Rectangle 38">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TextBox 46">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49" name="Rectangle 48">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a:noFill/>
        </p:spPr>
      </p:pic>
      <p:sp>
        <p:nvSpPr>
          <p:cNvPr id="55" name="Freeform: Shape 54">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58889" y="-1245726"/>
            <a:ext cx="4378672" cy="839155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7" name="Picture 56">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00" y="0"/>
            <a:ext cx="9142400" cy="5143500"/>
          </a:xfrm>
          <a:prstGeom prst="rect">
            <a:avLst/>
          </a:prstGeom>
        </p:spPr>
      </p:pic>
      <p:sp>
        <p:nvSpPr>
          <p:cNvPr id="59" name="Rectangle 58">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156" y="0"/>
            <a:ext cx="5906934" cy="51435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931" cy="51435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Oval 64">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0675" y="316273"/>
            <a:ext cx="725361" cy="725361"/>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926FC-87D1-427F-9D7E-26AD86EE420F}"/>
              </a:ext>
            </a:extLst>
          </p:cNvPr>
          <p:cNvSpPr>
            <a:spLocks noGrp="1"/>
          </p:cNvSpPr>
          <p:nvPr>
            <p:ph type="title"/>
          </p:nvPr>
        </p:nvSpPr>
        <p:spPr>
          <a:xfrm>
            <a:off x="1641675" y="606042"/>
            <a:ext cx="6285929" cy="807921"/>
          </a:xfrm>
        </p:spPr>
        <p:txBody>
          <a:bodyPr vert="horz" lIns="91440" tIns="45720" rIns="91440" bIns="45720" rtlCol="0" anchor="t">
            <a:normAutofit/>
          </a:bodyPr>
          <a:lstStyle/>
          <a:p>
            <a:pPr algn="l" defTabSz="914400">
              <a:spcBef>
                <a:spcPct val="0"/>
              </a:spcBef>
            </a:pPr>
            <a:r>
              <a:rPr lang="en-US" sz="3600"/>
              <a:t>Subsystems</a:t>
            </a:r>
          </a:p>
        </p:txBody>
      </p:sp>
      <p:sp>
        <p:nvSpPr>
          <p:cNvPr id="3" name="Text Placeholder 2">
            <a:extLst>
              <a:ext uri="{FF2B5EF4-FFF2-40B4-BE49-F238E27FC236}">
                <a16:creationId xmlns:a16="http://schemas.microsoft.com/office/drawing/2014/main" id="{4E836A8A-AA2F-40A3-9B82-EA5F58D5CB91}"/>
              </a:ext>
            </a:extLst>
          </p:cNvPr>
          <p:cNvSpPr>
            <a:spLocks noGrp="1"/>
          </p:cNvSpPr>
          <p:nvPr>
            <p:ph type="body" idx="1"/>
          </p:nvPr>
        </p:nvSpPr>
        <p:spPr>
          <a:xfrm>
            <a:off x="1640876" y="1331403"/>
            <a:ext cx="6906720" cy="3206055"/>
          </a:xfrm>
        </p:spPr>
        <p:txBody>
          <a:bodyPr vert="horz" lIns="91440" tIns="45720" rIns="91440" bIns="45720" rtlCol="0" anchor="t">
            <a:normAutofit fontScale="85000" lnSpcReduction="20000"/>
          </a:bodyPr>
          <a:lstStyle/>
          <a:p>
            <a:pPr marL="114300" indent="0" defTabSz="914400">
              <a:lnSpc>
                <a:spcPct val="110000"/>
              </a:lnSpc>
              <a:spcAft>
                <a:spcPts val="600"/>
              </a:spcAft>
              <a:buSzPct val="90000"/>
              <a:buNone/>
            </a:pPr>
            <a:r>
              <a:rPr lang="en-US" dirty="0"/>
              <a:t>Here are the top-level overview of the subsystems utilized within the architecture:</a:t>
            </a:r>
          </a:p>
          <a:p>
            <a:pPr defTabSz="914400">
              <a:lnSpc>
                <a:spcPct val="110000"/>
              </a:lnSpc>
              <a:spcAft>
                <a:spcPts val="600"/>
              </a:spcAft>
              <a:buSzPct val="90000"/>
              <a:buFont typeface="Wingdings" panose="05000000000000000000" pitchFamily="2" charset="2"/>
              <a:buChar char="§"/>
            </a:pPr>
            <a:r>
              <a:rPr lang="en-US" sz="1300" b="1" dirty="0"/>
              <a:t>Perception </a:t>
            </a:r>
            <a:r>
              <a:rPr lang="en-US" sz="1300" dirty="0"/>
              <a:t>– gathers information from environment (traffic-lights, obstacles and sensors</a:t>
            </a:r>
            <a:r>
              <a:rPr lang="en-US" sz="1300" b="1" dirty="0"/>
              <a:t>) </a:t>
            </a:r>
            <a:r>
              <a:rPr lang="en-US" sz="1300" dirty="0"/>
              <a:t>for other subsystems use. </a:t>
            </a:r>
          </a:p>
          <a:p>
            <a:pPr defTabSz="914400">
              <a:lnSpc>
                <a:spcPct val="110000"/>
              </a:lnSpc>
              <a:spcAft>
                <a:spcPts val="600"/>
              </a:spcAft>
              <a:buSzPct val="90000"/>
              <a:buFont typeface="Wingdings" panose="05000000000000000000" pitchFamily="2" charset="2"/>
              <a:buChar char="§"/>
            </a:pPr>
            <a:r>
              <a:rPr lang="en-US" sz="1300" b="1" dirty="0"/>
              <a:t>Prediction </a:t>
            </a:r>
            <a:r>
              <a:rPr lang="en-US" sz="1300" dirty="0"/>
              <a:t>– takes information gathered by the Perception and Scenario Handler modules to predict the behavior of detected obstacles on the road. </a:t>
            </a:r>
            <a:endParaRPr lang="en-US" sz="1300" b="1" dirty="0"/>
          </a:p>
          <a:p>
            <a:pPr defTabSz="914400">
              <a:lnSpc>
                <a:spcPct val="110000"/>
              </a:lnSpc>
              <a:spcAft>
                <a:spcPts val="600"/>
              </a:spcAft>
              <a:buSzPct val="90000"/>
              <a:buFont typeface="Wingdings" panose="05000000000000000000" pitchFamily="2" charset="2"/>
              <a:buChar char="§"/>
            </a:pPr>
            <a:r>
              <a:rPr lang="en-US" sz="1300" b="1" dirty="0"/>
              <a:t>Scenario Handlers</a:t>
            </a:r>
            <a:r>
              <a:rPr lang="en-US" sz="1300" dirty="0"/>
              <a:t> - pair of modules (planning &amp; storytelling) which govern how the vehicle reacts the situation it is in.</a:t>
            </a:r>
          </a:p>
          <a:p>
            <a:pPr defTabSz="914400">
              <a:lnSpc>
                <a:spcPct val="110000"/>
              </a:lnSpc>
              <a:spcAft>
                <a:spcPts val="600"/>
              </a:spcAft>
              <a:buSzPct val="90000"/>
              <a:buFont typeface="Wingdings" panose="05000000000000000000" pitchFamily="2" charset="2"/>
              <a:buChar char="§"/>
            </a:pPr>
            <a:r>
              <a:rPr lang="en-US" sz="1300" b="1" dirty="0"/>
              <a:t>Control </a:t>
            </a:r>
            <a:r>
              <a:rPr lang="en-US" sz="1300" dirty="0"/>
              <a:t>– takes inputs from the Scenario Handler modules which it processes and sends commands to the </a:t>
            </a:r>
            <a:r>
              <a:rPr lang="en-US" sz="1300" dirty="0" err="1"/>
              <a:t>CanBus</a:t>
            </a:r>
            <a:endParaRPr lang="en-US" sz="1300" dirty="0"/>
          </a:p>
          <a:p>
            <a:pPr defTabSz="914400">
              <a:lnSpc>
                <a:spcPct val="110000"/>
              </a:lnSpc>
              <a:spcAft>
                <a:spcPts val="600"/>
              </a:spcAft>
              <a:buSzPct val="90000"/>
              <a:buFont typeface="Wingdings" panose="05000000000000000000" pitchFamily="2" charset="2"/>
              <a:buChar char="§"/>
            </a:pPr>
            <a:r>
              <a:rPr lang="en-US" sz="1300" b="1" dirty="0"/>
              <a:t>Location Services </a:t>
            </a:r>
            <a:r>
              <a:rPr lang="en-US" sz="1300" dirty="0"/>
              <a:t>- understands where the vehicle is in relation to the world.  The three submodules that accomplish this task are HD-Map, Localization, and Routing.</a:t>
            </a:r>
          </a:p>
          <a:p>
            <a:pPr defTabSz="914400">
              <a:lnSpc>
                <a:spcPct val="110000"/>
              </a:lnSpc>
              <a:spcAft>
                <a:spcPts val="600"/>
              </a:spcAft>
              <a:buSzPct val="90000"/>
              <a:buFont typeface="Wingdings" panose="05000000000000000000" pitchFamily="2" charset="2"/>
              <a:buChar char="§"/>
            </a:pPr>
            <a:r>
              <a:rPr lang="en-US" sz="1300" b="1" dirty="0" err="1"/>
              <a:t>CanBus</a:t>
            </a:r>
            <a:r>
              <a:rPr lang="en-US" sz="1300" b="1" dirty="0"/>
              <a:t> </a:t>
            </a:r>
            <a:r>
              <a:rPr lang="en-US" sz="1300" dirty="0"/>
              <a:t>- executes instructions from the control module, while simultaneously also collects data on the vehicle’s status to give feedback to the control module.</a:t>
            </a:r>
          </a:p>
          <a:p>
            <a:pPr defTabSz="914400">
              <a:lnSpc>
                <a:spcPct val="110000"/>
              </a:lnSpc>
              <a:spcAft>
                <a:spcPts val="600"/>
              </a:spcAft>
              <a:buSzPct val="90000"/>
              <a:buFont typeface="Wingdings" panose="05000000000000000000" pitchFamily="2" charset="2"/>
              <a:buChar char="§"/>
            </a:pPr>
            <a:r>
              <a:rPr lang="en-US" sz="1300" b="1" dirty="0"/>
              <a:t>Monitoring Systems </a:t>
            </a:r>
            <a:r>
              <a:rPr lang="en-US" sz="1300" dirty="0"/>
              <a:t>- gathers information from all other modules to ensure that all systems are functioning properly</a:t>
            </a:r>
          </a:p>
          <a:p>
            <a:pPr defTabSz="914400">
              <a:lnSpc>
                <a:spcPct val="110000"/>
              </a:lnSpc>
              <a:spcAft>
                <a:spcPts val="600"/>
              </a:spcAft>
              <a:buSzPct val="90000"/>
              <a:buFont typeface="Wingdings" panose="05000000000000000000" pitchFamily="2" charset="2"/>
              <a:buChar char="§"/>
            </a:pPr>
            <a:endParaRPr lang="en-US" sz="1100" dirty="0"/>
          </a:p>
        </p:txBody>
      </p:sp>
    </p:spTree>
    <p:extLst>
      <p:ext uri="{BB962C8B-B14F-4D97-AF65-F5344CB8AC3E}">
        <p14:creationId xmlns:p14="http://schemas.microsoft.com/office/powerpoint/2010/main" val="262139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37" name="Picture 36">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39" name="Rectangle 38">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TextBox 46">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49" name="Rectangle 48">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a:noFill/>
        </p:spPr>
      </p:pic>
      <p:pic>
        <p:nvPicPr>
          <p:cNvPr id="53" name="Picture 52">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34116" y="-4115"/>
            <a:ext cx="9142401" cy="5143499"/>
          </a:xfrm>
          <a:prstGeom prst="rect">
            <a:avLst/>
          </a:prstGeom>
        </p:spPr>
      </p:pic>
      <p:sp>
        <p:nvSpPr>
          <p:cNvPr id="55" name="Rectangle 54">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931" cy="51435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Freeform: Shape 56">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932" y="0"/>
            <a:ext cx="5902158" cy="51435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Oval 58">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70" y="573291"/>
            <a:ext cx="725361" cy="725361"/>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926FC-87D1-427F-9D7E-26AD86EE420F}"/>
              </a:ext>
            </a:extLst>
          </p:cNvPr>
          <p:cNvSpPr>
            <a:spLocks noGrp="1"/>
          </p:cNvSpPr>
          <p:nvPr>
            <p:ph type="title"/>
          </p:nvPr>
        </p:nvSpPr>
        <p:spPr>
          <a:xfrm>
            <a:off x="1958856" y="606042"/>
            <a:ext cx="5968748" cy="1147906"/>
          </a:xfrm>
        </p:spPr>
        <p:txBody>
          <a:bodyPr vert="horz" lIns="91440" tIns="45720" rIns="91440" bIns="45720" rtlCol="0" anchor="t">
            <a:normAutofit/>
          </a:bodyPr>
          <a:lstStyle/>
          <a:p>
            <a:pPr algn="l" defTabSz="914400">
              <a:spcBef>
                <a:spcPct val="0"/>
              </a:spcBef>
            </a:pPr>
            <a:r>
              <a:rPr lang="en-US" sz="3600"/>
              <a:t>Subsystem Interactions</a:t>
            </a:r>
          </a:p>
        </p:txBody>
      </p:sp>
      <p:sp>
        <p:nvSpPr>
          <p:cNvPr id="3" name="Text Placeholder 2">
            <a:extLst>
              <a:ext uri="{FF2B5EF4-FFF2-40B4-BE49-F238E27FC236}">
                <a16:creationId xmlns:a16="http://schemas.microsoft.com/office/drawing/2014/main" id="{4E836A8A-AA2F-40A3-9B82-EA5F58D5CB91}"/>
              </a:ext>
            </a:extLst>
          </p:cNvPr>
          <p:cNvSpPr>
            <a:spLocks noGrp="1"/>
          </p:cNvSpPr>
          <p:nvPr>
            <p:ph type="body" idx="1"/>
          </p:nvPr>
        </p:nvSpPr>
        <p:spPr>
          <a:xfrm>
            <a:off x="1772155" y="1578901"/>
            <a:ext cx="6756381" cy="3186387"/>
          </a:xfrm>
        </p:spPr>
        <p:txBody>
          <a:bodyPr vert="horz" lIns="91440" tIns="45720" rIns="91440" bIns="45720" rtlCol="0" anchor="t">
            <a:normAutofit lnSpcReduction="10000"/>
          </a:bodyPr>
          <a:lstStyle/>
          <a:p>
            <a:pPr marL="114300" indent="0" defTabSz="914400">
              <a:spcAft>
                <a:spcPts val="600"/>
              </a:spcAft>
              <a:buSzPct val="90000"/>
              <a:buNone/>
            </a:pPr>
            <a:r>
              <a:rPr lang="en-US" dirty="0"/>
              <a:t>The subsystems can be thought of as the human system</a:t>
            </a:r>
          </a:p>
          <a:p>
            <a:pPr defTabSz="914400">
              <a:spcAft>
                <a:spcPts val="600"/>
              </a:spcAft>
              <a:buSzPct val="90000"/>
              <a:buFont typeface="Wingdings" panose="05000000000000000000" pitchFamily="2" charset="2"/>
              <a:buChar char="§"/>
            </a:pPr>
            <a:r>
              <a:rPr lang="en-US" dirty="0"/>
              <a:t>Perception - Eyes </a:t>
            </a:r>
          </a:p>
          <a:p>
            <a:pPr lvl="1" defTabSz="914400">
              <a:spcAft>
                <a:spcPts val="600"/>
              </a:spcAft>
              <a:buSzPct val="90000"/>
              <a:buFont typeface="Wingdings" panose="05000000000000000000" pitchFamily="2" charset="2"/>
              <a:buChar char="§"/>
            </a:pPr>
            <a:r>
              <a:rPr lang="en-US" dirty="0"/>
              <a:t>Communicates information of the external world to the other components of the system</a:t>
            </a:r>
          </a:p>
          <a:p>
            <a:pPr defTabSz="914400">
              <a:spcAft>
                <a:spcPts val="600"/>
              </a:spcAft>
              <a:buSzPct val="90000"/>
              <a:buFont typeface="Wingdings" panose="05000000000000000000" pitchFamily="2" charset="2"/>
              <a:buChar char="§"/>
            </a:pPr>
            <a:r>
              <a:rPr lang="en-US" dirty="0"/>
              <a:t>Planning &amp; Scenario Handlers – Brain</a:t>
            </a:r>
          </a:p>
          <a:p>
            <a:pPr lvl="1" defTabSz="914400">
              <a:spcAft>
                <a:spcPts val="600"/>
              </a:spcAft>
              <a:buSzPct val="90000"/>
              <a:buFont typeface="Wingdings" panose="05000000000000000000" pitchFamily="2" charset="2"/>
              <a:buChar char="§"/>
            </a:pPr>
            <a:r>
              <a:rPr lang="en-US" dirty="0"/>
              <a:t>Creates decisions based on information that have been passed to it</a:t>
            </a:r>
          </a:p>
          <a:p>
            <a:pPr defTabSz="914400">
              <a:spcAft>
                <a:spcPts val="600"/>
              </a:spcAft>
              <a:buSzPct val="90000"/>
              <a:buFont typeface="Wingdings" panose="05000000000000000000" pitchFamily="2" charset="2"/>
              <a:buChar char="§"/>
            </a:pPr>
            <a:r>
              <a:rPr lang="en-US" dirty="0"/>
              <a:t>Control &amp; </a:t>
            </a:r>
            <a:r>
              <a:rPr lang="en-US" dirty="0" err="1"/>
              <a:t>CanBus</a:t>
            </a:r>
            <a:r>
              <a:rPr lang="en-US" dirty="0"/>
              <a:t> – Nervous System</a:t>
            </a:r>
          </a:p>
          <a:p>
            <a:pPr lvl="1" defTabSz="914400">
              <a:spcAft>
                <a:spcPts val="600"/>
              </a:spcAft>
              <a:buSzPct val="90000"/>
              <a:buFont typeface="Wingdings" panose="05000000000000000000" pitchFamily="2" charset="2"/>
              <a:buChar char="§"/>
            </a:pPr>
            <a:r>
              <a:rPr lang="en-US" dirty="0"/>
              <a:t>Carries the signal to the hardware </a:t>
            </a:r>
          </a:p>
          <a:p>
            <a:pPr defTabSz="914400">
              <a:spcAft>
                <a:spcPts val="600"/>
              </a:spcAft>
              <a:buSzPct val="90000"/>
              <a:buFont typeface="Wingdings" panose="05000000000000000000" pitchFamily="2" charset="2"/>
              <a:buChar char="§"/>
            </a:pPr>
            <a:r>
              <a:rPr lang="en-US" dirty="0"/>
              <a:t>Guardian – Instinct</a:t>
            </a:r>
          </a:p>
          <a:p>
            <a:pPr lvl="1" defTabSz="914400">
              <a:spcAft>
                <a:spcPts val="600"/>
              </a:spcAft>
              <a:buSzPct val="90000"/>
              <a:buFont typeface="Wingdings" panose="05000000000000000000" pitchFamily="2" charset="2"/>
              <a:buChar char="§"/>
            </a:pPr>
            <a:r>
              <a:rPr lang="en-US" dirty="0"/>
              <a:t>When a module crashes, it acts as emergency break</a:t>
            </a:r>
          </a:p>
          <a:p>
            <a:pPr lvl="1" defTabSz="914400">
              <a:spcAft>
                <a:spcPts val="600"/>
              </a:spcAft>
              <a:buSzPct val="90000"/>
              <a:buFont typeface="Wingdings" panose="05000000000000000000" pitchFamily="2" charset="2"/>
              <a:buChar char="§"/>
            </a:pPr>
            <a:endParaRPr lang="en-US" dirty="0"/>
          </a:p>
        </p:txBody>
      </p:sp>
    </p:spTree>
    <p:extLst>
      <p:ext uri="{BB962C8B-B14F-4D97-AF65-F5344CB8AC3E}">
        <p14:creationId xmlns:p14="http://schemas.microsoft.com/office/powerpoint/2010/main" val="372964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28" name="Picture 7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029" name="Picture 7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030" name="Rectangle 7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1" name="Rectangle 7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2" name="Rectangle 7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8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4" name="TextBox 8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035" name="Rectangle 84">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86">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037" name="Picture 88">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038" name="Rectangle 90">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92">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94">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97404-CF20-4AC3-850D-A7E23AD71FA4}"/>
              </a:ext>
            </a:extLst>
          </p:cNvPr>
          <p:cNvSpPr>
            <a:spLocks noGrp="1"/>
          </p:cNvSpPr>
          <p:nvPr>
            <p:ph type="title"/>
          </p:nvPr>
        </p:nvSpPr>
        <p:spPr>
          <a:xfrm>
            <a:off x="1473333" y="606042"/>
            <a:ext cx="2001080" cy="807921"/>
          </a:xfrm>
        </p:spPr>
        <p:txBody>
          <a:bodyPr vert="horz" lIns="91440" tIns="45720" rIns="91440" bIns="45720" rtlCol="0" anchor="t">
            <a:normAutofit/>
          </a:bodyPr>
          <a:lstStyle/>
          <a:p>
            <a:pPr algn="l" defTabSz="914400">
              <a:spcBef>
                <a:spcPct val="0"/>
              </a:spcBef>
            </a:pPr>
            <a:r>
              <a:rPr lang="en-US" sz="2100"/>
              <a:t>Sequence Diagrams</a:t>
            </a:r>
          </a:p>
        </p:txBody>
      </p:sp>
      <p:sp>
        <p:nvSpPr>
          <p:cNvPr id="3" name="Text Placeholder 2">
            <a:extLst>
              <a:ext uri="{FF2B5EF4-FFF2-40B4-BE49-F238E27FC236}">
                <a16:creationId xmlns:a16="http://schemas.microsoft.com/office/drawing/2014/main" id="{6C060BF3-12DC-4595-A8DE-C6FE40ECD814}"/>
              </a:ext>
            </a:extLst>
          </p:cNvPr>
          <p:cNvSpPr>
            <a:spLocks noGrp="1"/>
          </p:cNvSpPr>
          <p:nvPr>
            <p:ph type="body" idx="1"/>
          </p:nvPr>
        </p:nvSpPr>
        <p:spPr>
          <a:xfrm>
            <a:off x="1473333" y="1539087"/>
            <a:ext cx="2194870" cy="2998371"/>
          </a:xfrm>
        </p:spPr>
        <p:txBody>
          <a:bodyPr vert="horz" lIns="91440" tIns="45720" rIns="91440" bIns="45720" rtlCol="0" anchor="ctr">
            <a:normAutofit/>
          </a:bodyPr>
          <a:lstStyle/>
          <a:p>
            <a:pPr defTabSz="914400">
              <a:spcAft>
                <a:spcPts val="600"/>
              </a:spcAft>
              <a:buSzPct val="90000"/>
              <a:buFont typeface="Wingdings" panose="05000000000000000000" pitchFamily="2" charset="2"/>
              <a:buChar char="§"/>
            </a:pPr>
            <a:r>
              <a:rPr lang="en-US" sz="1200" dirty="0"/>
              <a:t>Depicts the use case of the autonomous vehicle detecting a traffic light</a:t>
            </a:r>
            <a:endParaRPr lang="en-US" sz="1050" dirty="0"/>
          </a:p>
          <a:p>
            <a:pPr marL="114300" indent="0" defTabSz="914400">
              <a:spcAft>
                <a:spcPts val="600"/>
              </a:spcAft>
              <a:buSzPct val="90000"/>
              <a:buNone/>
            </a:pPr>
            <a:endParaRPr lang="en-US" sz="1200" dirty="0"/>
          </a:p>
        </p:txBody>
      </p:sp>
      <p:sp>
        <p:nvSpPr>
          <p:cNvPr id="1041" name="Rectangle 96">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7113" y="0"/>
            <a:ext cx="4463131"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agram&#10;&#10;Description automatically generated">
            <a:extLst>
              <a:ext uri="{FF2B5EF4-FFF2-40B4-BE49-F238E27FC236}">
                <a16:creationId xmlns:a16="http://schemas.microsoft.com/office/drawing/2014/main" id="{5D37634B-744E-4DAE-AC98-D62A1FA2E81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317039" y="1119584"/>
            <a:ext cx="3977982" cy="2903926"/>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99" name="Rectangle 98">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7033" y="180131"/>
            <a:ext cx="4095810" cy="4778878"/>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92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Shape 107"/>
        <p:cNvGrpSpPr/>
        <p:nvPr/>
      </p:nvGrpSpPr>
      <p:grpSpPr>
        <a:xfrm>
          <a:off x="0" y="0"/>
          <a:ext cx="0" cy="0"/>
          <a:chOff x="0" y="0"/>
          <a:chExt cx="0" cy="0"/>
        </a:xfrm>
      </p:grpSpPr>
      <p:pic>
        <p:nvPicPr>
          <p:cNvPr id="115" name="Picture 114">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17" name="Picture 116">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19" name="Rectangle 118">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Rectangle 120">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Rectangle 122">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Rectangle 124">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TextBox 126">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129" name="Rectangle 128">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8388351" cy="51434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33" name="Rectangle 132">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108;p21"/>
          <p:cNvSpPr txBox="1">
            <a:spLocks noGrp="1"/>
          </p:cNvSpPr>
          <p:nvPr>
            <p:ph type="title"/>
          </p:nvPr>
        </p:nvSpPr>
        <p:spPr>
          <a:xfrm>
            <a:off x="1356702" y="2108452"/>
            <a:ext cx="2605314" cy="1327534"/>
          </a:xfrm>
          <a:prstGeom prst="rect">
            <a:avLst/>
          </a:prstGeom>
        </p:spPr>
        <p:txBody>
          <a:bodyPr spcFirstLastPara="1" vert="horz" lIns="91440" tIns="45720" rIns="91440" bIns="45720" rtlCol="0" anchor="t" anchorCtr="0">
            <a:normAutofit/>
          </a:bodyPr>
          <a:lstStyle/>
          <a:p>
            <a:pPr marL="0" lvl="0" indent="0" algn="l" defTabSz="914400">
              <a:spcBef>
                <a:spcPct val="0"/>
              </a:spcBef>
              <a:spcAft>
                <a:spcPts val="0"/>
              </a:spcAft>
            </a:pPr>
            <a:r>
              <a:rPr lang="en-US" sz="2900"/>
              <a:t>Limitations and Lessons Learned</a:t>
            </a:r>
          </a:p>
        </p:txBody>
      </p:sp>
      <p:graphicFrame>
        <p:nvGraphicFramePr>
          <p:cNvPr id="111" name="Google Shape;109;p21">
            <a:extLst>
              <a:ext uri="{FF2B5EF4-FFF2-40B4-BE49-F238E27FC236}">
                <a16:creationId xmlns:a16="http://schemas.microsoft.com/office/drawing/2014/main" id="{750FA9F7-ACBB-49E4-BD53-CC9F3368FDCC}"/>
              </a:ext>
            </a:extLst>
          </p:cNvPr>
          <p:cNvGraphicFramePr/>
          <p:nvPr>
            <p:extLst>
              <p:ext uri="{D42A27DB-BD31-4B8C-83A1-F6EECF244321}">
                <p14:modId xmlns:p14="http://schemas.microsoft.com/office/powerpoint/2010/main" val="3416575069"/>
              </p:ext>
            </p:extLst>
          </p:nvPr>
        </p:nvGraphicFramePr>
        <p:xfrm>
          <a:off x="4710198" y="413230"/>
          <a:ext cx="3971833" cy="42956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Shape 113"/>
        <p:cNvGrpSpPr/>
        <p:nvPr/>
      </p:nvGrpSpPr>
      <p:grpSpPr>
        <a:xfrm>
          <a:off x="0" y="0"/>
          <a:ext cx="0" cy="0"/>
          <a:chOff x="0" y="0"/>
          <a:chExt cx="0" cy="0"/>
        </a:xfrm>
      </p:grpSpPr>
      <p:pic>
        <p:nvPicPr>
          <p:cNvPr id="135" name="Picture 134">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37" name="Picture 136">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39" name="Rectangle 138">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Rectangle 144">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TextBox 146">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49" name="Rectangle 14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74" y="-2038"/>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51" y="0"/>
            <a:ext cx="4895112"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Google Shape;114;p22"/>
          <p:cNvSpPr txBox="1">
            <a:spLocks noGrp="1"/>
          </p:cNvSpPr>
          <p:nvPr>
            <p:ph type="title"/>
          </p:nvPr>
        </p:nvSpPr>
        <p:spPr>
          <a:xfrm>
            <a:off x="1481053" y="606042"/>
            <a:ext cx="3740216" cy="807921"/>
          </a:xfrm>
          <a:prstGeom prst="rect">
            <a:avLst/>
          </a:prstGeom>
        </p:spPr>
        <p:txBody>
          <a:bodyPr spcFirstLastPara="1" vert="horz" lIns="91440" tIns="45720" rIns="91440" bIns="45720" rtlCol="0" anchor="t" anchorCtr="0">
            <a:normAutofit/>
          </a:bodyPr>
          <a:lstStyle/>
          <a:p>
            <a:pPr marL="0" lvl="0" indent="0" algn="l" defTabSz="914400">
              <a:spcBef>
                <a:spcPct val="0"/>
              </a:spcBef>
              <a:spcAft>
                <a:spcPts val="0"/>
              </a:spcAft>
            </a:pPr>
            <a:r>
              <a:rPr lang="en-US" sz="3400"/>
              <a:t>Conclusion</a:t>
            </a:r>
          </a:p>
        </p:txBody>
      </p:sp>
      <p:sp>
        <p:nvSpPr>
          <p:cNvPr id="115" name="Google Shape;115;p22"/>
          <p:cNvSpPr txBox="1">
            <a:spLocks noGrp="1"/>
          </p:cNvSpPr>
          <p:nvPr>
            <p:ph type="body" idx="1"/>
          </p:nvPr>
        </p:nvSpPr>
        <p:spPr>
          <a:xfrm>
            <a:off x="1481054" y="1539087"/>
            <a:ext cx="3676161" cy="2998371"/>
          </a:xfrm>
          <a:prstGeom prst="rect">
            <a:avLst/>
          </a:prstGeom>
        </p:spPr>
        <p:txBody>
          <a:bodyPr spcFirstLastPara="1" vert="horz" lIns="91440" tIns="45720" rIns="91440" bIns="45720" rtlCol="0" anchor="ctr" anchorCtr="0">
            <a:normAutofit/>
          </a:bodyPr>
          <a:lstStyle/>
          <a:p>
            <a:pPr marL="457200" lvl="0" indent="-304800" defTabSz="914400">
              <a:lnSpc>
                <a:spcPct val="110000"/>
              </a:lnSpc>
              <a:spcBef>
                <a:spcPts val="0"/>
              </a:spcBef>
              <a:spcAft>
                <a:spcPts val="600"/>
              </a:spcAft>
              <a:buSzPct val="90000"/>
              <a:buFont typeface="Wingdings" panose="05000000000000000000" pitchFamily="2" charset="2"/>
              <a:buChar char="§"/>
            </a:pPr>
            <a:r>
              <a:rPr lang="en-US" sz="900">
                <a:sym typeface="Times New Roman"/>
              </a:rPr>
              <a:t>Summarizing the conceptual architecture of Apollo, the system is designed to facilitate the advancements within the autonomous driving sector where it provides the infrastructure needed accomplish this momentous endeavour</a:t>
            </a:r>
          </a:p>
          <a:p>
            <a:pPr marL="457200" lvl="0" indent="-304800" defTabSz="914400">
              <a:lnSpc>
                <a:spcPct val="110000"/>
              </a:lnSpc>
              <a:spcBef>
                <a:spcPts val="0"/>
              </a:spcBef>
              <a:spcAft>
                <a:spcPts val="600"/>
              </a:spcAft>
              <a:buSzPct val="90000"/>
              <a:buFont typeface="Wingdings" panose="05000000000000000000" pitchFamily="2" charset="2"/>
              <a:buChar char="§"/>
            </a:pPr>
            <a:r>
              <a:rPr lang="en-US" sz="900">
                <a:sym typeface="Times New Roman"/>
              </a:rPr>
              <a:t>The system is built on a framework that allows for high power component concurrency that is also dynamic in nature. Developers can add new modules and expect low latency and high throughput for the data communication</a:t>
            </a:r>
          </a:p>
          <a:p>
            <a:pPr marL="457200" lvl="0" indent="-304800" defTabSz="914400">
              <a:lnSpc>
                <a:spcPct val="110000"/>
              </a:lnSpc>
              <a:spcBef>
                <a:spcPts val="0"/>
              </a:spcBef>
              <a:spcAft>
                <a:spcPts val="600"/>
              </a:spcAft>
              <a:buSzPct val="90000"/>
              <a:buFont typeface="Wingdings" panose="05000000000000000000" pitchFamily="2" charset="2"/>
              <a:buChar char="§"/>
            </a:pPr>
            <a:r>
              <a:rPr lang="en-US" sz="900">
                <a:sym typeface="Times New Roman"/>
              </a:rPr>
              <a:t>There is a big emphasis on security, not only from the standpoint of maintaining the integrity of the data and limiting its exposure, but to also preserving the safety of other participants on the road</a:t>
            </a:r>
          </a:p>
          <a:p>
            <a:pPr marL="457200" lvl="0" indent="-304800" defTabSz="914400">
              <a:lnSpc>
                <a:spcPct val="110000"/>
              </a:lnSpc>
              <a:spcBef>
                <a:spcPts val="0"/>
              </a:spcBef>
              <a:spcAft>
                <a:spcPts val="600"/>
              </a:spcAft>
              <a:buSzPct val="90000"/>
              <a:buFont typeface="Wingdings" panose="05000000000000000000" pitchFamily="2" charset="2"/>
              <a:buChar char="§"/>
            </a:pPr>
            <a:r>
              <a:rPr lang="en-US" sz="900">
                <a:sym typeface="Times New Roman"/>
              </a:rPr>
              <a:t>The architecture is built on the Process-Control style, where the different components produce information that the controller system uses to adjust outputs to the vehicle</a:t>
            </a:r>
          </a:p>
        </p:txBody>
      </p:sp>
      <p:sp>
        <p:nvSpPr>
          <p:cNvPr id="157" name="Rectangle 15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0477"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eural networks give glimpse of the future to autonomous cars">
            <a:extLst>
              <a:ext uri="{FF2B5EF4-FFF2-40B4-BE49-F238E27FC236}">
                <a16:creationId xmlns:a16="http://schemas.microsoft.com/office/drawing/2014/main" id="{2D90DA8F-EEA8-8E4E-908E-DC0101FA046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5929" r="35874"/>
          <a:stretch/>
        </p:blipFill>
        <p:spPr bwMode="auto">
          <a:xfrm>
            <a:off x="5650992" y="170"/>
            <a:ext cx="3492779"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15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5656779" y="0"/>
            <a:ext cx="3487221"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4"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35"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36"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15">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17">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TextBox 19">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41" name="Rectangle 21">
            <a:extLst>
              <a:ext uri="{FF2B5EF4-FFF2-40B4-BE49-F238E27FC236}">
                <a16:creationId xmlns:a16="http://schemas.microsoft.com/office/drawing/2014/main" id="{E5C12349-62E6-4BD7-9794-8785CD02D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2" name="Picture 23">
            <a:extLst>
              <a:ext uri="{FF2B5EF4-FFF2-40B4-BE49-F238E27FC236}">
                <a16:creationId xmlns:a16="http://schemas.microsoft.com/office/drawing/2014/main" id="{DF2C9459-3C4B-453D-B2C2-AD0679BF0D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BEBA8EAE-BF5A-486C-A8C5-ECC9F3942E4B}">
                <a14:imgProps xmlns:a14="http://schemas.microsoft.com/office/drawing/2010/main">
                  <a14:imgLayer r:embed="rId6">
                    <a14:imgEffect>
                      <a14:brightnessContrast bright="-65000"/>
                    </a14:imgEffect>
                  </a14:imgLayer>
                </a14:imgProps>
              </a:ext>
              <a:ext uri="{28A0092B-C50C-407E-A947-70E740481C1C}">
                <a14:useLocalDpi xmlns:a14="http://schemas.microsoft.com/office/drawing/2010/main" val="0"/>
              </a:ext>
            </a:extLst>
          </a:blip>
          <a:stretch>
            <a:fillRect/>
          </a:stretch>
        </p:blipFill>
        <p:spPr>
          <a:xfrm>
            <a:off x="2123845" y="1578901"/>
            <a:ext cx="7020154" cy="3564599"/>
          </a:xfrm>
          <a:prstGeom prst="rect">
            <a:avLst/>
          </a:prstGeom>
          <a:noFill/>
          <a:ln>
            <a:noFill/>
          </a:ln>
        </p:spPr>
      </p:pic>
      <p:pic>
        <p:nvPicPr>
          <p:cNvPr id="43" name="Picture 25">
            <a:extLst>
              <a:ext uri="{FF2B5EF4-FFF2-40B4-BE49-F238E27FC236}">
                <a16:creationId xmlns:a16="http://schemas.microsoft.com/office/drawing/2014/main" id="{4DB48376-A646-4B75-9776-453930C41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2" name="Title 1">
            <a:extLst>
              <a:ext uri="{FF2B5EF4-FFF2-40B4-BE49-F238E27FC236}">
                <a16:creationId xmlns:a16="http://schemas.microsoft.com/office/drawing/2014/main" id="{C23D10AA-A4DD-40AC-8FA6-00138CFE1FEA}"/>
              </a:ext>
            </a:extLst>
          </p:cNvPr>
          <p:cNvSpPr>
            <a:spLocks noGrp="1"/>
          </p:cNvSpPr>
          <p:nvPr>
            <p:ph type="title"/>
          </p:nvPr>
        </p:nvSpPr>
        <p:spPr>
          <a:xfrm>
            <a:off x="1717534" y="606042"/>
            <a:ext cx="6445849" cy="807921"/>
          </a:xfrm>
        </p:spPr>
        <p:txBody>
          <a:bodyPr vert="horz" lIns="91440" tIns="45720" rIns="91440" bIns="45720" rtlCol="0" anchor="t">
            <a:normAutofit/>
          </a:bodyPr>
          <a:lstStyle/>
          <a:p>
            <a:pPr defTabSz="914400">
              <a:spcBef>
                <a:spcPct val="0"/>
              </a:spcBef>
            </a:pPr>
            <a:r>
              <a:rPr lang="en-US" sz="3600"/>
              <a:t>References</a:t>
            </a:r>
          </a:p>
        </p:txBody>
      </p:sp>
      <p:sp>
        <p:nvSpPr>
          <p:cNvPr id="44" name="Rectangle 2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933" cy="51435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29">
            <a:extLst>
              <a:ext uri="{FF2B5EF4-FFF2-40B4-BE49-F238E27FC236}">
                <a16:creationId xmlns:a16="http://schemas.microsoft.com/office/drawing/2014/main" id="{761FE168-5946-42F5-93BC-ED1F21847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75905" y="609549"/>
            <a:ext cx="179901" cy="17990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8068E88-3D63-4977-90C7-C5F3FB1B8594}"/>
              </a:ext>
            </a:extLst>
          </p:cNvPr>
          <p:cNvSpPr>
            <a:spLocks noGrp="1"/>
          </p:cNvSpPr>
          <p:nvPr>
            <p:ph type="body" idx="1"/>
          </p:nvPr>
        </p:nvSpPr>
        <p:spPr>
          <a:xfrm>
            <a:off x="750162" y="1252729"/>
            <a:ext cx="7803408" cy="3564599"/>
          </a:xfrm>
        </p:spPr>
        <p:txBody>
          <a:bodyPr vert="horz" lIns="91440" tIns="45720" rIns="91440" bIns="45720" rtlCol="0" anchor="ctr">
            <a:normAutofit/>
          </a:bodyPr>
          <a:lstStyle/>
          <a:p>
            <a:pPr defTabSz="914400">
              <a:lnSpc>
                <a:spcPct val="110000"/>
              </a:lnSpc>
              <a:spcAft>
                <a:spcPts val="600"/>
              </a:spcAft>
              <a:buSzPct val="90000"/>
              <a:buFont typeface="Wingdings" panose="05000000000000000000" pitchFamily="2" charset="2"/>
              <a:buChar char="§"/>
            </a:pPr>
            <a:r>
              <a:rPr lang="en-US" sz="700" dirty="0"/>
              <a:t>Apollo Open Platform. Apollo. (n.d.). Retrieved February 14, 2022, from https://apollo.auto/developer.html</a:t>
            </a:r>
          </a:p>
          <a:p>
            <a:pPr defTabSz="914400">
              <a:lnSpc>
                <a:spcPct val="110000"/>
              </a:lnSpc>
              <a:spcAft>
                <a:spcPts val="600"/>
              </a:spcAft>
              <a:buSzPct val="90000"/>
              <a:buFont typeface="Wingdings" panose="05000000000000000000" pitchFamily="2" charset="2"/>
              <a:buChar char="§"/>
            </a:pPr>
            <a:r>
              <a:rPr lang="en-US" sz="700" dirty="0"/>
              <a:t>Apollo perception. Apollo. (n.d.). Retrieved February 14, 2022, from https://apollo.auto/platform/perception.html</a:t>
            </a:r>
          </a:p>
          <a:p>
            <a:pPr defTabSz="914400">
              <a:lnSpc>
                <a:spcPct val="110000"/>
              </a:lnSpc>
              <a:spcAft>
                <a:spcPts val="600"/>
              </a:spcAft>
              <a:buSzPct val="90000"/>
              <a:buFont typeface="Wingdings" panose="05000000000000000000" pitchFamily="2" charset="2"/>
              <a:buChar char="§"/>
            </a:pPr>
            <a:r>
              <a:rPr lang="en-US" sz="700" dirty="0" err="1"/>
              <a:t>Behere</a:t>
            </a:r>
            <a:r>
              <a:rPr lang="en-US" sz="700" dirty="0"/>
              <a:t>, S., &amp;amp; </a:t>
            </a:r>
            <a:r>
              <a:rPr lang="en-US" sz="700" dirty="0" err="1"/>
              <a:t>Törngren</a:t>
            </a:r>
            <a:r>
              <a:rPr lang="en-US" sz="700" dirty="0"/>
              <a:t>, M. (2015, December 29). A functional reference architecture for autonomous driving. Information and Software Technology. Retrieved February 14, 2022, from https://www.sciencedirect.com/science/article/abs/pii/S0950584915002177?via%3Dihub</a:t>
            </a:r>
          </a:p>
          <a:p>
            <a:pPr defTabSz="914400">
              <a:lnSpc>
                <a:spcPct val="110000"/>
              </a:lnSpc>
              <a:spcAft>
                <a:spcPts val="600"/>
              </a:spcAft>
              <a:buSzPct val="90000"/>
              <a:buFont typeface="Wingdings" panose="05000000000000000000" pitchFamily="2" charset="2"/>
              <a:buChar char="§"/>
            </a:pPr>
            <a:r>
              <a:rPr lang="en-US" sz="700" dirty="0"/>
              <a:t>Kumar, N. (2020, December 27). 7 data challenges in autonomous driving. Medium. Retrieved February 14, 2022, from https://medium.datadriveninvestor.com/7-data-challenges-in-autonomous-driving-e21d05dacc3a</a:t>
            </a:r>
          </a:p>
          <a:p>
            <a:pPr defTabSz="914400">
              <a:lnSpc>
                <a:spcPct val="110000"/>
              </a:lnSpc>
              <a:spcAft>
                <a:spcPts val="600"/>
              </a:spcAft>
              <a:buSzPct val="90000"/>
              <a:buFont typeface="Wingdings" panose="05000000000000000000" pitchFamily="2" charset="2"/>
              <a:buChar char="§"/>
            </a:pPr>
            <a:r>
              <a:rPr lang="en-US" sz="700" dirty="0"/>
              <a:t>Apollo Cyber RT framework. Apollo. (n.d.). Retrieved February 14, 2022, from https://apollo.auto/cyber.html</a:t>
            </a:r>
          </a:p>
          <a:p>
            <a:pPr defTabSz="914400">
              <a:lnSpc>
                <a:spcPct val="110000"/>
              </a:lnSpc>
              <a:spcAft>
                <a:spcPts val="600"/>
              </a:spcAft>
              <a:buSzPct val="90000"/>
              <a:buFont typeface="Wingdings" panose="05000000000000000000" pitchFamily="2" charset="2"/>
              <a:buChar char="§"/>
            </a:pPr>
            <a:r>
              <a:rPr lang="en-US" sz="700" dirty="0"/>
              <a:t>Apollo Cyber Security. Apollo. (n.d.). Retrieved February 14, 2022, from https://apollo.auto/platform/security.html</a:t>
            </a:r>
          </a:p>
          <a:p>
            <a:pPr defTabSz="914400">
              <a:lnSpc>
                <a:spcPct val="110000"/>
              </a:lnSpc>
              <a:spcAft>
                <a:spcPts val="600"/>
              </a:spcAft>
              <a:buSzPct val="90000"/>
              <a:buFont typeface="Wingdings" panose="05000000000000000000" pitchFamily="2" charset="2"/>
              <a:buChar char="§"/>
            </a:pPr>
            <a:r>
              <a:rPr lang="en-US" sz="700" dirty="0" err="1"/>
              <a:t>ApolloAuto</a:t>
            </a:r>
            <a:r>
              <a:rPr lang="en-US" sz="700" dirty="0"/>
              <a:t>/apollo: An open autonomous driving platform. GitHub. (n.d.). Retrieved February 13, 2022, from https://github.com/ApolloAuto/apollo</a:t>
            </a:r>
          </a:p>
          <a:p>
            <a:pPr defTabSz="914400">
              <a:lnSpc>
                <a:spcPct val="110000"/>
              </a:lnSpc>
              <a:spcAft>
                <a:spcPts val="600"/>
              </a:spcAft>
              <a:buSzPct val="90000"/>
              <a:buFont typeface="Wingdings" panose="05000000000000000000" pitchFamily="2" charset="2"/>
              <a:buChar char="§"/>
            </a:pPr>
            <a:r>
              <a:rPr lang="en-US" sz="700" dirty="0"/>
              <a:t>Apollo/modules/</a:t>
            </a:r>
            <a:r>
              <a:rPr lang="en-US" sz="700" dirty="0" err="1"/>
              <a:t>canbus</a:t>
            </a:r>
            <a:r>
              <a:rPr lang="en-US" sz="700" dirty="0"/>
              <a:t> at master · </a:t>
            </a:r>
            <a:r>
              <a:rPr lang="en-US" sz="700" dirty="0" err="1"/>
              <a:t>Apolloauto</a:t>
            </a:r>
            <a:r>
              <a:rPr lang="en-US" sz="700" dirty="0"/>
              <a:t>/apollo. GitHub. (n.d.). Retrieved February 13, 2022, from https://github.com/ApolloAuto/apollo/tree/master/modules/canbus</a:t>
            </a:r>
          </a:p>
          <a:p>
            <a:pPr defTabSz="914400">
              <a:lnSpc>
                <a:spcPct val="110000"/>
              </a:lnSpc>
              <a:spcAft>
                <a:spcPts val="600"/>
              </a:spcAft>
              <a:buSzPct val="90000"/>
              <a:buFont typeface="Wingdings" panose="05000000000000000000" pitchFamily="2" charset="2"/>
              <a:buChar char="§"/>
            </a:pPr>
            <a:r>
              <a:rPr lang="en-US" sz="700" dirty="0"/>
              <a:t>Apollo/modules/control at master · </a:t>
            </a:r>
            <a:r>
              <a:rPr lang="en-US" sz="700" dirty="0" err="1"/>
              <a:t>Apolloauto</a:t>
            </a:r>
            <a:r>
              <a:rPr lang="en-US" sz="700" dirty="0"/>
              <a:t>/apollo. GitHub. (n.d.). Retrieved February 13, 2022, from https://github.com/ApolloAuto/apollo/tree/master/modules/control</a:t>
            </a:r>
          </a:p>
          <a:p>
            <a:pPr defTabSz="914400">
              <a:lnSpc>
                <a:spcPct val="110000"/>
              </a:lnSpc>
              <a:spcAft>
                <a:spcPts val="600"/>
              </a:spcAft>
              <a:buSzPct val="90000"/>
              <a:buFont typeface="Wingdings" panose="05000000000000000000" pitchFamily="2" charset="2"/>
              <a:buChar char="§"/>
            </a:pPr>
            <a:r>
              <a:rPr lang="en-US" sz="700" dirty="0"/>
              <a:t>Apollo/modules/</a:t>
            </a:r>
            <a:r>
              <a:rPr lang="en-US" sz="700" dirty="0" err="1"/>
              <a:t>dreamview</a:t>
            </a:r>
            <a:r>
              <a:rPr lang="en-US" sz="700" dirty="0"/>
              <a:t> at master · </a:t>
            </a:r>
            <a:r>
              <a:rPr lang="en-US" sz="700" dirty="0" err="1"/>
              <a:t>Apolloauto</a:t>
            </a:r>
            <a:r>
              <a:rPr lang="en-US" sz="700" dirty="0"/>
              <a:t>/apollo. GitHub. (n.d.). Retrieved February 13, 2022, from https://github.com/ApolloAuto/apollo/tree/master/modules/dreamview</a:t>
            </a:r>
          </a:p>
          <a:p>
            <a:pPr defTabSz="914400">
              <a:lnSpc>
                <a:spcPct val="110000"/>
              </a:lnSpc>
              <a:spcAft>
                <a:spcPts val="600"/>
              </a:spcAft>
              <a:buSzPct val="90000"/>
              <a:buFont typeface="Wingdings" panose="05000000000000000000" pitchFamily="2" charset="2"/>
              <a:buChar char="§"/>
            </a:pPr>
            <a:r>
              <a:rPr lang="en-US" sz="700" dirty="0"/>
              <a:t>Apollo/modules/localization at master · </a:t>
            </a:r>
            <a:r>
              <a:rPr lang="en-US" sz="700" dirty="0" err="1"/>
              <a:t>ApolloAuto</a:t>
            </a:r>
            <a:r>
              <a:rPr lang="en-US" sz="700" dirty="0"/>
              <a:t>/apollo. GitHub. (n.d.). Retrieved February 13, 2022, from https://github.com/ApolloAuto/apollo/tree/master/modules/localization</a:t>
            </a:r>
          </a:p>
          <a:p>
            <a:pPr defTabSz="914400">
              <a:lnSpc>
                <a:spcPct val="110000"/>
              </a:lnSpc>
              <a:spcAft>
                <a:spcPts val="600"/>
              </a:spcAft>
              <a:buSzPct val="90000"/>
              <a:buFont typeface="Wingdings" panose="05000000000000000000" pitchFamily="2" charset="2"/>
              <a:buChar char="§"/>
            </a:pPr>
            <a:r>
              <a:rPr lang="en-US" sz="700" dirty="0"/>
              <a:t>Apollo/modules/monitor at master · </a:t>
            </a:r>
            <a:r>
              <a:rPr lang="en-US" sz="700" dirty="0" err="1"/>
              <a:t>Apolloauto</a:t>
            </a:r>
            <a:r>
              <a:rPr lang="en-US" sz="700" dirty="0"/>
              <a:t>/apollo. GitHub. (n.d.). Retrieved February 13, 2022, from https://github.com/ApolloAuto/apollo/tree/master/modules/monitor</a:t>
            </a:r>
          </a:p>
          <a:p>
            <a:pPr defTabSz="914400">
              <a:lnSpc>
                <a:spcPct val="110000"/>
              </a:lnSpc>
              <a:spcAft>
                <a:spcPts val="600"/>
              </a:spcAft>
              <a:buSzPct val="90000"/>
              <a:buFont typeface="Wingdings" panose="05000000000000000000" pitchFamily="2" charset="2"/>
              <a:buChar char="§"/>
            </a:pPr>
            <a:r>
              <a:rPr lang="en-US" sz="700" dirty="0"/>
              <a:t>Apollo/modules/perception at master · </a:t>
            </a:r>
            <a:r>
              <a:rPr lang="en-US" sz="700" dirty="0" err="1"/>
              <a:t>Apolloauto</a:t>
            </a:r>
            <a:r>
              <a:rPr lang="en-US" sz="700" dirty="0"/>
              <a:t>/apollo. GitHub. (n.d.). Retrieved February 13, 2022, from https://github.com/ApolloAuto/apollo/tree/master/modules/perception</a:t>
            </a:r>
          </a:p>
          <a:p>
            <a:pPr defTabSz="914400">
              <a:lnSpc>
                <a:spcPct val="110000"/>
              </a:lnSpc>
              <a:spcAft>
                <a:spcPts val="600"/>
              </a:spcAft>
              <a:buSzPct val="90000"/>
              <a:buFont typeface="Wingdings" panose="05000000000000000000" pitchFamily="2" charset="2"/>
              <a:buChar char="§"/>
            </a:pPr>
            <a:r>
              <a:rPr lang="en-US" sz="700" dirty="0"/>
              <a:t>Apollo/modules/planning at master · </a:t>
            </a:r>
            <a:r>
              <a:rPr lang="en-US" sz="700" dirty="0" err="1"/>
              <a:t>Apolloauto</a:t>
            </a:r>
            <a:r>
              <a:rPr lang="en-US" sz="700" dirty="0"/>
              <a:t>/apollo. GitHub. (n.d.). Retrieved February 13, 2022, from https://github.com/ApolloAuto/apollo/tree/master/modules/planning</a:t>
            </a:r>
          </a:p>
          <a:p>
            <a:pPr defTabSz="914400">
              <a:lnSpc>
                <a:spcPct val="110000"/>
              </a:lnSpc>
              <a:spcAft>
                <a:spcPts val="600"/>
              </a:spcAft>
              <a:buSzPct val="90000"/>
              <a:buFont typeface="Wingdings" panose="05000000000000000000" pitchFamily="2" charset="2"/>
              <a:buChar char="§"/>
            </a:pPr>
            <a:r>
              <a:rPr lang="en-US" sz="700" dirty="0"/>
              <a:t>Apollo/modules/prediction at master · </a:t>
            </a:r>
            <a:r>
              <a:rPr lang="en-US" sz="700" dirty="0" err="1"/>
              <a:t>Apolloauto</a:t>
            </a:r>
            <a:r>
              <a:rPr lang="en-US" sz="700" dirty="0"/>
              <a:t>/apollo. GitHub. (n.d.). Retrieved February 13, 2022, from https://github.com/ApolloAuto/apollo/tree/master/modules/prediction</a:t>
            </a:r>
          </a:p>
        </p:txBody>
      </p:sp>
    </p:spTree>
    <p:extLst>
      <p:ext uri="{BB962C8B-B14F-4D97-AF65-F5344CB8AC3E}">
        <p14:creationId xmlns:p14="http://schemas.microsoft.com/office/powerpoint/2010/main" val="243639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Shape 59"/>
        <p:cNvGrpSpPr/>
        <p:nvPr/>
      </p:nvGrpSpPr>
      <p:grpSpPr>
        <a:xfrm>
          <a:off x="0" y="0"/>
          <a:ext cx="0" cy="0"/>
          <a:chOff x="0" y="0"/>
          <a:chExt cx="0" cy="0"/>
        </a:xfrm>
      </p:grpSpPr>
      <p:pic>
        <p:nvPicPr>
          <p:cNvPr id="97" name="Picture 96">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99" name="Picture 98">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01" name="Rectangle 100">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104">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Rectangle 106">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TextBox 108">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60" name="Google Shape;60;p14"/>
          <p:cNvSpPr txBox="1">
            <a:spLocks noGrp="1"/>
          </p:cNvSpPr>
          <p:nvPr>
            <p:ph type="ctrTitle"/>
          </p:nvPr>
        </p:nvSpPr>
        <p:spPr>
          <a:xfrm>
            <a:off x="1958856" y="606042"/>
            <a:ext cx="5968748" cy="807921"/>
          </a:xfrm>
          <a:prstGeom prst="rect">
            <a:avLst/>
          </a:prstGeom>
        </p:spPr>
        <p:txBody>
          <a:bodyPr spcFirstLastPara="1" vert="horz" lIns="91440" tIns="45720" rIns="91440" bIns="45720" rtlCol="0" anchor="t" anchorCtr="0">
            <a:normAutofit/>
          </a:bodyPr>
          <a:lstStyle/>
          <a:p>
            <a:pPr marL="0" lvl="0" indent="0" algn="l" defTabSz="914400">
              <a:spcAft>
                <a:spcPts val="0"/>
              </a:spcAft>
            </a:pPr>
            <a:r>
              <a:rPr lang="en-US" sz="2600"/>
              <a:t>Apollo Conceptual Architecture</a:t>
            </a:r>
          </a:p>
          <a:p>
            <a:pPr marL="0" lvl="0" indent="0" algn="l" defTabSz="914400">
              <a:spcAft>
                <a:spcPts val="0"/>
              </a:spcAft>
            </a:pPr>
            <a:r>
              <a:rPr lang="en-US" sz="2600"/>
              <a:t>Presented by - 40 Below</a:t>
            </a:r>
          </a:p>
        </p:txBody>
      </p:sp>
      <p:graphicFrame>
        <p:nvGraphicFramePr>
          <p:cNvPr id="92" name="Google Shape;61;p14">
            <a:extLst>
              <a:ext uri="{FF2B5EF4-FFF2-40B4-BE49-F238E27FC236}">
                <a16:creationId xmlns:a16="http://schemas.microsoft.com/office/drawing/2014/main" id="{BA37306C-066F-41FE-8EB9-7FD8245B1D2D}"/>
              </a:ext>
            </a:extLst>
          </p:cNvPr>
          <p:cNvGraphicFramePr/>
          <p:nvPr>
            <p:extLst>
              <p:ext uri="{D42A27DB-BD31-4B8C-83A1-F6EECF244321}">
                <p14:modId xmlns:p14="http://schemas.microsoft.com/office/powerpoint/2010/main" val="2755310568"/>
              </p:ext>
            </p:extLst>
          </p:nvPr>
        </p:nvGraphicFramePr>
        <p:xfrm>
          <a:off x="1958856" y="1775912"/>
          <a:ext cx="5968747" cy="25251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15831"/>
    </mc:Choice>
    <mc:Fallback>
      <p:transition spd="slow" advTm="1583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74" y="-2038"/>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51" y="0"/>
            <a:ext cx="4895112"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481CA-4A55-480C-8CDB-40AC921FFD00}"/>
              </a:ext>
            </a:extLst>
          </p:cNvPr>
          <p:cNvSpPr>
            <a:spLocks noGrp="1"/>
          </p:cNvSpPr>
          <p:nvPr>
            <p:ph type="title"/>
          </p:nvPr>
        </p:nvSpPr>
        <p:spPr>
          <a:xfrm>
            <a:off x="1481053" y="606042"/>
            <a:ext cx="3740216" cy="807921"/>
          </a:xfrm>
        </p:spPr>
        <p:txBody>
          <a:bodyPr>
            <a:normAutofit/>
          </a:bodyPr>
          <a:lstStyle/>
          <a:p>
            <a:pPr algn="l"/>
            <a:r>
              <a:rPr lang="en-CA"/>
              <a:t>Overview</a:t>
            </a:r>
          </a:p>
        </p:txBody>
      </p:sp>
      <p:sp>
        <p:nvSpPr>
          <p:cNvPr id="3" name="Content Placeholder 2">
            <a:extLst>
              <a:ext uri="{FF2B5EF4-FFF2-40B4-BE49-F238E27FC236}">
                <a16:creationId xmlns:a16="http://schemas.microsoft.com/office/drawing/2014/main" id="{DF75A6B7-7580-4093-924E-B168D7AA0EAE}"/>
              </a:ext>
            </a:extLst>
          </p:cNvPr>
          <p:cNvSpPr>
            <a:spLocks noGrp="1"/>
          </p:cNvSpPr>
          <p:nvPr>
            <p:ph idx="1"/>
          </p:nvPr>
        </p:nvSpPr>
        <p:spPr>
          <a:xfrm>
            <a:off x="1481054" y="1539087"/>
            <a:ext cx="3676161" cy="2998371"/>
          </a:xfrm>
        </p:spPr>
        <p:txBody>
          <a:bodyPr>
            <a:normAutofit/>
          </a:bodyPr>
          <a:lstStyle/>
          <a:p>
            <a:pPr>
              <a:lnSpc>
                <a:spcPct val="110000"/>
              </a:lnSpc>
            </a:pPr>
            <a:r>
              <a:rPr lang="en-CA" sz="1100"/>
              <a:t>Derivation through analysis of functional &amp; non-functional requirements. Additionally, describing alternatives for both.</a:t>
            </a:r>
          </a:p>
          <a:p>
            <a:pPr>
              <a:lnSpc>
                <a:spcPct val="110000"/>
              </a:lnSpc>
            </a:pPr>
            <a:r>
              <a:rPr lang="en-CA" sz="1100"/>
              <a:t>Overview of the architecture and the architectural style. Then, describing the functionalities of each subsystem and how they interact with each other.</a:t>
            </a:r>
          </a:p>
          <a:p>
            <a:pPr>
              <a:lnSpc>
                <a:spcPct val="110000"/>
              </a:lnSpc>
            </a:pPr>
            <a:r>
              <a:rPr lang="en-CA" sz="1100"/>
              <a:t>Details of limitations encountered during the assignment and the resulting lessons learned from them</a:t>
            </a:r>
          </a:p>
          <a:p>
            <a:pPr>
              <a:lnSpc>
                <a:spcPct val="110000"/>
              </a:lnSpc>
            </a:pPr>
            <a:r>
              <a:rPr lang="en-CA" sz="1100"/>
              <a:t>Concluding thoughts and summary of our findings</a:t>
            </a:r>
          </a:p>
          <a:p>
            <a:pPr>
              <a:lnSpc>
                <a:spcPct val="110000"/>
              </a:lnSpc>
            </a:pPr>
            <a:endParaRPr lang="en-CA" sz="1100"/>
          </a:p>
          <a:p>
            <a:pPr>
              <a:lnSpc>
                <a:spcPct val="110000"/>
              </a:lnSpc>
            </a:pPr>
            <a:endParaRPr lang="en-CA" sz="1100"/>
          </a:p>
        </p:txBody>
      </p:sp>
      <p:sp>
        <p:nvSpPr>
          <p:cNvPr id="1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0477"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line art skyscrapers">
            <a:extLst>
              <a:ext uri="{FF2B5EF4-FFF2-40B4-BE49-F238E27FC236}">
                <a16:creationId xmlns:a16="http://schemas.microsoft.com/office/drawing/2014/main" id="{46939BF9-432A-4571-816F-834BBB32DE0B}"/>
              </a:ext>
            </a:extLst>
          </p:cNvPr>
          <p:cNvPicPr>
            <a:picLocks noChangeAspect="1"/>
          </p:cNvPicPr>
          <p:nvPr/>
        </p:nvPicPr>
        <p:blipFill rotWithShape="1">
          <a:blip r:embed="rId3"/>
          <a:srcRect l="25141" r="29192" b="1"/>
          <a:stretch/>
        </p:blipFill>
        <p:spPr>
          <a:xfrm>
            <a:off x="5650992" y="170"/>
            <a:ext cx="3492779" cy="51435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5656779" y="0"/>
            <a:ext cx="3487221" cy="5143500"/>
          </a:xfrm>
          <a:prstGeom prst="rect">
            <a:avLst/>
          </a:prstGeom>
        </p:spPr>
      </p:pic>
    </p:spTree>
    <p:extLst>
      <p:ext uri="{BB962C8B-B14F-4D97-AF65-F5344CB8AC3E}">
        <p14:creationId xmlns:p14="http://schemas.microsoft.com/office/powerpoint/2010/main" val="417832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Shape 65"/>
        <p:cNvGrpSpPr/>
        <p:nvPr/>
      </p:nvGrpSpPr>
      <p:grpSpPr>
        <a:xfrm>
          <a:off x="0" y="0"/>
          <a:ext cx="0" cy="0"/>
          <a:chOff x="0" y="0"/>
          <a:chExt cx="0" cy="0"/>
        </a:xfrm>
      </p:grpSpPr>
      <p:pic>
        <p:nvPicPr>
          <p:cNvPr id="73" name="Picture 72">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75" name="Picture 74">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77" name="Rectangle 76">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TextBox 84">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66" name="Google Shape;66;p15"/>
          <p:cNvSpPr txBox="1">
            <a:spLocks noGrp="1"/>
          </p:cNvSpPr>
          <p:nvPr>
            <p:ph type="title"/>
          </p:nvPr>
        </p:nvSpPr>
        <p:spPr>
          <a:xfrm>
            <a:off x="1958856" y="606042"/>
            <a:ext cx="5968748" cy="807921"/>
          </a:xfrm>
          <a:prstGeom prst="rect">
            <a:avLst/>
          </a:prstGeom>
        </p:spPr>
        <p:txBody>
          <a:bodyPr spcFirstLastPara="1" vert="horz" lIns="91440" tIns="45720" rIns="91440" bIns="45720" rtlCol="0" anchor="t" anchorCtr="0">
            <a:normAutofit/>
          </a:bodyPr>
          <a:lstStyle/>
          <a:p>
            <a:pPr marL="0" lvl="0" indent="0" algn="l" defTabSz="914400">
              <a:spcBef>
                <a:spcPct val="0"/>
              </a:spcBef>
              <a:spcAft>
                <a:spcPts val="0"/>
              </a:spcAft>
            </a:pPr>
            <a:r>
              <a:rPr lang="en-US" sz="3400"/>
              <a:t>Functional Requirements</a:t>
            </a:r>
          </a:p>
        </p:txBody>
      </p:sp>
      <p:graphicFrame>
        <p:nvGraphicFramePr>
          <p:cNvPr id="69" name="Google Shape;67;p15">
            <a:extLst>
              <a:ext uri="{FF2B5EF4-FFF2-40B4-BE49-F238E27FC236}">
                <a16:creationId xmlns:a16="http://schemas.microsoft.com/office/drawing/2014/main" id="{58C8556C-4565-4CA7-991D-E9138799ABB9}"/>
              </a:ext>
            </a:extLst>
          </p:cNvPr>
          <p:cNvGraphicFramePr/>
          <p:nvPr>
            <p:extLst>
              <p:ext uri="{D42A27DB-BD31-4B8C-83A1-F6EECF244321}">
                <p14:modId xmlns:p14="http://schemas.microsoft.com/office/powerpoint/2010/main" val="167677727"/>
              </p:ext>
            </p:extLst>
          </p:nvPr>
        </p:nvGraphicFramePr>
        <p:xfrm>
          <a:off x="1666672" y="2016169"/>
          <a:ext cx="5968747" cy="25251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737003" y="445025"/>
            <a:ext cx="4798500" cy="90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Functional Requirements (cont.) &amp; Use Case Diagram</a:t>
            </a:r>
          </a:p>
        </p:txBody>
      </p:sp>
      <p:pic>
        <p:nvPicPr>
          <p:cNvPr id="74" name="Google Shape;74;p16"/>
          <p:cNvPicPr preferRelativeResize="0"/>
          <p:nvPr/>
        </p:nvPicPr>
        <p:blipFill>
          <a:blip r:embed="rId3">
            <a:alphaModFix/>
          </a:blip>
          <a:stretch>
            <a:fillRect/>
          </a:stretch>
        </p:blipFill>
        <p:spPr>
          <a:xfrm>
            <a:off x="5697658" y="445025"/>
            <a:ext cx="3064592" cy="4164700"/>
          </a:xfrm>
          <a:prstGeom prst="rect">
            <a:avLst/>
          </a:prstGeom>
          <a:noFill/>
          <a:ln>
            <a:noFill/>
          </a:ln>
        </p:spPr>
      </p:pic>
      <p:graphicFrame>
        <p:nvGraphicFramePr>
          <p:cNvPr id="78" name="Google Shape;73;p16">
            <a:extLst>
              <a:ext uri="{FF2B5EF4-FFF2-40B4-BE49-F238E27FC236}">
                <a16:creationId xmlns:a16="http://schemas.microsoft.com/office/drawing/2014/main" id="{555DF72C-F2B2-459C-A7E3-C6FC5DB1D042}"/>
              </a:ext>
            </a:extLst>
          </p:cNvPr>
          <p:cNvGraphicFramePr/>
          <p:nvPr>
            <p:extLst>
              <p:ext uri="{D42A27DB-BD31-4B8C-83A1-F6EECF244321}">
                <p14:modId xmlns:p14="http://schemas.microsoft.com/office/powerpoint/2010/main" val="3529786386"/>
              </p:ext>
            </p:extLst>
          </p:nvPr>
        </p:nvGraphicFramePr>
        <p:xfrm>
          <a:off x="311700" y="1348075"/>
          <a:ext cx="5303700" cy="322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Shape 78"/>
        <p:cNvGrpSpPr/>
        <p:nvPr/>
      </p:nvGrpSpPr>
      <p:grpSpPr>
        <a:xfrm>
          <a:off x="0" y="0"/>
          <a:ext cx="0" cy="0"/>
          <a:chOff x="0" y="0"/>
          <a:chExt cx="0" cy="0"/>
        </a:xfrm>
      </p:grpSpPr>
      <p:pic>
        <p:nvPicPr>
          <p:cNvPr id="86" name="Picture 85">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88" name="Picture 87">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90" name="Rectangle 89">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95">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xtBox 97">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79" name="Google Shape;79;p17"/>
          <p:cNvSpPr txBox="1">
            <a:spLocks noGrp="1"/>
          </p:cNvSpPr>
          <p:nvPr>
            <p:ph type="title"/>
          </p:nvPr>
        </p:nvSpPr>
        <p:spPr>
          <a:xfrm>
            <a:off x="1958856" y="606042"/>
            <a:ext cx="5968748" cy="807921"/>
          </a:xfrm>
          <a:prstGeom prst="rect">
            <a:avLst/>
          </a:prstGeom>
        </p:spPr>
        <p:txBody>
          <a:bodyPr spcFirstLastPara="1" vert="horz" lIns="91440" tIns="45720" rIns="91440" bIns="45720" rtlCol="0" anchor="t" anchorCtr="0">
            <a:normAutofit/>
          </a:bodyPr>
          <a:lstStyle/>
          <a:p>
            <a:pPr marL="0" lvl="0" indent="0" algn="l" defTabSz="914400">
              <a:spcBef>
                <a:spcPct val="0"/>
              </a:spcBef>
              <a:spcAft>
                <a:spcPts val="0"/>
              </a:spcAft>
            </a:pPr>
            <a:r>
              <a:rPr lang="en-US" sz="3400"/>
              <a:t>Alternative Derivation</a:t>
            </a:r>
          </a:p>
        </p:txBody>
      </p:sp>
      <p:graphicFrame>
        <p:nvGraphicFramePr>
          <p:cNvPr id="82" name="Google Shape;80;p17">
            <a:extLst>
              <a:ext uri="{FF2B5EF4-FFF2-40B4-BE49-F238E27FC236}">
                <a16:creationId xmlns:a16="http://schemas.microsoft.com/office/drawing/2014/main" id="{49C25EC2-F3D4-4F0B-BC82-F4F69D73F7F3}"/>
              </a:ext>
            </a:extLst>
          </p:cNvPr>
          <p:cNvGraphicFramePr/>
          <p:nvPr>
            <p:extLst>
              <p:ext uri="{D42A27DB-BD31-4B8C-83A1-F6EECF244321}">
                <p14:modId xmlns:p14="http://schemas.microsoft.com/office/powerpoint/2010/main" val="1483263835"/>
              </p:ext>
            </p:extLst>
          </p:nvPr>
        </p:nvGraphicFramePr>
        <p:xfrm>
          <a:off x="1958856" y="1775912"/>
          <a:ext cx="5968747" cy="25251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4" name="Picture 13">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6" name="Rectangle 15">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a:noFill/>
        </p:spPr>
      </p:pic>
      <p:pic>
        <p:nvPicPr>
          <p:cNvPr id="30" name="Picture 29">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34116" y="-4115"/>
            <a:ext cx="9142401" cy="5143499"/>
          </a:xfrm>
          <a:prstGeom prst="rect">
            <a:avLst/>
          </a:prstGeom>
        </p:spPr>
      </p:pic>
      <p:sp>
        <p:nvSpPr>
          <p:cNvPr id="32" name="Rectangle 3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931" cy="51435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Shape 33">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932" y="0"/>
            <a:ext cx="5902158" cy="51435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Oval 35">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70" y="573291"/>
            <a:ext cx="725361" cy="725361"/>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85;p18">
            <a:extLst>
              <a:ext uri="{FF2B5EF4-FFF2-40B4-BE49-F238E27FC236}">
                <a16:creationId xmlns:a16="http://schemas.microsoft.com/office/drawing/2014/main" id="{0FF4AB21-616D-7944-801E-8F2E63C16784}"/>
              </a:ext>
            </a:extLst>
          </p:cNvPr>
          <p:cNvSpPr txBox="1">
            <a:spLocks noGrp="1"/>
          </p:cNvSpPr>
          <p:nvPr>
            <p:ph type="title"/>
          </p:nvPr>
        </p:nvSpPr>
        <p:spPr>
          <a:xfrm>
            <a:off x="1958856" y="606042"/>
            <a:ext cx="5968748" cy="1147906"/>
          </a:xfrm>
          <a:prstGeom prst="rect">
            <a:avLst/>
          </a:prstGeom>
        </p:spPr>
        <p:txBody>
          <a:bodyPr spcFirstLastPara="1" vert="horz" lIns="91440" tIns="45720" rIns="91440" bIns="45720" rtlCol="0" anchor="t" anchorCtr="0">
            <a:normAutofit/>
          </a:bodyPr>
          <a:lstStyle/>
          <a:p>
            <a:pPr marL="0" lvl="0" indent="0" algn="l" defTabSz="914400">
              <a:spcBef>
                <a:spcPct val="0"/>
              </a:spcBef>
              <a:spcAft>
                <a:spcPts val="0"/>
              </a:spcAft>
            </a:pPr>
            <a:r>
              <a:rPr lang="en-US" sz="3600" dirty="0"/>
              <a:t>Concurrency and Security</a:t>
            </a:r>
          </a:p>
        </p:txBody>
      </p:sp>
      <p:sp>
        <p:nvSpPr>
          <p:cNvPr id="6" name="Google Shape;86;p18">
            <a:extLst>
              <a:ext uri="{FF2B5EF4-FFF2-40B4-BE49-F238E27FC236}">
                <a16:creationId xmlns:a16="http://schemas.microsoft.com/office/drawing/2014/main" id="{98AE986C-55BC-4245-B03B-9E1AD3DB7E7B}"/>
              </a:ext>
            </a:extLst>
          </p:cNvPr>
          <p:cNvSpPr txBox="1">
            <a:spLocks noGrp="1"/>
          </p:cNvSpPr>
          <p:nvPr>
            <p:ph type="body" idx="1"/>
          </p:nvPr>
        </p:nvSpPr>
        <p:spPr>
          <a:xfrm>
            <a:off x="1646207" y="1598630"/>
            <a:ext cx="2831786" cy="2540748"/>
          </a:xfrm>
          <a:prstGeom prst="rect">
            <a:avLst/>
          </a:prstGeom>
        </p:spPr>
        <p:txBody>
          <a:bodyPr spcFirstLastPara="1" vert="horz" lIns="91440" tIns="45720" rIns="91440" bIns="45720" rtlCol="0" anchor="t" anchorCtr="0">
            <a:normAutofit fontScale="92500" lnSpcReduction="20000"/>
          </a:bodyPr>
          <a:lstStyle/>
          <a:p>
            <a:pPr marL="152400" indent="0" defTabSz="914400">
              <a:lnSpc>
                <a:spcPct val="110000"/>
              </a:lnSpc>
              <a:spcAft>
                <a:spcPts val="600"/>
              </a:spcAft>
              <a:buSzPct val="90000"/>
              <a:buNone/>
            </a:pPr>
            <a:r>
              <a:rPr lang="en-US" sz="2000" dirty="0"/>
              <a:t>Concurrency</a:t>
            </a:r>
          </a:p>
          <a:p>
            <a:pPr marL="152400" lvl="0" indent="0" defTabSz="914400">
              <a:lnSpc>
                <a:spcPct val="110000"/>
              </a:lnSpc>
              <a:spcBef>
                <a:spcPts val="0"/>
              </a:spcBef>
              <a:spcAft>
                <a:spcPts val="600"/>
              </a:spcAft>
              <a:buSzPct val="90000"/>
              <a:buFont typeface="Wingdings" panose="05000000000000000000" pitchFamily="2" charset="2"/>
              <a:buChar char="§"/>
            </a:pPr>
            <a:endParaRPr lang="en-US" sz="1400" dirty="0"/>
          </a:p>
          <a:p>
            <a:pPr marL="457200" lvl="0" indent="-304800" defTabSz="914400">
              <a:lnSpc>
                <a:spcPct val="110000"/>
              </a:lnSpc>
              <a:spcBef>
                <a:spcPts val="0"/>
              </a:spcBef>
              <a:spcAft>
                <a:spcPts val="600"/>
              </a:spcAft>
              <a:buSzPct val="90000"/>
              <a:buFont typeface="Wingdings" panose="05000000000000000000" pitchFamily="2" charset="2"/>
              <a:buChar char="§"/>
            </a:pPr>
            <a:r>
              <a:rPr lang="en-US" sz="1100" dirty="0"/>
              <a:t>In order to facilitate the advancement of driverless cars, Apollo created a framework called Cyber RT which is a centralized system that manages parallel computing, along with high concurrency task execution</a:t>
            </a:r>
          </a:p>
          <a:p>
            <a:pPr marL="457200" lvl="0" indent="-304800" defTabSz="914400">
              <a:lnSpc>
                <a:spcPct val="110000"/>
              </a:lnSpc>
              <a:spcBef>
                <a:spcPts val="0"/>
              </a:spcBef>
              <a:spcAft>
                <a:spcPts val="600"/>
              </a:spcAft>
              <a:buSzPct val="90000"/>
              <a:buFont typeface="Wingdings" panose="05000000000000000000" pitchFamily="2" charset="2"/>
              <a:buChar char="§"/>
            </a:pPr>
            <a:r>
              <a:rPr lang="en-US" sz="1100" dirty="0"/>
              <a:t>Given the data intensity of autonomous vehicles and the asynchronous execution of multiple parallel systems, the framework must support high throughput of concurrent data transferring </a:t>
            </a:r>
          </a:p>
        </p:txBody>
      </p:sp>
      <p:sp>
        <p:nvSpPr>
          <p:cNvPr id="7" name="Google Shape;88;p18">
            <a:extLst>
              <a:ext uri="{FF2B5EF4-FFF2-40B4-BE49-F238E27FC236}">
                <a16:creationId xmlns:a16="http://schemas.microsoft.com/office/drawing/2014/main" id="{8F232683-2DAE-7C47-88B0-98806F28DDCA}"/>
              </a:ext>
            </a:extLst>
          </p:cNvPr>
          <p:cNvSpPr txBox="1">
            <a:spLocks/>
          </p:cNvSpPr>
          <p:nvPr/>
        </p:nvSpPr>
        <p:spPr>
          <a:xfrm>
            <a:off x="4991973" y="1598630"/>
            <a:ext cx="2900362" cy="2741613"/>
          </a:xfrm>
          <a:prstGeom prst="rect">
            <a:avLst/>
          </a:prstGeom>
        </p:spPr>
        <p:txBody>
          <a:bodyPr spcFirstLastPara="1" vert="horz" wrap="square" lIns="91425" tIns="91425" rIns="91425" bIns="91425" rtlCol="0" anchor="t" anchorCtr="0">
            <a:normAutofit fontScale="62500" lnSpcReduction="20000"/>
          </a:bodyPr>
          <a:lstStyle>
            <a:lvl1pPr marL="258366" indent="-258366" algn="l" defTabSz="685800" rtl="0" eaLnBrk="1" latinLnBrk="0" hangingPunct="1">
              <a:lnSpc>
                <a:spcPct val="120000"/>
              </a:lnSpc>
              <a:spcBef>
                <a:spcPts val="750"/>
              </a:spcBef>
              <a:spcAft>
                <a:spcPts val="450"/>
              </a:spcAft>
              <a:buClr>
                <a:schemeClr val="accent6"/>
              </a:buClr>
              <a:buSzPct val="90000"/>
              <a:buFont typeface="Wingdings" panose="05000000000000000000" pitchFamily="2" charset="2"/>
              <a:buChar char="§"/>
              <a:defRPr sz="1500" kern="1200">
                <a:solidFill>
                  <a:schemeClr val="tx1"/>
                </a:solidFill>
                <a:effectLst/>
                <a:latin typeface="+mn-lt"/>
                <a:ea typeface="+mn-ea"/>
                <a:cs typeface="+mn-cs"/>
              </a:defRPr>
            </a:lvl1pPr>
            <a:lvl2pPr marL="5965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350" kern="1200">
                <a:solidFill>
                  <a:schemeClr val="tx1"/>
                </a:solidFill>
                <a:effectLst/>
                <a:latin typeface="+mn-lt"/>
                <a:ea typeface="+mn-ea"/>
                <a:cs typeface="+mn-cs"/>
              </a:defRPr>
            </a:lvl2pPr>
            <a:lvl3pPr marL="9441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3pPr>
            <a:lvl4pPr marL="12823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050" kern="1200">
                <a:solidFill>
                  <a:schemeClr val="tx1"/>
                </a:solidFill>
                <a:effectLst/>
                <a:latin typeface="+mn-lt"/>
                <a:ea typeface="+mn-ea"/>
                <a:cs typeface="+mn-cs"/>
              </a:defRPr>
            </a:lvl4pPr>
            <a:lvl5pPr marL="16299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a:solidFill>
                  <a:schemeClr val="tx1"/>
                </a:solidFill>
                <a:effectLst/>
                <a:latin typeface="+mn-lt"/>
                <a:ea typeface="+mn-ea"/>
                <a:cs typeface="+mn-cs"/>
              </a:defRPr>
            </a:lvl5pPr>
            <a:lvl6pPr marL="1981962"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6pPr>
            <a:lvl7pPr marL="2331720"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7pPr>
            <a:lvl8pPr marL="2681478"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8pPr>
            <a:lvl9pPr marL="3031236"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9pPr>
          </a:lstStyle>
          <a:p>
            <a:pPr marL="158115" indent="0">
              <a:lnSpc>
                <a:spcPct val="110000"/>
              </a:lnSpc>
              <a:spcBef>
                <a:spcPts val="0"/>
              </a:spcBef>
              <a:spcAft>
                <a:spcPts val="600"/>
              </a:spcAft>
              <a:buSzPct val="100000"/>
              <a:buNone/>
            </a:pPr>
            <a:r>
              <a:rPr lang="en-GB" sz="3000" dirty="0"/>
              <a:t>Security</a:t>
            </a:r>
          </a:p>
          <a:p>
            <a:pPr marL="158115" indent="0">
              <a:lnSpc>
                <a:spcPct val="110000"/>
              </a:lnSpc>
              <a:spcBef>
                <a:spcPts val="0"/>
              </a:spcBef>
              <a:spcAft>
                <a:spcPts val="600"/>
              </a:spcAft>
              <a:buSzPct val="100000"/>
              <a:buNone/>
            </a:pPr>
            <a:endParaRPr lang="en-GB" sz="1400" dirty="0"/>
          </a:p>
          <a:p>
            <a:pPr marL="457200" indent="-299085">
              <a:lnSpc>
                <a:spcPct val="110000"/>
              </a:lnSpc>
              <a:spcBef>
                <a:spcPts val="0"/>
              </a:spcBef>
              <a:spcAft>
                <a:spcPts val="600"/>
              </a:spcAft>
              <a:buSzPct val="100000"/>
              <a:buFont typeface="Wingdings" panose="05000000000000000000" pitchFamily="2" charset="2"/>
              <a:buChar char="●"/>
            </a:pPr>
            <a:r>
              <a:rPr lang="en-GB" sz="1600" dirty="0"/>
              <a:t>Due to autonomous vehicles not only impacting the security from physical harm of the passengers, but also other vehicles and bystanders, it is crucial that the software system is secure</a:t>
            </a:r>
          </a:p>
          <a:p>
            <a:pPr marL="457200" indent="-299085">
              <a:lnSpc>
                <a:spcPct val="110000"/>
              </a:lnSpc>
              <a:spcBef>
                <a:spcPts val="0"/>
              </a:spcBef>
              <a:spcAft>
                <a:spcPts val="600"/>
              </a:spcAft>
              <a:buSzPct val="100000"/>
              <a:buFont typeface="Wingdings" panose="05000000000000000000" pitchFamily="2" charset="2"/>
              <a:buChar char="●"/>
            </a:pPr>
            <a:r>
              <a:rPr lang="en-GB" sz="1600" dirty="0"/>
              <a:t>The consequences of security failures can be dire, therefore maintaining the integrity of the system is of essence</a:t>
            </a:r>
          </a:p>
          <a:p>
            <a:pPr marL="457200" indent="-299085">
              <a:lnSpc>
                <a:spcPct val="110000"/>
              </a:lnSpc>
              <a:spcBef>
                <a:spcPts val="0"/>
              </a:spcBef>
              <a:spcAft>
                <a:spcPts val="600"/>
              </a:spcAft>
              <a:buSzPct val="100000"/>
              <a:buFont typeface="Wingdings" panose="05000000000000000000" pitchFamily="2" charset="2"/>
              <a:buChar char="●"/>
            </a:pPr>
            <a:r>
              <a:rPr lang="en-GB" sz="1600" dirty="0"/>
              <a:t>Apollo protects from hackers access of the system, the data distribution and monitors any malicious instructions or software downloads</a:t>
            </a:r>
          </a:p>
        </p:txBody>
      </p:sp>
    </p:spTree>
    <p:extLst>
      <p:ext uri="{BB962C8B-B14F-4D97-AF65-F5344CB8AC3E}">
        <p14:creationId xmlns:p14="http://schemas.microsoft.com/office/powerpoint/2010/main" val="153046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Shape 93"/>
        <p:cNvGrpSpPr/>
        <p:nvPr/>
      </p:nvGrpSpPr>
      <p:grpSpPr>
        <a:xfrm>
          <a:off x="0" y="0"/>
          <a:ext cx="0" cy="0"/>
          <a:chOff x="0" y="0"/>
          <a:chExt cx="0" cy="0"/>
        </a:xfrm>
      </p:grpSpPr>
      <p:pic>
        <p:nvPicPr>
          <p:cNvPr id="102" name="Picture 101">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04" name="Picture 103">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06" name="Rectangle 105">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Rectangle 107">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Rectangle 109">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Rectangle 111">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TextBox 113">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16" name="Rectangle 115">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74" y="-2038"/>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51" y="0"/>
            <a:ext cx="4895112"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Google Shape;94;p19"/>
          <p:cNvSpPr txBox="1">
            <a:spLocks noGrp="1"/>
          </p:cNvSpPr>
          <p:nvPr>
            <p:ph type="title"/>
          </p:nvPr>
        </p:nvSpPr>
        <p:spPr>
          <a:xfrm>
            <a:off x="1477351" y="342756"/>
            <a:ext cx="3740216" cy="807921"/>
          </a:xfrm>
          <a:prstGeom prst="rect">
            <a:avLst/>
          </a:prstGeom>
        </p:spPr>
        <p:txBody>
          <a:bodyPr spcFirstLastPara="1" vert="horz" lIns="91440" tIns="45720" rIns="91440" bIns="45720" rtlCol="0" anchor="t" anchorCtr="0">
            <a:normAutofit/>
          </a:bodyPr>
          <a:lstStyle/>
          <a:p>
            <a:pPr marL="0" lvl="0" indent="0" algn="l" defTabSz="914400">
              <a:spcBef>
                <a:spcPct val="0"/>
              </a:spcBef>
              <a:spcAft>
                <a:spcPts val="0"/>
              </a:spcAft>
            </a:pPr>
            <a:r>
              <a:rPr lang="en-US" sz="2600" dirty="0"/>
              <a:t>Alternative Quality - Portability</a:t>
            </a:r>
          </a:p>
        </p:txBody>
      </p:sp>
      <p:sp>
        <p:nvSpPr>
          <p:cNvPr id="95" name="Google Shape;95;p19"/>
          <p:cNvSpPr txBox="1">
            <a:spLocks noGrp="1"/>
          </p:cNvSpPr>
          <p:nvPr>
            <p:ph type="body" idx="1"/>
          </p:nvPr>
        </p:nvSpPr>
        <p:spPr>
          <a:xfrm>
            <a:off x="1365126" y="2061078"/>
            <a:ext cx="3676161" cy="2998371"/>
          </a:xfrm>
          <a:prstGeom prst="rect">
            <a:avLst/>
          </a:prstGeom>
        </p:spPr>
        <p:txBody>
          <a:bodyPr spcFirstLastPara="1" vert="horz" lIns="91440" tIns="45720" rIns="91440" bIns="45720" rtlCol="0" anchor="ctr" anchorCtr="0">
            <a:normAutofit/>
          </a:bodyPr>
          <a:lstStyle/>
          <a:p>
            <a:pPr marL="457200" lvl="0" indent="-304800" defTabSz="914400">
              <a:lnSpc>
                <a:spcPct val="110000"/>
              </a:lnSpc>
              <a:spcBef>
                <a:spcPts val="0"/>
              </a:spcBef>
              <a:spcAft>
                <a:spcPts val="600"/>
              </a:spcAft>
              <a:buSzPct val="90000"/>
              <a:buFont typeface="Wingdings" panose="05000000000000000000" pitchFamily="2" charset="2"/>
              <a:buChar char="§"/>
            </a:pPr>
            <a:r>
              <a:rPr lang="en-US" sz="1100" dirty="0"/>
              <a:t>With the advent of driverless cars, the demand for new businesses that will depend on this technology will grow exponentially. Hence, Apollo should consider implementing the integration of the system with third-party applications in a secure fashion</a:t>
            </a:r>
          </a:p>
          <a:p>
            <a:pPr marL="457200" lvl="0" indent="-304800" defTabSz="914400">
              <a:lnSpc>
                <a:spcPct val="110000"/>
              </a:lnSpc>
              <a:spcBef>
                <a:spcPts val="0"/>
              </a:spcBef>
              <a:spcAft>
                <a:spcPts val="600"/>
              </a:spcAft>
              <a:buSzPct val="90000"/>
              <a:buFont typeface="Wingdings" panose="05000000000000000000" pitchFamily="2" charset="2"/>
              <a:buChar char="§"/>
            </a:pPr>
            <a:r>
              <a:rPr lang="en-US" sz="1100" dirty="0"/>
              <a:t>Companies such as Uber will inevitably start to rely on autonomous driving in order to capture that market Apollo can allow such applications to connect to the car and to give it instructions</a:t>
            </a:r>
          </a:p>
          <a:p>
            <a:pPr marL="457200" lvl="0" indent="-304800" defTabSz="914400">
              <a:lnSpc>
                <a:spcPct val="110000"/>
              </a:lnSpc>
              <a:spcBef>
                <a:spcPts val="0"/>
              </a:spcBef>
              <a:spcAft>
                <a:spcPts val="600"/>
              </a:spcAft>
              <a:buSzPct val="90000"/>
              <a:buFont typeface="Wingdings" panose="05000000000000000000" pitchFamily="2" charset="2"/>
              <a:buChar char="§"/>
            </a:pPr>
            <a:r>
              <a:rPr lang="en-US" sz="1100" dirty="0"/>
              <a:t>Giving Apollo the ability to have phones access the car, along with laptops may be the next step</a:t>
            </a:r>
          </a:p>
        </p:txBody>
      </p:sp>
      <p:sp>
        <p:nvSpPr>
          <p:cNvPr id="124" name="Rectangle 123">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0477"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descr="Long exposure of lights">
            <a:extLst>
              <a:ext uri="{FF2B5EF4-FFF2-40B4-BE49-F238E27FC236}">
                <a16:creationId xmlns:a16="http://schemas.microsoft.com/office/drawing/2014/main" id="{5368CFF7-F08C-428C-AC23-B912A8DB033B}"/>
              </a:ext>
            </a:extLst>
          </p:cNvPr>
          <p:cNvPicPr>
            <a:picLocks noChangeAspect="1"/>
          </p:cNvPicPr>
          <p:nvPr/>
        </p:nvPicPr>
        <p:blipFill rotWithShape="1">
          <a:blip r:embed="rId6"/>
          <a:srcRect l="34979" r="19693"/>
          <a:stretch/>
        </p:blipFill>
        <p:spPr>
          <a:xfrm>
            <a:off x="5650992" y="170"/>
            <a:ext cx="3492779" cy="5143500"/>
          </a:xfrm>
          <a:prstGeom prst="rect">
            <a:avLst/>
          </a:prstGeom>
        </p:spPr>
      </p:pic>
      <p:pic>
        <p:nvPicPr>
          <p:cNvPr id="126" name="Picture 125">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5656779" y="0"/>
            <a:ext cx="3487221" cy="5143500"/>
          </a:xfrm>
          <a:prstGeom prst="rect">
            <a:avLst/>
          </a:prstGeom>
        </p:spPr>
      </p:pic>
      <p:sp>
        <p:nvSpPr>
          <p:cNvPr id="96" name="Google Shape;96;p19"/>
          <p:cNvSpPr txBox="1"/>
          <p:nvPr/>
        </p:nvSpPr>
        <p:spPr>
          <a:xfrm>
            <a:off x="1477351" y="1522499"/>
            <a:ext cx="39423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600"/>
              </a:spcAft>
              <a:buNone/>
            </a:pPr>
            <a:r>
              <a:rPr lang="en-GB" dirty="0"/>
              <a:t>New Industries Perspective</a:t>
            </a:r>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Shape 100"/>
        <p:cNvGrpSpPr/>
        <p:nvPr/>
      </p:nvGrpSpPr>
      <p:grpSpPr>
        <a:xfrm>
          <a:off x="0" y="0"/>
          <a:ext cx="0" cy="0"/>
          <a:chOff x="0" y="0"/>
          <a:chExt cx="0" cy="0"/>
        </a:xfrm>
      </p:grpSpPr>
      <p:pic>
        <p:nvPicPr>
          <p:cNvPr id="108" name="Picture 107">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10" name="Picture 109">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12" name="Rectangle 111">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Rectangle 113">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Rectangle 115">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Rectangle 117">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TextBox 119">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22" name="Rectangle 121">
            <a:extLst>
              <a:ext uri="{FF2B5EF4-FFF2-40B4-BE49-F238E27FC236}">
                <a16:creationId xmlns:a16="http://schemas.microsoft.com/office/drawing/2014/main" id="{624A1565-B7E1-4C59-84A2-5831F1160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4" name="Picture 123">
            <a:extLst>
              <a:ext uri="{FF2B5EF4-FFF2-40B4-BE49-F238E27FC236}">
                <a16:creationId xmlns:a16="http://schemas.microsoft.com/office/drawing/2014/main" id="{3B8B134C-47B2-49B8-B810-2931B20EA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26" name="Picture 125">
            <a:extLst>
              <a:ext uri="{FF2B5EF4-FFF2-40B4-BE49-F238E27FC236}">
                <a16:creationId xmlns:a16="http://schemas.microsoft.com/office/drawing/2014/main" id="{1550BD34-8417-42DB-BEA7-96B1E41562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28" name="Rectangle 127">
            <a:extLst>
              <a:ext uri="{FF2B5EF4-FFF2-40B4-BE49-F238E27FC236}">
                <a16:creationId xmlns:a16="http://schemas.microsoft.com/office/drawing/2014/main" id="{EE04A24D-ECF7-4024-BAC2-981BA69CF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F1C3D135-9831-45A9-8FBE-2A2548C8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F8375ABF-52E0-4C78-B2CF-0A949D7D8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Google Shape;101;p20"/>
          <p:cNvSpPr txBox="1">
            <a:spLocks noGrp="1"/>
          </p:cNvSpPr>
          <p:nvPr>
            <p:ph type="title"/>
          </p:nvPr>
        </p:nvSpPr>
        <p:spPr>
          <a:xfrm>
            <a:off x="1477353" y="606042"/>
            <a:ext cx="2977128" cy="807921"/>
          </a:xfrm>
          <a:prstGeom prst="rect">
            <a:avLst/>
          </a:prstGeom>
        </p:spPr>
        <p:txBody>
          <a:bodyPr spcFirstLastPara="1" vert="horz" lIns="91440" tIns="45720" rIns="91440" bIns="45720" rtlCol="0" anchor="t" anchorCtr="0">
            <a:normAutofit/>
          </a:bodyPr>
          <a:lstStyle/>
          <a:p>
            <a:pPr marL="0" lvl="0" indent="0" algn="l" defTabSz="914400">
              <a:spcBef>
                <a:spcPct val="0"/>
              </a:spcBef>
              <a:spcAft>
                <a:spcPts val="0"/>
              </a:spcAft>
            </a:pPr>
            <a:r>
              <a:rPr lang="en-US" sz="2600"/>
              <a:t>Architecture Overview</a:t>
            </a:r>
          </a:p>
        </p:txBody>
      </p:sp>
      <p:sp>
        <p:nvSpPr>
          <p:cNvPr id="102" name="Google Shape;102;p20"/>
          <p:cNvSpPr txBox="1">
            <a:spLocks noGrp="1"/>
          </p:cNvSpPr>
          <p:nvPr>
            <p:ph type="body" idx="1"/>
          </p:nvPr>
        </p:nvSpPr>
        <p:spPr>
          <a:xfrm>
            <a:off x="1477352" y="1539087"/>
            <a:ext cx="2977129" cy="2998371"/>
          </a:xfrm>
          <a:prstGeom prst="rect">
            <a:avLst/>
          </a:prstGeom>
        </p:spPr>
        <p:txBody>
          <a:bodyPr spcFirstLastPara="1" vert="horz" lIns="91440" tIns="45720" rIns="91440" bIns="45720" rtlCol="0" anchor="ctr" anchorCtr="0">
            <a:normAutofit/>
          </a:bodyPr>
          <a:lstStyle/>
          <a:p>
            <a:pPr marL="457200" lvl="0" indent="-317182" defTabSz="914400">
              <a:lnSpc>
                <a:spcPct val="110000"/>
              </a:lnSpc>
              <a:spcBef>
                <a:spcPts val="0"/>
              </a:spcBef>
              <a:spcAft>
                <a:spcPts val="600"/>
              </a:spcAft>
              <a:buSzPct val="90000"/>
              <a:buFont typeface="Wingdings" panose="05000000000000000000" pitchFamily="2" charset="2"/>
              <a:buChar char="§"/>
            </a:pPr>
            <a:r>
              <a:rPr lang="en-US" sz="800" dirty="0"/>
              <a:t>The primary module that the vehicle depends on is </a:t>
            </a:r>
            <a:r>
              <a:rPr lang="en-US" sz="800" dirty="0" err="1"/>
              <a:t>CanBus</a:t>
            </a:r>
            <a:r>
              <a:rPr lang="en-US" sz="800" dirty="0"/>
              <a:t>, which takes input from the control module and executes it.</a:t>
            </a:r>
          </a:p>
          <a:p>
            <a:pPr marL="457200" lvl="0" indent="-317182" defTabSz="914400">
              <a:lnSpc>
                <a:spcPct val="110000"/>
              </a:lnSpc>
              <a:spcBef>
                <a:spcPts val="0"/>
              </a:spcBef>
              <a:spcAft>
                <a:spcPts val="600"/>
              </a:spcAft>
              <a:buSzPct val="90000"/>
              <a:buFont typeface="Wingdings" panose="05000000000000000000" pitchFamily="2" charset="2"/>
              <a:buChar char="§"/>
            </a:pPr>
            <a:r>
              <a:rPr lang="en-US" sz="800" dirty="0"/>
              <a:t>Overall, the architectural style used for Apollo appears to be a close match to process-control.</a:t>
            </a:r>
          </a:p>
          <a:p>
            <a:pPr marL="457200" lvl="0" indent="-317182" defTabSz="914400">
              <a:lnSpc>
                <a:spcPct val="110000"/>
              </a:lnSpc>
              <a:spcBef>
                <a:spcPts val="0"/>
              </a:spcBef>
              <a:spcAft>
                <a:spcPts val="600"/>
              </a:spcAft>
              <a:buSzPct val="90000"/>
              <a:buFont typeface="Wingdings" panose="05000000000000000000" pitchFamily="2" charset="2"/>
              <a:buChar char="§"/>
            </a:pPr>
            <a:r>
              <a:rPr lang="en-US" sz="800" dirty="0"/>
              <a:t>Process-control architecture is often used for real-time system software such as those belonging to automobile cruise control, so it makes sense that Apollo is using it as well. </a:t>
            </a:r>
          </a:p>
          <a:p>
            <a:pPr marL="457200" lvl="0" indent="-317182" defTabSz="914400">
              <a:lnSpc>
                <a:spcPct val="110000"/>
              </a:lnSpc>
              <a:spcBef>
                <a:spcPts val="0"/>
              </a:spcBef>
              <a:spcAft>
                <a:spcPts val="600"/>
              </a:spcAft>
              <a:buSzPct val="90000"/>
              <a:buFont typeface="Wingdings" panose="05000000000000000000" pitchFamily="2" charset="2"/>
              <a:buChar char="§"/>
            </a:pPr>
            <a:r>
              <a:rPr lang="en-US" sz="800" dirty="0"/>
              <a:t>A feedback control system is being used, as information about various process variables are used in order to adjust the output of the system. </a:t>
            </a:r>
          </a:p>
          <a:p>
            <a:pPr marL="457200" lvl="0" indent="-317182" defTabSz="914400">
              <a:lnSpc>
                <a:spcPct val="110000"/>
              </a:lnSpc>
              <a:spcBef>
                <a:spcPts val="0"/>
              </a:spcBef>
              <a:spcAft>
                <a:spcPts val="600"/>
              </a:spcAft>
              <a:buSzPct val="90000"/>
              <a:buFont typeface="Wingdings" panose="05000000000000000000" pitchFamily="2" charset="2"/>
              <a:buChar char="§"/>
            </a:pPr>
            <a:r>
              <a:rPr lang="en-US" sz="800" dirty="0"/>
              <a:t>The controller in this system is the control module, and it obtains variables from the perception, prediction, and planning modules.</a:t>
            </a:r>
          </a:p>
        </p:txBody>
      </p:sp>
      <p:pic>
        <p:nvPicPr>
          <p:cNvPr id="103" name="Google Shape;103;p20"/>
          <p:cNvPicPr preferRelativeResize="0"/>
          <p:nvPr/>
        </p:nvPicPr>
        <p:blipFill>
          <a:blip r:embed="rId6"/>
          <a:stretch>
            <a:fillRect/>
          </a:stretch>
        </p:blipFill>
        <p:spPr>
          <a:xfrm>
            <a:off x="5061110" y="1761244"/>
            <a:ext cx="2995962" cy="2554056"/>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34" name="Rectangle 133">
            <a:extLst>
              <a:ext uri="{FF2B5EF4-FFF2-40B4-BE49-F238E27FC236}">
                <a16:creationId xmlns:a16="http://schemas.microsoft.com/office/drawing/2014/main" id="{34BB1BDF-EAFF-49B6-ABF3-7F9B3201C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{D82DE612-557E-704C-A0EC-4D995133A8E3}tf16401378</Template>
  <TotalTime>242</TotalTime>
  <Words>1760</Words>
  <Application>Microsoft Office PowerPoint</Application>
  <PresentationFormat>On-screen Show (16:9)</PresentationFormat>
  <Paragraphs>130</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MS Shell Dlg 2</vt:lpstr>
      <vt:lpstr>Wingdings</vt:lpstr>
      <vt:lpstr>Wingdings 3</vt:lpstr>
      <vt:lpstr>Madison</vt:lpstr>
      <vt:lpstr>Presentation video URL:</vt:lpstr>
      <vt:lpstr>Apollo Conceptual Architecture Presented by - 40 Below</vt:lpstr>
      <vt:lpstr>Overview</vt:lpstr>
      <vt:lpstr>Functional Requirements</vt:lpstr>
      <vt:lpstr>Functional Requirements (cont.) &amp; Use Case Diagram</vt:lpstr>
      <vt:lpstr>Alternative Derivation</vt:lpstr>
      <vt:lpstr>Concurrency and Security</vt:lpstr>
      <vt:lpstr>Alternative Quality - Portability</vt:lpstr>
      <vt:lpstr>Architecture Overview</vt:lpstr>
      <vt:lpstr>Subsystems</vt:lpstr>
      <vt:lpstr>Subsystem Interactions</vt:lpstr>
      <vt:lpstr>Sequence Diagrams</vt:lpstr>
      <vt:lpstr>Limitations and Lessons Learned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dc:title>
  <dc:creator>Josh Tremblay</dc:creator>
  <cp:lastModifiedBy>Josh Tremblay</cp:lastModifiedBy>
  <cp:revision>14</cp:revision>
  <dcterms:modified xsi:type="dcterms:W3CDTF">2022-02-21T03:29:55Z</dcterms:modified>
</cp:coreProperties>
</file>