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1473DD"/>
    <a:srgbClr val="006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182CD4-2CC1-4FE5-801E-CB51045280C0}" v="1" dt="2022-03-19T12:31:12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ng Joshua" userId="76afcf7155c69850" providerId="LiveId" clId="{B1182CD4-2CC1-4FE5-801E-CB51045280C0}"/>
    <pc:docChg chg="addSld modSld">
      <pc:chgData name="Wong Joshua" userId="76afcf7155c69850" providerId="LiveId" clId="{B1182CD4-2CC1-4FE5-801E-CB51045280C0}" dt="2022-03-19T12:35:36.346" v="11" actId="1076"/>
      <pc:docMkLst>
        <pc:docMk/>
      </pc:docMkLst>
      <pc:sldChg chg="modSp mod">
        <pc:chgData name="Wong Joshua" userId="76afcf7155c69850" providerId="LiveId" clId="{B1182CD4-2CC1-4FE5-801E-CB51045280C0}" dt="2022-03-19T12:35:36.346" v="11" actId="1076"/>
        <pc:sldMkLst>
          <pc:docMk/>
          <pc:sldMk cId="3404276401" sldId="256"/>
        </pc:sldMkLst>
        <pc:spChg chg="mod">
          <ac:chgData name="Wong Joshua" userId="76afcf7155c69850" providerId="LiveId" clId="{B1182CD4-2CC1-4FE5-801E-CB51045280C0}" dt="2022-03-19T12:35:30.032" v="10" actId="1076"/>
          <ac:spMkLst>
            <pc:docMk/>
            <pc:sldMk cId="3404276401" sldId="256"/>
            <ac:spMk id="6" creationId="{00000000-0000-0000-0000-000000000000}"/>
          </ac:spMkLst>
        </pc:spChg>
        <pc:spChg chg="mod">
          <ac:chgData name="Wong Joshua" userId="76afcf7155c69850" providerId="LiveId" clId="{B1182CD4-2CC1-4FE5-801E-CB51045280C0}" dt="2022-03-19T12:35:36.346" v="11" actId="1076"/>
          <ac:spMkLst>
            <pc:docMk/>
            <pc:sldMk cId="3404276401" sldId="256"/>
            <ac:spMk id="7" creationId="{00000000-0000-0000-0000-000000000000}"/>
          </ac:spMkLst>
        </pc:spChg>
      </pc:sldChg>
      <pc:sldChg chg="add">
        <pc:chgData name="Wong Joshua" userId="76afcf7155c69850" providerId="LiveId" clId="{B1182CD4-2CC1-4FE5-801E-CB51045280C0}" dt="2022-03-19T12:30:59.221" v="0" actId="2890"/>
        <pc:sldMkLst>
          <pc:docMk/>
          <pc:sldMk cId="216060046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77DB-50B0-463B-8286-C63B538381A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2313-3598-4683-A108-37B68513F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7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77DB-50B0-463B-8286-C63B538381A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2313-3598-4683-A108-37B68513F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42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77DB-50B0-463B-8286-C63B538381A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2313-3598-4683-A108-37B68513F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8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77DB-50B0-463B-8286-C63B538381A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2313-3598-4683-A108-37B68513F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7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77DB-50B0-463B-8286-C63B538381A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2313-3598-4683-A108-37B68513F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8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77DB-50B0-463B-8286-C63B538381A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2313-3598-4683-A108-37B68513F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1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77DB-50B0-463B-8286-C63B538381A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2313-3598-4683-A108-37B68513F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4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77DB-50B0-463B-8286-C63B538381A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2313-3598-4683-A108-37B68513F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77DB-50B0-463B-8286-C63B538381A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2313-3598-4683-A108-37B68513F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3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77DB-50B0-463B-8286-C63B538381A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2313-3598-4683-A108-37B68513F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2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77DB-50B0-463B-8286-C63B538381A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72313-3598-4683-A108-37B68513F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2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977DB-50B0-463B-8286-C63B538381AA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72313-3598-4683-A108-37B68513F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5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>
            <a:spLocks/>
          </p:cNvSpPr>
          <p:nvPr/>
        </p:nvSpPr>
        <p:spPr>
          <a:xfrm>
            <a:off x="1809672" y="1209840"/>
            <a:ext cx="991399" cy="991399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22971" y="1274651"/>
            <a:ext cx="96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pG</a:t>
            </a:r>
          </a:p>
        </p:txBody>
      </p:sp>
      <p:sp>
        <p:nvSpPr>
          <p:cNvPr id="5" name="正方形/長方形 3"/>
          <p:cNvSpPr>
            <a:spLocks/>
          </p:cNvSpPr>
          <p:nvPr/>
        </p:nvSpPr>
        <p:spPr>
          <a:xfrm>
            <a:off x="3571854" y="1209840"/>
            <a:ext cx="991399" cy="991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テキスト ボックス 5"/>
          <p:cNvSpPr txBox="1"/>
          <p:nvPr/>
        </p:nvSpPr>
        <p:spPr>
          <a:xfrm>
            <a:off x="3585153" y="1274651"/>
            <a:ext cx="96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66C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pG</a:t>
            </a:r>
          </a:p>
        </p:txBody>
      </p:sp>
    </p:spTree>
    <p:extLst>
      <p:ext uri="{BB962C8B-B14F-4D97-AF65-F5344CB8AC3E}">
        <p14:creationId xmlns:p14="http://schemas.microsoft.com/office/powerpoint/2010/main" val="340427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>
            <a:spLocks/>
          </p:cNvSpPr>
          <p:nvPr/>
        </p:nvSpPr>
        <p:spPr>
          <a:xfrm>
            <a:off x="1809672" y="1209840"/>
            <a:ext cx="991399" cy="991399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823531" y="1274652"/>
            <a:ext cx="964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sK</a:t>
            </a:r>
          </a:p>
        </p:txBody>
      </p:sp>
      <p:sp>
        <p:nvSpPr>
          <p:cNvPr id="5" name="正方形/長方形 3"/>
          <p:cNvSpPr>
            <a:spLocks/>
          </p:cNvSpPr>
          <p:nvPr/>
        </p:nvSpPr>
        <p:spPr>
          <a:xfrm>
            <a:off x="3571854" y="1209840"/>
            <a:ext cx="991399" cy="991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テキスト ボックス 5"/>
          <p:cNvSpPr txBox="1"/>
          <p:nvPr/>
        </p:nvSpPr>
        <p:spPr>
          <a:xfrm>
            <a:off x="3585713" y="1274652"/>
            <a:ext cx="964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66CC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sK</a:t>
            </a:r>
          </a:p>
        </p:txBody>
      </p:sp>
    </p:spTree>
    <p:extLst>
      <p:ext uri="{BB962C8B-B14F-4D97-AF65-F5344CB8AC3E}">
        <p14:creationId xmlns:p14="http://schemas.microsoft.com/office/powerpoint/2010/main" val="21606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テーマ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wong joshua</dc:creator>
  <cp:lastModifiedBy>Wong Joshua</cp:lastModifiedBy>
  <cp:revision>8</cp:revision>
  <dcterms:created xsi:type="dcterms:W3CDTF">2017-01-25T07:51:26Z</dcterms:created>
  <dcterms:modified xsi:type="dcterms:W3CDTF">2022-03-19T12:35:38Z</dcterms:modified>
</cp:coreProperties>
</file>