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1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6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70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8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6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97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7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76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08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C315-687C-4CC8-A189-FD896304F375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8E27-DA5B-46A2-B3F8-B4B7FCF1B2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9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tivemq.apache.org/version-5-getting-started.html#Version5GettingStarted-Introdu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ActiveMQ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ActiveMQ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Apache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下的的開源訊息中介軟體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JMS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Message Service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提供高可用、高性能、可擴展、穩定和安全的訊息傳遞服務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支援的程式語言包括：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r>
              <a:rPr lang="zh-TW" altLang="en-US" dirty="0"/>
              <a:t>、</a:t>
            </a:r>
            <a:r>
              <a:rPr lang="en-US" altLang="zh-TW" dirty="0"/>
              <a:t>C#</a:t>
            </a:r>
            <a:r>
              <a:rPr lang="zh-TW" altLang="en-US" dirty="0"/>
              <a:t>、</a:t>
            </a:r>
            <a:r>
              <a:rPr lang="en-US" altLang="zh-TW" dirty="0"/>
              <a:t>Delphi</a:t>
            </a:r>
            <a:r>
              <a:rPr lang="zh-TW" altLang="en-US" dirty="0"/>
              <a:t>、</a:t>
            </a:r>
            <a:r>
              <a:rPr lang="en-US" altLang="zh-TW" dirty="0" err="1"/>
              <a:t>Erlang</a:t>
            </a:r>
            <a:r>
              <a:rPr lang="zh-TW" altLang="en-US" dirty="0"/>
              <a:t>、</a:t>
            </a:r>
            <a:r>
              <a:rPr lang="en-US" altLang="zh-TW" dirty="0"/>
              <a:t>Adobe Flash</a:t>
            </a:r>
            <a:r>
              <a:rPr lang="zh-TW" altLang="en-US" dirty="0"/>
              <a:t>、</a:t>
            </a:r>
            <a:r>
              <a:rPr lang="en-US" altLang="zh-TW" dirty="0"/>
              <a:t>Haskell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Perl</a:t>
            </a:r>
            <a:r>
              <a:rPr lang="zh-TW" altLang="en-US" dirty="0"/>
              <a:t>、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Pike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 smtClean="0"/>
              <a:t>Ruby</a:t>
            </a:r>
            <a:endParaRPr lang="en-US" altLang="zh-TW" dirty="0"/>
          </a:p>
          <a:p>
            <a:r>
              <a:rPr lang="zh-TW" altLang="en-US" dirty="0"/>
              <a:t>協定支援包括：</a:t>
            </a:r>
            <a:r>
              <a:rPr lang="en-US" altLang="zh-TW" dirty="0" err="1"/>
              <a:t>OpenWire</a:t>
            </a:r>
            <a:r>
              <a:rPr lang="zh-TW" altLang="en-US" dirty="0"/>
              <a:t>、</a:t>
            </a:r>
            <a:r>
              <a:rPr lang="en-US" altLang="zh-TW" dirty="0"/>
              <a:t>REST</a:t>
            </a:r>
            <a:r>
              <a:rPr lang="zh-TW" altLang="en-US" dirty="0"/>
              <a:t>、</a:t>
            </a:r>
            <a:r>
              <a:rPr lang="en-US" altLang="zh-TW" dirty="0"/>
              <a:t>STOMP</a:t>
            </a:r>
            <a:r>
              <a:rPr lang="zh-TW" altLang="en-US" dirty="0"/>
              <a:t>、</a:t>
            </a:r>
            <a:r>
              <a:rPr lang="en-US" altLang="zh-TW" dirty="0"/>
              <a:t>WS-Notification</a:t>
            </a:r>
            <a:r>
              <a:rPr lang="zh-TW" altLang="en-US" dirty="0"/>
              <a:t>、</a:t>
            </a:r>
            <a:r>
              <a:rPr lang="en-US" altLang="zh-TW" dirty="0"/>
              <a:t>MQTT</a:t>
            </a:r>
            <a:r>
              <a:rPr lang="zh-TW" altLang="en-US" dirty="0"/>
              <a:t>、</a:t>
            </a:r>
            <a:r>
              <a:rPr lang="en-US" altLang="zh-TW" dirty="0"/>
              <a:t>XMPP</a:t>
            </a:r>
            <a:r>
              <a:rPr lang="zh-TW" altLang="en-US" dirty="0"/>
              <a:t>以及</a:t>
            </a:r>
            <a:r>
              <a:rPr lang="en-US" altLang="zh-TW" dirty="0"/>
              <a:t>AMQP</a:t>
            </a:r>
          </a:p>
          <a:p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21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881744" y="3478779"/>
            <a:ext cx="2113808" cy="1045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039096" y="3478779"/>
            <a:ext cx="2113808" cy="1045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8196448" y="3466902"/>
            <a:ext cx="2113808" cy="1045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419371" y="3816627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Producer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56796" y="3678127"/>
            <a:ext cx="167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Message Broker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ActiveMQ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681721" y="38047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Consumer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6" idx="3"/>
            <a:endCxn id="7" idx="1"/>
          </p:cNvCxnSpPr>
          <p:nvPr/>
        </p:nvCxnSpPr>
        <p:spPr>
          <a:xfrm>
            <a:off x="3995552" y="4001294"/>
            <a:ext cx="10435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152904" y="4001292"/>
            <a:ext cx="10435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9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2205831"/>
            <a:ext cx="59340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291556"/>
            <a:ext cx="55911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Send to Topic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67781"/>
            <a:ext cx="6905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8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Receive from</a:t>
            </a:r>
            <a:r>
              <a:rPr lang="en-US" altLang="zh-TW" dirty="0" smtClean="0"/>
              <a:t> Topic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577181"/>
            <a:ext cx="73437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http://activemq.apache.org/version-5-getting-started.html#Version5GettingStarted-Introduction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40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113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ActiveMQ</vt:lpstr>
      <vt:lpstr>簡介</vt:lpstr>
      <vt:lpstr>架構</vt:lpstr>
      <vt:lpstr>Queue</vt:lpstr>
      <vt:lpstr>Topic</vt:lpstr>
      <vt:lpstr>範例 - Send to Topic</vt:lpstr>
      <vt:lpstr>範例 – Receive from Topic</vt:lpstr>
      <vt:lpstr>安裝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ActiveMQ</dc:title>
  <dc:creator>dcslab</dc:creator>
  <cp:lastModifiedBy>dcslab</cp:lastModifiedBy>
  <cp:revision>7</cp:revision>
  <dcterms:created xsi:type="dcterms:W3CDTF">2018-10-26T04:03:52Z</dcterms:created>
  <dcterms:modified xsi:type="dcterms:W3CDTF">2018-10-26T08:17:40Z</dcterms:modified>
</cp:coreProperties>
</file>