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27d4eb21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27d4eb21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27d4eb21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27d4eb21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27d4eb21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27d4eb21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7d4eb2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27d4eb2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27d4eb21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27d4eb21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27d4eb21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27d4eb21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27d4eb21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27d4eb21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27d4eb21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27d4eb21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27d4eb21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27d4eb21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27d4eb21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27d4eb21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27d4eb21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27d4eb21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AWS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Windows 使用者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建議將金鑰對儲存在 user 目錄中名為 .ssh 的子目錄中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(例如</a:t>
            </a:r>
            <a:r>
              <a:rPr lang="zh-TW"/>
              <a:t>，</a:t>
            </a:r>
            <a:r>
              <a:rPr lang="zh-TW"/>
              <a:t>C:\user\{yourusername}\.ssh\MyKeyPair.pem)。</a:t>
            </a:r>
            <a:br>
              <a:rPr lang="zh-TW"/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Mac/Linux 使用者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建議將金鑰對儲存在主目錄的 .ssh 子目錄中 (例如，~/.ssh/MyKeyPair.pem)。</a:t>
            </a:r>
            <a:br>
              <a:rPr lang="zh-TW"/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5219"/>
            <a:ext cx="9144001" cy="223306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/>
          <p:nvPr/>
        </p:nvSpPr>
        <p:spPr>
          <a:xfrm>
            <a:off x="1290525" y="2062650"/>
            <a:ext cx="7765200" cy="509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註冊帳號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4036375"/>
            <a:ext cx="85206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https://aws.amazon.com/tw/free/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5585"/>
            <a:ext cx="9144000" cy="2687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註冊帳號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4597625"/>
            <a:ext cx="85206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https://aws.amazon.com/tw/education/awseducate/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2865" l="0" r="0" t="0"/>
          <a:stretch/>
        </p:blipFill>
        <p:spPr>
          <a:xfrm>
            <a:off x="-46150" y="1017737"/>
            <a:ext cx="9143999" cy="35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250" y="187125"/>
            <a:ext cx="7241501" cy="476924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2183975" y="485325"/>
            <a:ext cx="275700" cy="176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4434150" y="976075"/>
            <a:ext cx="1698600" cy="1174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使用AWS Service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35237" l="0" r="0" t="0"/>
          <a:stretch/>
        </p:blipFill>
        <p:spPr>
          <a:xfrm>
            <a:off x="878275" y="1237775"/>
            <a:ext cx="7387450" cy="33311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2371475" y="3915700"/>
            <a:ext cx="1180200" cy="319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5648"/>
            <a:ext cx="9143999" cy="4121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9649"/>
            <a:ext cx="9144001" cy="434420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/>
          <p:nvPr/>
        </p:nvSpPr>
        <p:spPr>
          <a:xfrm>
            <a:off x="6452650" y="4412075"/>
            <a:ext cx="1047900" cy="286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7043"/>
            <a:ext cx="9144001" cy="429471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/>
          <p:nvPr/>
        </p:nvSpPr>
        <p:spPr>
          <a:xfrm>
            <a:off x="8592500" y="4621625"/>
            <a:ext cx="551400" cy="34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338" y="428625"/>
            <a:ext cx="6791325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/>
          <p:nvPr/>
        </p:nvSpPr>
        <p:spPr>
          <a:xfrm>
            <a:off x="1742775" y="2911950"/>
            <a:ext cx="1544100" cy="165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6152800" y="4046050"/>
            <a:ext cx="1047900" cy="286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