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A4C7-859D-294E-AEEA-54A2B158F01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367D-EC92-684B-83D8-E8A7B636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00" y="533400"/>
            <a:ext cx="6299200" cy="544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19200" y="1206500"/>
            <a:ext cx="139700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9400" y="837168"/>
            <a:ext cx="19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welcomeContainer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8900" y="1021834"/>
            <a:ext cx="3759200" cy="4401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62100" y="3606800"/>
            <a:ext cx="24130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82" y="31808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loginContainer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81500" y="1447800"/>
            <a:ext cx="2895600" cy="698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1500" y="2285484"/>
            <a:ext cx="2895600" cy="698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2800" y="3365500"/>
            <a:ext cx="1289050" cy="698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45000" y="3365500"/>
            <a:ext cx="1308100" cy="698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2" idx="3"/>
          </p:cNvCxnSpPr>
          <p:nvPr/>
        </p:nvCxnSpPr>
        <p:spPr>
          <a:xfrm flipH="1">
            <a:off x="7277100" y="1066284"/>
            <a:ext cx="2682970" cy="73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277100" y="1813183"/>
            <a:ext cx="2682970" cy="73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53100" y="2925465"/>
            <a:ext cx="3657600" cy="7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81850" y="3389699"/>
            <a:ext cx="2368550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61600" y="1016000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UsernameInput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83800" y="1612384"/>
            <a:ext cx="270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PasswordInput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50400" y="2642800"/>
            <a:ext cx="271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RegisterButton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50400" y="3205033"/>
            <a:ext cx="24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LoginButton</a:t>
            </a:r>
            <a:r>
              <a:rPr lang="en-US" dirty="0" smtClean="0"/>
              <a:t>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1150" y="1677432"/>
            <a:ext cx="7950200" cy="391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7400" y="1474232"/>
            <a:ext cx="793750" cy="25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104900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 Container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6262" y="1854200"/>
            <a:ext cx="6134538" cy="638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7300" y="1104900"/>
            <a:ext cx="6350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18000" y="901700"/>
            <a:ext cx="202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InfoBar Component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6816" y="3219528"/>
            <a:ext cx="1958867" cy="551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82628" y="3219527"/>
            <a:ext cx="1958867" cy="551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5850" y="3771320"/>
            <a:ext cx="3490966" cy="14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63250" y="3549133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Money Input field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882628" y="3733801"/>
            <a:ext cx="1256575" cy="89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39203" y="4801396"/>
            <a:ext cx="21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dropdown field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0437" y="3310759"/>
            <a:ext cx="141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want to pay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683" y="3310759"/>
            <a:ext cx="141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33577" y="4644850"/>
            <a:ext cx="1958867" cy="551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664156" y="5212106"/>
            <a:ext cx="1256575" cy="89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30194" y="5995432"/>
            <a:ext cx="276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 Button component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75969" y="1967984"/>
            <a:ext cx="106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$150.00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9672" y="1959895"/>
            <a:ext cx="24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: #yK24sTY15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699952" y="1967984"/>
            <a:ext cx="91712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404388" y="533980"/>
            <a:ext cx="256098" cy="1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5712" y="177759"/>
            <a:ext cx="265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 button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8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39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Hale, Josh</dc:creator>
  <cp:lastModifiedBy>Hale, Josh</cp:lastModifiedBy>
  <cp:revision>3</cp:revision>
  <dcterms:created xsi:type="dcterms:W3CDTF">2016-11-16T10:47:48Z</dcterms:created>
  <dcterms:modified xsi:type="dcterms:W3CDTF">2016-11-16T15:08:10Z</dcterms:modified>
</cp:coreProperties>
</file>