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E1305-9D12-4FA0-8B89-E23D4F844097}">
          <p14:sldIdLst>
            <p14:sldId id="256"/>
            <p14:sldId id="257"/>
            <p14:sldId id="258"/>
            <p14:sldId id="259"/>
            <p14:sldId id="263"/>
            <p14:sldId id="261"/>
            <p14:sldId id="260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552-E954-4B1C-B30B-BD2D31EA191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A9D0-F257-47B8-9CBD-F047DB6F3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S314159/Maze-Escap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exOsLOfl0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justin_c_rounds/Gd2S2/" TargetMode="External"/><Relationship Id="rId2" Type="http://schemas.openxmlformats.org/officeDocument/2006/relationships/hyperlink" Target="http://blog.sklambert.com/html5-canvas-game-2d-collision-dete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n-Polygon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Sarver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2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github.com/joshS314159/Maze-Escape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random polygon with </a:t>
            </a:r>
            <a:r>
              <a:rPr lang="en-US" i="1" dirty="0" smtClean="0"/>
              <a:t>n</a:t>
            </a:r>
            <a:r>
              <a:rPr lang="en-US" dirty="0" smtClean="0"/>
              <a:t> sides</a:t>
            </a:r>
          </a:p>
          <a:p>
            <a:r>
              <a:rPr lang="en-US" dirty="0" smtClean="0"/>
              <a:t>Current solution is O(n^2)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quad-trees</a:t>
            </a:r>
          </a:p>
          <a:p>
            <a:pPr lvl="1"/>
            <a:r>
              <a:rPr lang="en-US" dirty="0" smtClean="0"/>
              <a:t>Often used in video games for collision detection</a:t>
            </a:r>
          </a:p>
          <a:p>
            <a:pPr lvl="1"/>
            <a:r>
              <a:rPr lang="en-US" dirty="0" smtClean="0"/>
              <a:t>Reduces the amount of objects that need checked for collision</a:t>
            </a:r>
          </a:p>
          <a:p>
            <a:pPr lvl="1"/>
            <a:r>
              <a:rPr lang="en-US" dirty="0" smtClean="0"/>
              <a:t>Recursively breaks bounding boxes into quadrants</a:t>
            </a:r>
          </a:p>
          <a:p>
            <a:pPr lvl="1"/>
            <a:r>
              <a:rPr lang="en-US" dirty="0" smtClean="0"/>
              <a:t>Objects are then sorted by quadrant</a:t>
            </a:r>
          </a:p>
          <a:p>
            <a:pPr lvl="2"/>
            <a:r>
              <a:rPr lang="en-US" dirty="0" smtClean="0"/>
              <a:t>To check for collision only check everything inside the current quadrant</a:t>
            </a:r>
          </a:p>
          <a:p>
            <a:pPr lvl="1"/>
            <a:r>
              <a:rPr lang="en-US" dirty="0" smtClean="0"/>
              <a:t>Each node bounding box which consists of quadrants</a:t>
            </a:r>
          </a:p>
          <a:p>
            <a:pPr lvl="1"/>
            <a:r>
              <a:rPr lang="en-US" dirty="0" smtClean="0"/>
              <a:t>Each parent has four children</a:t>
            </a:r>
          </a:p>
        </p:txBody>
      </p:sp>
    </p:spTree>
    <p:extLst>
      <p:ext uri="{BB962C8B-B14F-4D97-AF65-F5344CB8AC3E}">
        <p14:creationId xmlns:p14="http://schemas.microsoft.com/office/powerpoint/2010/main" val="33068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jks1010\Downloads\Quad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9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334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hlinkClick r:id="rId3"/>
              </a:rPr>
              <a:t>https://www.youtube.com/watch?v=fuexOsLOfl0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0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 </a:t>
            </a:r>
            <a:r>
              <a:rPr lang="en-US" dirty="0" err="1" smtClean="0"/>
              <a:t>quadtree</a:t>
            </a:r>
            <a:r>
              <a:rPr lang="en-US" dirty="0" smtClean="0"/>
              <a:t> is working properly, after a solution is generated the brute-force method is ran on all lines to check for collision</a:t>
            </a:r>
          </a:p>
          <a:p>
            <a:r>
              <a:rPr lang="en-US" dirty="0" smtClean="0"/>
              <a:t>If a problem is found it is marked in red</a:t>
            </a:r>
          </a:p>
          <a:p>
            <a:r>
              <a:rPr lang="en-US" dirty="0" smtClean="0"/>
              <a:t>Verification does not count against runtime or number of checks </a:t>
            </a:r>
          </a:p>
          <a:p>
            <a:r>
              <a:rPr lang="en-US" dirty="0" smtClean="0"/>
              <a:t>The program consistently passes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n’s</a:t>
            </a:r>
          </a:p>
          <a:p>
            <a:pPr lvl="1"/>
            <a:r>
              <a:rPr lang="en-US" dirty="0" smtClean="0"/>
              <a:t>Saw smaller improvements with </a:t>
            </a:r>
            <a:r>
              <a:rPr lang="en-US" dirty="0" err="1" smtClean="0"/>
              <a:t>quadtree</a:t>
            </a:r>
            <a:endParaRPr lang="en-US" dirty="0" smtClean="0"/>
          </a:p>
          <a:p>
            <a:pPr lvl="1"/>
            <a:r>
              <a:rPr lang="en-US" dirty="0" err="1" smtClean="0"/>
              <a:t>Quadtree</a:t>
            </a:r>
            <a:r>
              <a:rPr lang="en-US" dirty="0" smtClean="0"/>
              <a:t> complexity becomes negligible as n becomes large</a:t>
            </a:r>
          </a:p>
          <a:p>
            <a:r>
              <a:rPr lang="en-US" smtClean="0"/>
              <a:t>Limit </a:t>
            </a:r>
            <a:r>
              <a:rPr lang="en-US" dirty="0" smtClean="0"/>
              <a:t>Line Length</a:t>
            </a:r>
          </a:p>
          <a:p>
            <a:pPr lvl="1"/>
            <a:r>
              <a:rPr lang="en-US" dirty="0" smtClean="0"/>
              <a:t>Between [1,100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5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vs. </a:t>
            </a:r>
            <a:r>
              <a:rPr lang="en-US" dirty="0" err="1" smtClean="0"/>
              <a:t>bruteforce</a:t>
            </a:r>
            <a:r>
              <a:rPr lang="en-US" dirty="0" smtClean="0"/>
              <a:t> (n=1000)</a:t>
            </a:r>
          </a:p>
          <a:p>
            <a:pPr lvl="1"/>
            <a:r>
              <a:rPr lang="en-US" dirty="0" smtClean="0"/>
              <a:t>78</a:t>
            </a:r>
            <a:r>
              <a:rPr lang="en-US" dirty="0" smtClean="0"/>
              <a:t>% </a:t>
            </a:r>
            <a:r>
              <a:rPr lang="en-US" dirty="0" smtClean="0"/>
              <a:t>reduction in collision checks</a:t>
            </a:r>
          </a:p>
          <a:p>
            <a:pPr lvl="1"/>
            <a:r>
              <a:rPr lang="en-US" dirty="0" smtClean="0"/>
              <a:t>40</a:t>
            </a:r>
            <a:r>
              <a:rPr lang="en-US" dirty="0" smtClean="0"/>
              <a:t>% </a:t>
            </a:r>
            <a:r>
              <a:rPr lang="en-US" dirty="0" smtClean="0"/>
              <a:t>reduction in running time</a:t>
            </a:r>
          </a:p>
          <a:p>
            <a:r>
              <a:rPr lang="en-US" dirty="0" err="1" smtClean="0"/>
              <a:t>Quadtree</a:t>
            </a:r>
            <a:r>
              <a:rPr lang="en-US" dirty="0" smtClean="0"/>
              <a:t> vs. Whitfield (n=1000)</a:t>
            </a:r>
          </a:p>
          <a:p>
            <a:pPr lvl="1"/>
            <a:r>
              <a:rPr lang="en-US" dirty="0" smtClean="0"/>
              <a:t>80% reduction in running time</a:t>
            </a:r>
          </a:p>
          <a:p>
            <a:pPr lvl="1"/>
            <a:endParaRPr lang="en-US" dirty="0"/>
          </a:p>
          <a:p>
            <a:r>
              <a:rPr lang="en-US" dirty="0" smtClean="0"/>
              <a:t>Collision checking now takes &lt; </a:t>
            </a:r>
            <a:r>
              <a:rPr lang="en-US" dirty="0" smtClean="0"/>
              <a:t>O(n^2)</a:t>
            </a:r>
            <a:endParaRPr lang="en-US" dirty="0" smtClean="0"/>
          </a:p>
          <a:p>
            <a:pPr lvl="1"/>
            <a:r>
              <a:rPr lang="en-US" dirty="0" smtClean="0"/>
              <a:t>One check for each of the two new lines</a:t>
            </a:r>
          </a:p>
          <a:p>
            <a:pPr lvl="1"/>
            <a:r>
              <a:rPr lang="en-US" dirty="0" smtClean="0"/>
              <a:t>Each lines could be in a quadrant that requires all lines to be checked (very unlikely)</a:t>
            </a:r>
          </a:p>
        </p:txBody>
      </p:sp>
    </p:spTree>
    <p:extLst>
      <p:ext uri="{BB962C8B-B14F-4D97-AF65-F5344CB8AC3E}">
        <p14:creationId xmlns:p14="http://schemas.microsoft.com/office/powerpoint/2010/main" val="132491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Dynamically limit </a:t>
            </a:r>
            <a:r>
              <a:rPr lang="en-US" i="1" dirty="0" smtClean="0"/>
              <a:t>line-length</a:t>
            </a:r>
            <a:r>
              <a:rPr lang="en-US" dirty="0" smtClean="0"/>
              <a:t> vs. </a:t>
            </a:r>
            <a:r>
              <a:rPr lang="en-US" i="1" dirty="0" smtClean="0"/>
              <a:t>n</a:t>
            </a:r>
            <a:r>
              <a:rPr lang="en-US" dirty="0" smtClean="0"/>
              <a:t> vs. </a:t>
            </a:r>
            <a:r>
              <a:rPr lang="en-US" i="1" dirty="0" smtClean="0"/>
              <a:t>area</a:t>
            </a:r>
            <a:r>
              <a:rPr lang="en-US" dirty="0" smtClean="0"/>
              <a:t> for optimal results</a:t>
            </a:r>
          </a:p>
          <a:p>
            <a:pPr lvl="1"/>
            <a:r>
              <a:rPr lang="en-US" dirty="0" smtClean="0"/>
              <a:t>More area means less possible collisions</a:t>
            </a:r>
          </a:p>
          <a:p>
            <a:pPr lvl="1"/>
            <a:r>
              <a:rPr lang="en-US" dirty="0" smtClean="0"/>
              <a:t>Shorter line length means less possible collisions</a:t>
            </a:r>
          </a:p>
          <a:p>
            <a:pPr lvl="1"/>
            <a:r>
              <a:rPr lang="en-US" dirty="0" smtClean="0"/>
              <a:t>Larger n’s probably require shorter line length</a:t>
            </a:r>
          </a:p>
          <a:p>
            <a:r>
              <a:rPr lang="en-US" dirty="0" smtClean="0"/>
              <a:t>Optimize quad-tree</a:t>
            </a:r>
          </a:p>
          <a:p>
            <a:pPr lvl="1"/>
            <a:r>
              <a:rPr lang="en-US" dirty="0" smtClean="0"/>
              <a:t>Don’t use bounding boxes on lines</a:t>
            </a:r>
          </a:p>
          <a:p>
            <a:pPr lvl="1"/>
            <a:r>
              <a:rPr lang="en-US" dirty="0" smtClean="0"/>
              <a:t>Don’t reset quad-tree every time a new line is added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4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http://blog.sklambert.com/html5-canvas-game-2d-collision-detection/</a:t>
            </a:r>
            <a:endParaRPr lang="en-US" dirty="0" smtClean="0"/>
          </a:p>
          <a:p>
            <a:r>
              <a:rPr lang="en-US" dirty="0" smtClean="0"/>
              <a:t>Line intersection</a:t>
            </a:r>
          </a:p>
          <a:p>
            <a:pPr lvl="1"/>
            <a:r>
              <a:rPr lang="en-US" dirty="0" smtClean="0">
                <a:hlinkClick r:id="rId3"/>
              </a:rPr>
              <a:t>https://jsfiddle.net/justin_c_rounds/Gd2S2/</a:t>
            </a:r>
            <a:endParaRPr lang="en-US" dirty="0" smtClean="0"/>
          </a:p>
          <a:p>
            <a:r>
              <a:rPr lang="en-US" dirty="0" smtClean="0"/>
              <a:t>Dr. Whitfield’s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294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n-Polygon</vt:lpstr>
      <vt:lpstr>The Problem</vt:lpstr>
      <vt:lpstr>Solution</vt:lpstr>
      <vt:lpstr>Example</vt:lpstr>
      <vt:lpstr>Verification</vt:lpstr>
      <vt:lpstr>Results</vt:lpstr>
      <vt:lpstr>Results</vt:lpstr>
      <vt:lpstr>Future Work</vt:lpstr>
      <vt:lpstr>Sources</vt:lpstr>
      <vt:lpstr>My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n-Polygon</dc:title>
  <dc:creator>SRU</dc:creator>
  <cp:lastModifiedBy>Sarver, Joshua K</cp:lastModifiedBy>
  <cp:revision>43</cp:revision>
  <dcterms:created xsi:type="dcterms:W3CDTF">2015-05-05T18:49:34Z</dcterms:created>
  <dcterms:modified xsi:type="dcterms:W3CDTF">2015-05-06T16:56:33Z</dcterms:modified>
</cp:coreProperties>
</file>