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5E1305-9D12-4FA0-8B89-E23D4F844097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552-E954-4B1C-B30B-BD2D31EA191A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shS314159/Maze-Escap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hyperlink" Target="https://www.youtube.com/watch?v=fuexOsLOfl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sklambert.com/html5-canvas-game-2d-collision-detection/" TargetMode="External"/><Relationship Id="rId3" Type="http://schemas.openxmlformats.org/officeDocument/2006/relationships/hyperlink" Target="https://jsfiddle.net/justin_c_rounds/Gd2S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n-Polygon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Sarver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2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github.com/joshS314159/Maze-Escape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random polygon with </a:t>
            </a:r>
            <a:r>
              <a:rPr lang="en-US" i="1" dirty="0" smtClean="0"/>
              <a:t>n</a:t>
            </a:r>
            <a:r>
              <a:rPr lang="en-US" dirty="0" smtClean="0"/>
              <a:t> sides</a:t>
            </a:r>
          </a:p>
          <a:p>
            <a:r>
              <a:rPr lang="en-US" dirty="0" smtClean="0"/>
              <a:t>Current solution is O(n^2)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8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quad-trees</a:t>
            </a:r>
          </a:p>
          <a:p>
            <a:pPr lvl="1"/>
            <a:r>
              <a:rPr lang="en-US" dirty="0" smtClean="0"/>
              <a:t>Often used in video games for collision detection</a:t>
            </a:r>
          </a:p>
          <a:p>
            <a:pPr lvl="1"/>
            <a:r>
              <a:rPr lang="en-US" dirty="0" smtClean="0"/>
              <a:t>Reduces the amount of objects that need checked for collision</a:t>
            </a:r>
          </a:p>
          <a:p>
            <a:pPr lvl="1"/>
            <a:r>
              <a:rPr lang="en-US" dirty="0" smtClean="0"/>
              <a:t>Recursively breaks bounding boxes into quadrants</a:t>
            </a:r>
          </a:p>
          <a:p>
            <a:pPr lvl="1"/>
            <a:r>
              <a:rPr lang="en-US" dirty="0" smtClean="0"/>
              <a:t>Objects are then sorted by quadrant</a:t>
            </a:r>
          </a:p>
          <a:p>
            <a:pPr lvl="2"/>
            <a:r>
              <a:rPr lang="en-US" dirty="0" smtClean="0"/>
              <a:t>To check for collision only check everything inside the current quadrant</a:t>
            </a:r>
          </a:p>
          <a:p>
            <a:pPr lvl="1"/>
            <a:r>
              <a:rPr lang="en-US" dirty="0" smtClean="0"/>
              <a:t>Each node bounding box which consists of quadrants</a:t>
            </a:r>
          </a:p>
          <a:p>
            <a:pPr lvl="1"/>
            <a:r>
              <a:rPr lang="en-US" dirty="0" smtClean="0"/>
              <a:t>Each parent has four children</a:t>
            </a:r>
          </a:p>
        </p:txBody>
      </p:sp>
    </p:spTree>
    <p:extLst>
      <p:ext uri="{BB962C8B-B14F-4D97-AF65-F5344CB8AC3E}">
        <p14:creationId xmlns:p14="http://schemas.microsoft.com/office/powerpoint/2010/main" val="330688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C:\Users\jks1010\Downloads\Quadtre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915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334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hlinkClick r:id="rId3"/>
              </a:rPr>
              <a:t>https://www.youtube.com/watch?v=fuexOsLOfl0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00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the </a:t>
            </a:r>
            <a:r>
              <a:rPr lang="en-US" dirty="0" err="1" smtClean="0"/>
              <a:t>quadtree</a:t>
            </a:r>
            <a:r>
              <a:rPr lang="en-US" dirty="0" smtClean="0"/>
              <a:t> is working properly, after a solution is generated the brute-force method is ran on all lines to check for collision</a:t>
            </a:r>
          </a:p>
          <a:p>
            <a:r>
              <a:rPr lang="en-US" dirty="0" smtClean="0"/>
              <a:t>If a problem is found it is marked in red</a:t>
            </a:r>
          </a:p>
          <a:p>
            <a:r>
              <a:rPr lang="en-US" dirty="0" smtClean="0"/>
              <a:t>Verification does not count against runtime or number of checks </a:t>
            </a:r>
          </a:p>
          <a:p>
            <a:r>
              <a:rPr lang="en-US" dirty="0" smtClean="0"/>
              <a:t>The program consistently passes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6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Quadtree</a:t>
            </a:r>
            <a:r>
              <a:rPr lang="en-US" dirty="0" smtClean="0"/>
              <a:t> vs. </a:t>
            </a:r>
            <a:r>
              <a:rPr lang="en-US" dirty="0" err="1" smtClean="0"/>
              <a:t>bruteforce</a:t>
            </a:r>
            <a:r>
              <a:rPr lang="en-US" dirty="0" smtClean="0"/>
              <a:t> (n=1000)</a:t>
            </a:r>
          </a:p>
          <a:p>
            <a:pPr lvl="1"/>
            <a:r>
              <a:rPr lang="en-US" dirty="0" smtClean="0"/>
              <a:t>99% reduction in collision checks</a:t>
            </a:r>
          </a:p>
          <a:p>
            <a:pPr lvl="1"/>
            <a:r>
              <a:rPr lang="en-US" dirty="0" smtClean="0"/>
              <a:t>91% reduction in running time</a:t>
            </a:r>
          </a:p>
          <a:p>
            <a:r>
              <a:rPr lang="en-US" dirty="0" err="1" smtClean="0"/>
              <a:t>Quadtree</a:t>
            </a:r>
            <a:r>
              <a:rPr lang="en-US" dirty="0" smtClean="0"/>
              <a:t> vs. Whitfield (n=1000)</a:t>
            </a:r>
          </a:p>
          <a:p>
            <a:pPr lvl="1"/>
            <a:r>
              <a:rPr lang="en-US" dirty="0" smtClean="0"/>
              <a:t>80% reduction in running </a:t>
            </a:r>
            <a:r>
              <a:rPr lang="en-US" dirty="0" smtClean="0"/>
              <a:t>time</a:t>
            </a:r>
          </a:p>
          <a:p>
            <a:pPr lvl="1"/>
            <a:endParaRPr lang="en-US" dirty="0"/>
          </a:p>
          <a:p>
            <a:r>
              <a:rPr lang="en-US" dirty="0" smtClean="0"/>
              <a:t>Collision checking now takes &lt; O(2n)</a:t>
            </a:r>
          </a:p>
          <a:p>
            <a:pPr lvl="1"/>
            <a:r>
              <a:rPr lang="en-US" dirty="0" smtClean="0"/>
              <a:t>One check for each of the two new lines</a:t>
            </a:r>
          </a:p>
          <a:p>
            <a:pPr lvl="1"/>
            <a:r>
              <a:rPr lang="en-US" dirty="0" smtClean="0"/>
              <a:t>Each lines could be in a quadrant that requires all lines to be checked (very unlikely)</a:t>
            </a:r>
          </a:p>
        </p:txBody>
      </p:sp>
    </p:spTree>
    <p:extLst>
      <p:ext uri="{BB962C8B-B14F-4D97-AF65-F5344CB8AC3E}">
        <p14:creationId xmlns:p14="http://schemas.microsoft.com/office/powerpoint/2010/main" val="132491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Smaller n’s</a:t>
            </a:r>
          </a:p>
          <a:p>
            <a:pPr lvl="1"/>
            <a:r>
              <a:rPr lang="en-US" dirty="0" smtClean="0"/>
              <a:t>Saw smaller improvements with </a:t>
            </a:r>
            <a:r>
              <a:rPr lang="en-US" dirty="0" err="1" smtClean="0"/>
              <a:t>quadtree</a:t>
            </a:r>
            <a:endParaRPr lang="en-US" dirty="0" smtClean="0"/>
          </a:p>
          <a:p>
            <a:pPr lvl="1"/>
            <a:r>
              <a:rPr lang="en-US" dirty="0" err="1" smtClean="0"/>
              <a:t>Quadtree</a:t>
            </a:r>
            <a:r>
              <a:rPr lang="en-US" dirty="0" smtClean="0"/>
              <a:t> complexity becomes negligible as n becomes large</a:t>
            </a:r>
          </a:p>
          <a:p>
            <a:r>
              <a:rPr lang="en-US" dirty="0" smtClean="0"/>
              <a:t>Limiting Line Length</a:t>
            </a:r>
          </a:p>
          <a:p>
            <a:pPr lvl="1"/>
            <a:r>
              <a:rPr lang="en-US" dirty="0" smtClean="0"/>
              <a:t>Between [1,100]</a:t>
            </a:r>
          </a:p>
          <a:p>
            <a:pPr lvl="1"/>
            <a:r>
              <a:rPr lang="en-US" dirty="0" smtClean="0"/>
              <a:t>92% reduction in runtime for </a:t>
            </a:r>
            <a:r>
              <a:rPr lang="en-US" dirty="0" err="1" smtClean="0"/>
              <a:t>quadtree</a:t>
            </a:r>
            <a:endParaRPr lang="en-US" dirty="0" smtClean="0"/>
          </a:p>
          <a:p>
            <a:pPr lvl="1"/>
            <a:r>
              <a:rPr lang="en-US" dirty="0" smtClean="0"/>
              <a:t>73% reduction in runtime for brute-force</a:t>
            </a:r>
          </a:p>
        </p:txBody>
      </p:sp>
    </p:spTree>
    <p:extLst>
      <p:ext uri="{BB962C8B-B14F-4D97-AF65-F5344CB8AC3E}">
        <p14:creationId xmlns:p14="http://schemas.microsoft.com/office/powerpoint/2010/main" val="48550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Dynamically limit </a:t>
            </a:r>
            <a:r>
              <a:rPr lang="en-US" i="1" dirty="0" smtClean="0"/>
              <a:t>line-length</a:t>
            </a:r>
            <a:r>
              <a:rPr lang="en-US" dirty="0" smtClean="0"/>
              <a:t> vs. </a:t>
            </a:r>
            <a:r>
              <a:rPr lang="en-US" i="1" dirty="0" smtClean="0"/>
              <a:t>n</a:t>
            </a:r>
            <a:r>
              <a:rPr lang="en-US" dirty="0" smtClean="0"/>
              <a:t> vs. </a:t>
            </a:r>
            <a:r>
              <a:rPr lang="en-US" i="1" dirty="0" smtClean="0"/>
              <a:t>area</a:t>
            </a:r>
            <a:r>
              <a:rPr lang="en-US" dirty="0" smtClean="0"/>
              <a:t> for optimal results</a:t>
            </a:r>
          </a:p>
          <a:p>
            <a:pPr lvl="1"/>
            <a:r>
              <a:rPr lang="en-US" dirty="0" smtClean="0"/>
              <a:t>More area means less possible collisions</a:t>
            </a:r>
          </a:p>
          <a:p>
            <a:pPr lvl="1"/>
            <a:r>
              <a:rPr lang="en-US" dirty="0" smtClean="0"/>
              <a:t>Shorter line length means less possible collisions</a:t>
            </a:r>
          </a:p>
          <a:p>
            <a:pPr lvl="1"/>
            <a:r>
              <a:rPr lang="en-US" dirty="0" smtClean="0"/>
              <a:t>Larger n’s probably require shorter line length</a:t>
            </a:r>
          </a:p>
          <a:p>
            <a:r>
              <a:rPr lang="en-US" dirty="0" smtClean="0"/>
              <a:t>Optimize quad-tree</a:t>
            </a:r>
          </a:p>
          <a:p>
            <a:pPr lvl="1"/>
            <a:r>
              <a:rPr lang="en-US" dirty="0" smtClean="0"/>
              <a:t>Don’t use bounding boxes on lines</a:t>
            </a:r>
          </a:p>
          <a:p>
            <a:pPr lvl="1"/>
            <a:r>
              <a:rPr lang="en-US" dirty="0" smtClean="0"/>
              <a:t>Don’t reset quad-tree every time a new line is added</a:t>
            </a:r>
          </a:p>
          <a:p>
            <a:r>
              <a:rPr lang="en-US" dirty="0" smtClean="0"/>
              <a:t>Don’t use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4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Quadtree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http://blog.sklambert.com/html5-canvas-game-2d-collision-detection/</a:t>
            </a:r>
            <a:endParaRPr lang="en-US" dirty="0" smtClean="0"/>
          </a:p>
          <a:p>
            <a:r>
              <a:rPr lang="en-US" dirty="0" smtClean="0"/>
              <a:t>Line intersection</a:t>
            </a:r>
          </a:p>
          <a:p>
            <a:pPr lvl="1"/>
            <a:r>
              <a:rPr lang="en-US" dirty="0" smtClean="0">
                <a:hlinkClick r:id="rId3"/>
              </a:rPr>
              <a:t>https://jsfiddle.net/justin_c_rounds/Gd2S2/</a:t>
            </a:r>
            <a:endParaRPr lang="en-US" dirty="0" smtClean="0"/>
          </a:p>
          <a:p>
            <a:r>
              <a:rPr lang="en-US" dirty="0" smtClean="0"/>
              <a:t>Dr. Whitfield’s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308</Words>
  <Application>Microsoft Macintosh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Random n-Polygon</vt:lpstr>
      <vt:lpstr>The Problem</vt:lpstr>
      <vt:lpstr>Solution</vt:lpstr>
      <vt:lpstr>Example</vt:lpstr>
      <vt:lpstr>Verification</vt:lpstr>
      <vt:lpstr>Results</vt:lpstr>
      <vt:lpstr>Results</vt:lpstr>
      <vt:lpstr>Future Work</vt:lpstr>
      <vt:lpstr>Sources</vt:lpstr>
      <vt:lpstr>My Game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n-Polygon</dc:title>
  <dc:creator>SRU</dc:creator>
  <cp:lastModifiedBy>Microsoft Office User</cp:lastModifiedBy>
  <cp:revision>37</cp:revision>
  <dcterms:created xsi:type="dcterms:W3CDTF">2015-05-05T18:49:34Z</dcterms:created>
  <dcterms:modified xsi:type="dcterms:W3CDTF">2015-05-06T04:44:20Z</dcterms:modified>
</cp:coreProperties>
</file>