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3.png" Type="http://schemas.openxmlformats.org/officeDocument/2006/relationships/image" Target="../media/img_0_0_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119308" name="Text">
    </p:cNvPr>
          <p:cNvSpPr>
            <a:spLocks noGrp="1"/>
          </p:cNvSpPr>
          <p:nvPr/>
        </p:nvSpPr>
        <p:spPr>
          <a:xfrm rot="0">
            <a:off x="254000" y="1562100"/>
            <a:ext cx="3835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RESUMEN DE PESO POR TIPO DE FIBRA RECIBIDA</a:t>
            </a:r>
          </a:p>
        </p:txBody>
      </p:sp>
      <p:sp>
        <p:nvSpPr>
          <p:cNvPr id="1436197235" name="Text">
    </p:cNvPr>
          <p:cNvSpPr>
            <a:spLocks noGrp="1"/>
          </p:cNvSpPr>
          <p:nvPr/>
        </p:nvSpPr>
        <p:spPr>
          <a:xfrm rot="0">
            <a:off x="254000" y="1308100"/>
            <a:ext cx="203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RECEPCIÓN DE MATERIAL</a:t>
            </a:r>
          </a:p>
        </p:txBody>
      </p:sp>
      <p:sp>
        <p:nvSpPr>
          <p:cNvPr id="131784594" name="Text">
    </p:cNvPr>
          <p:cNvSpPr>
            <a:spLocks noGrp="1"/>
          </p:cNvSpPr>
          <p:nvPr/>
        </p:nvSpPr>
        <p:spPr>
          <a:xfrm rot="0">
            <a:off x="254000" y="1981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 b="1">
                <a:latin typeface="Arial"/>
                <a:ea typeface="Arial"/>
                <a:cs typeface="Arial"/>
              </a:rPr>
              <a:t>REPORTE NÚMERO</a:t>
            </a:r>
          </a:p>
        </p:txBody>
      </p:sp>
      <p:pic>
        <p:nvPicPr>
          <p:cNvPr id="1210894123" name="Picture">
    </p:cNvPr>
          <p:cNvPicPr>
            <a:picLocks noChangeAspect="1"/>
          </p:cNvPicPr>
          <p:nvPr/>
        </p:nvPicPr>
        <p:blipFill>
          <a:blip r:embed="img_0_0_3.png"/>
          <a:srcRect/>
          <a:stretch>
            <a:fillRect l="0" t="0" r="0" b="0"/>
          </a:stretch>
        </p:blipFill>
        <p:spPr>
          <a:xfrm>
            <a:off x="254000" y="254000"/>
            <a:ext cx="2273300" cy="901700"/>
          </a:xfrm>
          <a:prstGeom prst="rect">
            <a:avLst/>
          </a:prstGeom>
        </p:spPr>
      </p:pic>
      <p:sp>
        <p:nvSpPr>
          <p:cNvPr id="691402940" name="Text">
    </p:cNvPr>
          <p:cNvSpPr>
            <a:spLocks noGrp="1"/>
          </p:cNvSpPr>
          <p:nvPr/>
        </p:nvSpPr>
        <p:spPr>
          <a:xfrm rot="0">
            <a:off x="1651000" y="1981200"/>
            <a:ext cx="2565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 b="1">
                <a:latin typeface="Arial"/>
                <a:ea typeface="Arial"/>
                <a:cs typeface="Arial"/>
              </a:rPr>
              <a:t>17</a:t>
            </a:r>
          </a:p>
        </p:txBody>
      </p:sp>
      <p:sp>
        <p:nvSpPr>
          <p:cNvPr id="698635728" name="Rectangle"/>
          <p:cNvSpPr>
            <a:spLocks noGrp="1"/>
          </p:cNvSpPr>
          <p:nvPr/>
        </p:nvSpPr>
        <p:spPr>
          <a:xfrm>
            <a:off x="254000" y="23622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18720057" name="Text">
    </p:cNvPr>
          <p:cNvSpPr>
            <a:spLocks noGrp="1"/>
          </p:cNvSpPr>
          <p:nvPr/>
        </p:nvSpPr>
        <p:spPr>
          <a:xfrm rot="0">
            <a:off x="254000" y="236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 Fecha</a:t>
            </a:r>
          </a:p>
        </p:txBody>
      </p:sp>
      <p:sp>
        <p:nvSpPr>
          <p:cNvPr id="1458089095" name="Rectangle"/>
          <p:cNvSpPr>
            <a:spLocks noGrp="1"/>
          </p:cNvSpPr>
          <p:nvPr/>
        </p:nvSpPr>
        <p:spPr>
          <a:xfrm>
            <a:off x="1524000" y="2362200"/>
            <a:ext cx="2362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52552190" name="Text">
    </p:cNvPr>
          <p:cNvSpPr>
            <a:spLocks noGrp="1"/>
          </p:cNvSpPr>
          <p:nvPr/>
        </p:nvSpPr>
        <p:spPr>
          <a:xfrm rot="0">
            <a:off x="1663700" y="2362200"/>
            <a:ext cx="223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15/05/2017</a:t>
            </a:r>
          </a:p>
        </p:txBody>
      </p:sp>
      <p:sp>
        <p:nvSpPr>
          <p:cNvPr id="1537182696" name="Rectangle"/>
          <p:cNvSpPr>
            <a:spLocks noGrp="1"/>
          </p:cNvSpPr>
          <p:nvPr/>
        </p:nvSpPr>
        <p:spPr>
          <a:xfrm>
            <a:off x="254000" y="26162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79696467" name="Rectangle"/>
          <p:cNvSpPr>
            <a:spLocks noGrp="1"/>
          </p:cNvSpPr>
          <p:nvPr/>
        </p:nvSpPr>
        <p:spPr>
          <a:xfrm>
            <a:off x="254000" y="28702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04377868" name="Rectangle"/>
          <p:cNvSpPr>
            <a:spLocks noGrp="1"/>
          </p:cNvSpPr>
          <p:nvPr/>
        </p:nvSpPr>
        <p:spPr>
          <a:xfrm>
            <a:off x="254000" y="31242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7741811" name="Rectangle"/>
          <p:cNvSpPr>
            <a:spLocks noGrp="1"/>
          </p:cNvSpPr>
          <p:nvPr/>
        </p:nvSpPr>
        <p:spPr>
          <a:xfrm>
            <a:off x="1524000" y="2616200"/>
            <a:ext cx="2362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52331830" name="Rectangle"/>
          <p:cNvSpPr>
            <a:spLocks noGrp="1"/>
          </p:cNvSpPr>
          <p:nvPr/>
        </p:nvSpPr>
        <p:spPr>
          <a:xfrm>
            <a:off x="1524000" y="2870200"/>
            <a:ext cx="2362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38100124" name="Rectangle"/>
          <p:cNvSpPr>
            <a:spLocks noGrp="1"/>
          </p:cNvSpPr>
          <p:nvPr/>
        </p:nvSpPr>
        <p:spPr>
          <a:xfrm>
            <a:off x="1524000" y="3124200"/>
            <a:ext cx="2362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05447994" name="Text">
    </p:cNvPr>
          <p:cNvSpPr>
            <a:spLocks noGrp="1"/>
          </p:cNvSpPr>
          <p:nvPr/>
        </p:nvSpPr>
        <p:spPr>
          <a:xfrm rot="0">
            <a:off x="254000" y="2616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 Proveedor</a:t>
            </a:r>
          </a:p>
        </p:txBody>
      </p:sp>
      <p:sp>
        <p:nvSpPr>
          <p:cNvPr id="1230243996" name="Text">
    </p:cNvPr>
          <p:cNvSpPr>
            <a:spLocks noGrp="1"/>
          </p:cNvSpPr>
          <p:nvPr/>
        </p:nvSpPr>
        <p:spPr>
          <a:xfrm rot="0">
            <a:off x="1651000" y="2616200"/>
            <a:ext cx="223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ABEL BARQUERO BRENES</a:t>
            </a:r>
          </a:p>
        </p:txBody>
      </p:sp>
      <p:sp>
        <p:nvSpPr>
          <p:cNvPr id="1492364188" name="Text">
    </p:cNvPr>
          <p:cNvSpPr>
            <a:spLocks noGrp="1"/>
          </p:cNvSpPr>
          <p:nvPr/>
        </p:nvSpPr>
        <p:spPr>
          <a:xfrm rot="0">
            <a:off x="254000" y="287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 Chofer</a:t>
            </a:r>
          </a:p>
        </p:txBody>
      </p:sp>
      <p:sp>
        <p:nvSpPr>
          <p:cNvPr id="1253176474" name="Text">
    </p:cNvPr>
          <p:cNvSpPr>
            <a:spLocks noGrp="1"/>
          </p:cNvSpPr>
          <p:nvPr/>
        </p:nvSpPr>
        <p:spPr>
          <a:xfrm rot="0">
            <a:off x="1663700" y="2870200"/>
            <a:ext cx="2222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kjkh</a:t>
            </a:r>
          </a:p>
        </p:txBody>
      </p:sp>
      <p:sp>
        <p:nvSpPr>
          <p:cNvPr id="1082859659" name="Text">
    </p:cNvPr>
          <p:cNvSpPr>
            <a:spLocks noGrp="1"/>
          </p:cNvSpPr>
          <p:nvPr/>
        </p:nvSpPr>
        <p:spPr>
          <a:xfrm rot="0">
            <a:off x="254000" y="312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 Placa del Vehículo</a:t>
            </a:r>
          </a:p>
        </p:txBody>
      </p:sp>
      <p:sp>
        <p:nvSpPr>
          <p:cNvPr id="695390446" name="Text">
    </p:cNvPr>
          <p:cNvSpPr>
            <a:spLocks noGrp="1"/>
          </p:cNvSpPr>
          <p:nvPr/>
        </p:nvSpPr>
        <p:spPr>
          <a:xfrm rot="0">
            <a:off x="1663700" y="3124200"/>
            <a:ext cx="2222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jhj</a:t>
            </a:r>
          </a:p>
        </p:txBody>
      </p:sp>
      <p:sp>
        <p:nvSpPr>
          <p:cNvPr id="1813520663" name="Rectangle"/>
          <p:cNvSpPr>
            <a:spLocks noGrp="1"/>
          </p:cNvSpPr>
          <p:nvPr/>
        </p:nvSpPr>
        <p:spPr>
          <a:xfrm>
            <a:off x="254000" y="3657600"/>
            <a:ext cx="7048500" cy="508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2591914" name="Rectangle"/>
          <p:cNvSpPr>
            <a:spLocks noGrp="1"/>
          </p:cNvSpPr>
          <p:nvPr/>
        </p:nvSpPr>
        <p:spPr>
          <a:xfrm>
            <a:off x="4051300" y="3657600"/>
            <a:ext cx="952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19916784" name="Rectangle"/>
          <p:cNvSpPr>
            <a:spLocks noGrp="1"/>
          </p:cNvSpPr>
          <p:nvPr/>
        </p:nvSpPr>
        <p:spPr>
          <a:xfrm>
            <a:off x="254000" y="3657600"/>
            <a:ext cx="2794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53017253" name="Rectangle"/>
          <p:cNvSpPr>
            <a:spLocks noGrp="1"/>
          </p:cNvSpPr>
          <p:nvPr/>
        </p:nvSpPr>
        <p:spPr>
          <a:xfrm>
            <a:off x="3035300" y="3657600"/>
            <a:ext cx="1016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81514441" name="Text">
    </p:cNvPr>
          <p:cNvSpPr>
            <a:spLocks noGrp="1"/>
          </p:cNvSpPr>
          <p:nvPr/>
        </p:nvSpPr>
        <p:spPr>
          <a:xfrm rot="0">
            <a:off x="3048000" y="3657600"/>
            <a:ext cx="1003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  Total Bultos</a:t>
            </a:r>
          </a:p>
        </p:txBody>
      </p:sp>
      <p:sp>
        <p:nvSpPr>
          <p:cNvPr id="1264700667" name="Text">
    </p:cNvPr>
          <p:cNvSpPr>
            <a:spLocks noGrp="1"/>
          </p:cNvSpPr>
          <p:nvPr/>
        </p:nvSpPr>
        <p:spPr>
          <a:xfrm rot="0">
            <a:off x="254000" y="3657600"/>
            <a:ext cx="2794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  Material</a:t>
            </a:r>
          </a:p>
        </p:txBody>
      </p:sp>
      <p:sp>
        <p:nvSpPr>
          <p:cNvPr id="201792264" name="Text">
    </p:cNvPr>
          <p:cNvSpPr>
            <a:spLocks noGrp="1"/>
          </p:cNvSpPr>
          <p:nvPr/>
        </p:nvSpPr>
        <p:spPr>
          <a:xfrm rot="0">
            <a:off x="4051300" y="3657600"/>
            <a:ext cx="952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  Total Kg</a:t>
            </a:r>
          </a:p>
        </p:txBody>
      </p:sp>
      <p:sp>
        <p:nvSpPr>
          <p:cNvPr id="643596217" name="Rectangle"/>
          <p:cNvSpPr>
            <a:spLocks noGrp="1"/>
          </p:cNvSpPr>
          <p:nvPr/>
        </p:nvSpPr>
        <p:spPr>
          <a:xfrm>
            <a:off x="254000" y="3911600"/>
            <a:ext cx="27813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03910599" name="Rectangle"/>
          <p:cNvSpPr>
            <a:spLocks noGrp="1"/>
          </p:cNvSpPr>
          <p:nvPr/>
        </p:nvSpPr>
        <p:spPr>
          <a:xfrm>
            <a:off x="3035300" y="3911600"/>
            <a:ext cx="1016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2279583" name="Rectangle"/>
          <p:cNvSpPr>
            <a:spLocks noGrp="1"/>
          </p:cNvSpPr>
          <p:nvPr/>
        </p:nvSpPr>
        <p:spPr>
          <a:xfrm>
            <a:off x="4051300" y="3911600"/>
            <a:ext cx="952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16108739" name="Text">
    </p:cNvPr>
          <p:cNvSpPr>
            <a:spLocks noGrp="1"/>
          </p:cNvSpPr>
          <p:nvPr/>
        </p:nvSpPr>
        <p:spPr>
          <a:xfrm rot="0">
            <a:off x="381000" y="3911600"/>
            <a:ext cx="2654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Fibra Mezclado de Primera</a:t>
            </a:r>
          </a:p>
        </p:txBody>
      </p:sp>
      <p:sp>
        <p:nvSpPr>
          <p:cNvPr id="2037684063" name="Text">
    </p:cNvPr>
          <p:cNvSpPr>
            <a:spLocks noGrp="1"/>
          </p:cNvSpPr>
          <p:nvPr/>
        </p:nvSpPr>
        <p:spPr>
          <a:xfrm rot="0">
            <a:off x="3162300" y="39116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</a:t>
            </a:r>
          </a:p>
        </p:txBody>
      </p:sp>
      <p:sp>
        <p:nvSpPr>
          <p:cNvPr id="1955059350" name="Text">
    </p:cNvPr>
          <p:cNvSpPr>
            <a:spLocks noGrp="1"/>
          </p:cNvSpPr>
          <p:nvPr/>
        </p:nvSpPr>
        <p:spPr>
          <a:xfrm rot="0">
            <a:off x="4178300" y="3911600"/>
            <a:ext cx="825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678</a:t>
            </a:r>
          </a:p>
        </p:txBody>
      </p:sp>
      <p:sp>
        <p:nvSpPr>
          <p:cNvPr id="615531618" name="Rectangle"/>
          <p:cNvSpPr>
            <a:spLocks noGrp="1"/>
          </p:cNvSpPr>
          <p:nvPr/>
        </p:nvSpPr>
        <p:spPr>
          <a:xfrm>
            <a:off x="254000" y="47371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81224889" name="Rectangle"/>
          <p:cNvSpPr>
            <a:spLocks noGrp="1"/>
          </p:cNvSpPr>
          <p:nvPr/>
        </p:nvSpPr>
        <p:spPr>
          <a:xfrm>
            <a:off x="254000" y="49911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94535708" name="Text">
    </p:cNvPr>
          <p:cNvSpPr>
            <a:spLocks noGrp="1"/>
          </p:cNvSpPr>
          <p:nvPr/>
        </p:nvSpPr>
        <p:spPr>
          <a:xfrm rot="0">
            <a:off x="254000" y="4737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 Pacas</a:t>
            </a:r>
          </a:p>
        </p:txBody>
      </p:sp>
      <p:sp>
        <p:nvSpPr>
          <p:cNvPr id="189011915" name="Text">
    </p:cNvPr>
          <p:cNvSpPr>
            <a:spLocks noGrp="1"/>
          </p:cNvSpPr>
          <p:nvPr/>
        </p:nvSpPr>
        <p:spPr>
          <a:xfrm rot="0">
            <a:off x="254000" y="4991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 Sacas</a:t>
            </a:r>
          </a:p>
        </p:txBody>
      </p:sp>
      <p:sp>
        <p:nvSpPr>
          <p:cNvPr id="762433941" name="Rectangle"/>
          <p:cNvSpPr>
            <a:spLocks noGrp="1"/>
          </p:cNvSpPr>
          <p:nvPr/>
        </p:nvSpPr>
        <p:spPr>
          <a:xfrm>
            <a:off x="1524000" y="4737100"/>
            <a:ext cx="1016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90203298" name="Rectangle"/>
          <p:cNvSpPr>
            <a:spLocks noGrp="1"/>
          </p:cNvSpPr>
          <p:nvPr/>
        </p:nvSpPr>
        <p:spPr>
          <a:xfrm>
            <a:off x="1524000" y="4991100"/>
            <a:ext cx="1016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32374474" name="Text">
    </p:cNvPr>
          <p:cNvSpPr>
            <a:spLocks noGrp="1"/>
          </p:cNvSpPr>
          <p:nvPr/>
        </p:nvSpPr>
        <p:spPr>
          <a:xfrm rot="0">
            <a:off x="1524000" y="4991100"/>
            <a:ext cx="1003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X</a:t>
            </a:r>
          </a:p>
        </p:txBody>
      </p:sp>
      <p:sp>
        <p:nvSpPr>
          <p:cNvPr id="1189505256" name="Text">
    </p:cNvPr>
          <p:cNvSpPr>
            <a:spLocks noGrp="1"/>
          </p:cNvSpPr>
          <p:nvPr/>
        </p:nvSpPr>
        <p:spPr>
          <a:xfrm rot="0">
            <a:off x="1524000" y="4737100"/>
            <a:ext cx="1003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X</a:t>
            </a:r>
          </a:p>
        </p:txBody>
      </p:sp>
      <p:sp>
        <p:nvSpPr>
          <p:cNvPr id="1698227416" name="Rectangle"/>
          <p:cNvSpPr>
            <a:spLocks noGrp="1"/>
          </p:cNvSpPr>
          <p:nvPr/>
        </p:nvSpPr>
        <p:spPr>
          <a:xfrm>
            <a:off x="254000" y="4165600"/>
            <a:ext cx="27813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37835970" name="Rectangle"/>
          <p:cNvSpPr>
            <a:spLocks noGrp="1"/>
          </p:cNvSpPr>
          <p:nvPr/>
        </p:nvSpPr>
        <p:spPr>
          <a:xfrm>
            <a:off x="3035300" y="4165600"/>
            <a:ext cx="1016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23247863" name="Rectangle"/>
          <p:cNvSpPr>
            <a:spLocks noGrp="1"/>
          </p:cNvSpPr>
          <p:nvPr/>
        </p:nvSpPr>
        <p:spPr>
          <a:xfrm>
            <a:off x="4051300" y="4165600"/>
            <a:ext cx="952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3140132" name="Text">
    </p:cNvPr>
          <p:cNvSpPr>
            <a:spLocks noGrp="1"/>
          </p:cNvSpPr>
          <p:nvPr/>
        </p:nvSpPr>
        <p:spPr>
          <a:xfrm rot="0">
            <a:off x="254000" y="4165600"/>
            <a:ext cx="2781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  Total Entregado</a:t>
            </a:r>
          </a:p>
        </p:txBody>
      </p:sp>
      <p:sp>
        <p:nvSpPr>
          <p:cNvPr id="804319857" name="Text">
    </p:cNvPr>
          <p:cNvSpPr>
            <a:spLocks noGrp="1"/>
          </p:cNvSpPr>
          <p:nvPr/>
        </p:nvSpPr>
        <p:spPr>
          <a:xfrm rot="0">
            <a:off x="4127500" y="4165600"/>
            <a:ext cx="876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678</a:t>
            </a:r>
          </a:p>
        </p:txBody>
      </p:sp>
      <p:sp>
        <p:nvSpPr>
          <p:cNvPr id="1462548518" name="Text">
    </p:cNvPr>
          <p:cNvSpPr>
            <a:spLocks noGrp="1"/>
          </p:cNvSpPr>
          <p:nvPr/>
        </p:nvSpPr>
        <p:spPr>
          <a:xfrm rot="0">
            <a:off x="3225800" y="4165600"/>
            <a:ext cx="825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</a:t>
            </a:r>
          </a:p>
        </p:txBody>
      </p:sp>
      <p:sp>
        <p:nvSpPr>
          <p:cNvPr id="1844556483" name="Text">
    </p:cNvPr>
          <p:cNvSpPr>
            <a:spLocks noGrp="1"/>
          </p:cNvSpPr>
          <p:nvPr/>
        </p:nvSpPr>
        <p:spPr>
          <a:xfrm rot="0">
            <a:off x="2286000" y="9067800"/>
            <a:ext cx="344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_________________________________</a:t>
            </a:r>
          </a:p>
        </p:txBody>
      </p:sp>
      <p:sp>
        <p:nvSpPr>
          <p:cNvPr id="111137696" name="Text">
    </p:cNvPr>
          <p:cNvSpPr>
            <a:spLocks noGrp="1"/>
          </p:cNvSpPr>
          <p:nvPr/>
        </p:nvSpPr>
        <p:spPr>
          <a:xfrm rot="0">
            <a:off x="2286000" y="9931400"/>
            <a:ext cx="344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_________________________________</a:t>
            </a:r>
          </a:p>
        </p:txBody>
      </p:sp>
      <p:sp>
        <p:nvSpPr>
          <p:cNvPr id="777308792" name="Text">
    </p:cNvPr>
          <p:cNvSpPr>
            <a:spLocks noGrp="1"/>
          </p:cNvSpPr>
          <p:nvPr/>
        </p:nvSpPr>
        <p:spPr>
          <a:xfrm rot="0">
            <a:off x="3314700" y="1018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Entregado por</a:t>
            </a:r>
          </a:p>
        </p:txBody>
      </p:sp>
      <p:sp>
        <p:nvSpPr>
          <p:cNvPr id="470530588" name="Text">
    </p:cNvPr>
          <p:cNvSpPr>
            <a:spLocks noGrp="1"/>
          </p:cNvSpPr>
          <p:nvPr/>
        </p:nvSpPr>
        <p:spPr>
          <a:xfrm rot="0">
            <a:off x="3314700" y="9321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Recibido por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