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42418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0"/>
          </a:stretch>
        </p:blipFill>
        <p:spPr>
          <a:xfrm>
            <a:off x="254000" y="355600"/>
            <a:ext cx="2273300" cy="901700"/>
          </a:xfrm>
          <a:prstGeom prst="rect">
            <a:avLst/>
          </a:prstGeom>
        </p:spPr>
      </p:pic>
      <p:sp>
        <p:nvSpPr>
          <p:cNvPr id="398246824" name="Text">
    </p:cNvPr>
          <p:cNvSpPr>
            <a:spLocks noGrp="1"/>
          </p:cNvSpPr>
          <p:nvPr/>
        </p:nvSpPr>
        <p:spPr>
          <a:xfrm rot="0">
            <a:off x="2946400" y="698500"/>
            <a:ext cx="203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 b="1">
                <a:latin typeface="Arial"/>
                <a:ea typeface="Arial"/>
                <a:cs typeface="Arial"/>
              </a:rPr>
              <a:t>LISTA DE EMPAQUE</a:t>
            </a:r>
          </a:p>
        </p:txBody>
      </p:sp>
      <p:sp>
        <p:nvSpPr>
          <p:cNvPr id="2083481272" name="Rectangle"/>
          <p:cNvSpPr>
            <a:spLocks noGrp="1"/>
          </p:cNvSpPr>
          <p:nvPr/>
        </p:nvSpPr>
        <p:spPr>
          <a:xfrm>
            <a:off x="266700" y="1320800"/>
            <a:ext cx="571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12502912" name="Text">
    </p:cNvPr>
          <p:cNvSpPr>
            <a:spLocks noGrp="1"/>
          </p:cNvSpPr>
          <p:nvPr/>
        </p:nvSpPr>
        <p:spPr>
          <a:xfrm rot="0">
            <a:off x="266700" y="1320800"/>
            <a:ext cx="41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</a:t>
            </a:r>
          </a:p>
        </p:txBody>
      </p:sp>
      <p:sp>
        <p:nvSpPr>
          <p:cNvPr id="989621833" name="Rectangle"/>
          <p:cNvSpPr>
            <a:spLocks noGrp="1"/>
          </p:cNvSpPr>
          <p:nvPr/>
        </p:nvSpPr>
        <p:spPr>
          <a:xfrm>
            <a:off x="838200" y="1320800"/>
            <a:ext cx="1981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1194045" name="Text">
    </p:cNvPr>
          <p:cNvSpPr>
            <a:spLocks noGrp="1"/>
          </p:cNvSpPr>
          <p:nvPr/>
        </p:nvSpPr>
        <p:spPr>
          <a:xfrm rot="0">
            <a:off x="965200" y="13208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15/05/17 12:00 AM</a:t>
            </a:r>
          </a:p>
        </p:txBody>
      </p:sp>
      <p:sp>
        <p:nvSpPr>
          <p:cNvPr id="1278344774" name="Rectangle"/>
          <p:cNvSpPr>
            <a:spLocks noGrp="1"/>
          </p:cNvSpPr>
          <p:nvPr/>
        </p:nvSpPr>
        <p:spPr>
          <a:xfrm>
            <a:off x="266700" y="1739900"/>
            <a:ext cx="571500" cy="177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0304058" name="Text">
    </p:cNvPr>
          <p:cNvSpPr>
            <a:spLocks noGrp="1"/>
          </p:cNvSpPr>
          <p:nvPr/>
        </p:nvSpPr>
        <p:spPr>
          <a:xfrm rot="0">
            <a:off x="266700" y="1739900"/>
            <a:ext cx="5715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Número</a:t>
            </a:r>
          </a:p>
        </p:txBody>
      </p:sp>
      <p:sp>
        <p:nvSpPr>
          <p:cNvPr id="390989462" name="Rectangle"/>
          <p:cNvSpPr>
            <a:spLocks noGrp="1"/>
          </p:cNvSpPr>
          <p:nvPr/>
        </p:nvSpPr>
        <p:spPr>
          <a:xfrm>
            <a:off x="838200" y="1739900"/>
            <a:ext cx="1981200" cy="177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1416929" name="Text">
    </p:cNvPr>
          <p:cNvSpPr>
            <a:spLocks noGrp="1"/>
          </p:cNvSpPr>
          <p:nvPr/>
        </p:nvSpPr>
        <p:spPr>
          <a:xfrm rot="0">
            <a:off x="965200" y="1739900"/>
            <a:ext cx="18542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0</a:t>
            </a:r>
          </a:p>
        </p:txBody>
      </p:sp>
      <p:sp>
        <p:nvSpPr>
          <p:cNvPr id="2098387115" name="Rectangle"/>
          <p:cNvSpPr>
            <a:spLocks noGrp="1"/>
          </p:cNvSpPr>
          <p:nvPr/>
        </p:nvSpPr>
        <p:spPr>
          <a:xfrm>
            <a:off x="266700" y="2044700"/>
            <a:ext cx="1536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5561924" name="Text">
    </p:cNvPr>
          <p:cNvSpPr>
            <a:spLocks noGrp="1"/>
          </p:cNvSpPr>
          <p:nvPr/>
        </p:nvSpPr>
        <p:spPr>
          <a:xfrm rot="0">
            <a:off x="355600" y="2044700"/>
            <a:ext cx="1181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Medio transporte</a:t>
            </a:r>
          </a:p>
        </p:txBody>
      </p:sp>
      <p:sp>
        <p:nvSpPr>
          <p:cNvPr id="422335410" name="Rectangle"/>
          <p:cNvSpPr>
            <a:spLocks noGrp="1"/>
          </p:cNvSpPr>
          <p:nvPr/>
        </p:nvSpPr>
        <p:spPr>
          <a:xfrm>
            <a:off x="1803400" y="20447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2190012" name="Text">
    </p:cNvPr>
          <p:cNvSpPr>
            <a:spLocks noGrp="1"/>
          </p:cNvSpPr>
          <p:nvPr/>
        </p:nvSpPr>
        <p:spPr>
          <a:xfrm rot="0">
            <a:off x="3073400" y="2044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Marítimo</a:t>
            </a:r>
          </a:p>
        </p:txBody>
      </p:sp>
      <p:sp>
        <p:nvSpPr>
          <p:cNvPr id="1514000055" name="Rectangle"/>
          <p:cNvSpPr>
            <a:spLocks noGrp="1"/>
          </p:cNvSpPr>
          <p:nvPr/>
        </p:nvSpPr>
        <p:spPr>
          <a:xfrm>
            <a:off x="1803400" y="22987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7654420" name="Text">
    </p:cNvPr>
          <p:cNvSpPr>
            <a:spLocks noGrp="1"/>
          </p:cNvSpPr>
          <p:nvPr/>
        </p:nvSpPr>
        <p:spPr>
          <a:xfrm rot="0">
            <a:off x="3073400" y="2298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Terrestre</a:t>
            </a:r>
          </a:p>
        </p:txBody>
      </p:sp>
      <p:sp>
        <p:nvSpPr>
          <p:cNvPr id="1396089210" name="Text">
    </p:cNvPr>
          <p:cNvSpPr>
            <a:spLocks noGrp="1"/>
          </p:cNvSpPr>
          <p:nvPr/>
        </p:nvSpPr>
        <p:spPr>
          <a:xfrm rot="0">
            <a:off x="1803400" y="2044700"/>
            <a:ext cx="29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Arial Black"/>
                <a:ea typeface="Arial Black"/>
                <a:cs typeface="Arial Black"/>
              </a:defRPr>
            </a:pPr>
            <a:r>
              <a:rPr sz="1000" b="1">
                <a:latin typeface="Arial Black"/>
                <a:ea typeface="Arial Black"/>
                <a:cs typeface="Arial Black"/>
              </a:rPr>
              <a:t>  X</a:t>
            </a:r>
          </a:p>
        </p:txBody>
      </p:sp>
      <p:sp>
        <p:nvSpPr>
          <p:cNvPr id="1861695711" name="Rectangle"/>
          <p:cNvSpPr>
            <a:spLocks noGrp="1"/>
          </p:cNvSpPr>
          <p:nvPr/>
        </p:nvSpPr>
        <p:spPr>
          <a:xfrm>
            <a:off x="266700" y="2755900"/>
            <a:ext cx="571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9066048" name="Text">
    </p:cNvPr>
          <p:cNvSpPr>
            <a:spLocks noGrp="1"/>
          </p:cNvSpPr>
          <p:nvPr/>
        </p:nvSpPr>
        <p:spPr>
          <a:xfrm rot="0">
            <a:off x="266700" y="2755900"/>
            <a:ext cx="558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Cliente</a:t>
            </a:r>
          </a:p>
        </p:txBody>
      </p:sp>
      <p:sp>
        <p:nvSpPr>
          <p:cNvPr id="336177891" name="Rectangle"/>
          <p:cNvSpPr>
            <a:spLocks noGrp="1"/>
          </p:cNvSpPr>
          <p:nvPr/>
        </p:nvSpPr>
        <p:spPr>
          <a:xfrm>
            <a:off x="838200" y="2755900"/>
            <a:ext cx="3848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18039145" name="Text">
    </p:cNvPr>
          <p:cNvSpPr>
            <a:spLocks noGrp="1"/>
          </p:cNvSpPr>
          <p:nvPr/>
        </p:nvSpPr>
        <p:spPr>
          <a:xfrm rot="0">
            <a:off x="838200" y="2755900"/>
            <a:ext cx="384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Alas Doradas, S.A de C.V.</a:t>
            </a:r>
          </a:p>
        </p:txBody>
      </p:sp>
      <p:sp>
        <p:nvSpPr>
          <p:cNvPr id="624171836" name="Rectangle"/>
          <p:cNvSpPr>
            <a:spLocks noGrp="1"/>
          </p:cNvSpPr>
          <p:nvPr/>
        </p:nvSpPr>
        <p:spPr>
          <a:xfrm>
            <a:off x="266700" y="3009900"/>
            <a:ext cx="571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9204801" name="Text">
    </p:cNvPr>
          <p:cNvSpPr>
            <a:spLocks noGrp="1"/>
          </p:cNvSpPr>
          <p:nvPr/>
        </p:nvSpPr>
        <p:spPr>
          <a:xfrm rot="0">
            <a:off x="266700" y="3009900"/>
            <a:ext cx="46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Destino</a:t>
            </a:r>
          </a:p>
        </p:txBody>
      </p:sp>
      <p:sp>
        <p:nvSpPr>
          <p:cNvPr id="2120526316" name="Rectangle"/>
          <p:cNvSpPr>
            <a:spLocks noGrp="1"/>
          </p:cNvSpPr>
          <p:nvPr/>
        </p:nvSpPr>
        <p:spPr>
          <a:xfrm>
            <a:off x="825500" y="3009900"/>
            <a:ext cx="3860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8777973" name="Text">
    </p:cNvPr>
          <p:cNvSpPr>
            <a:spLocks noGrp="1"/>
          </p:cNvSpPr>
          <p:nvPr/>
        </p:nvSpPr>
        <p:spPr>
          <a:xfrm rot="0">
            <a:off x="838200" y="3009900"/>
            <a:ext cx="384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504954444" name="Rectangle"/>
          <p:cNvSpPr>
            <a:spLocks noGrp="1"/>
          </p:cNvSpPr>
          <p:nvPr/>
        </p:nvSpPr>
        <p:spPr>
          <a:xfrm>
            <a:off x="4686300" y="30099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0591751" name="Text">
    </p:cNvPr>
          <p:cNvSpPr>
            <a:spLocks noGrp="1"/>
          </p:cNvSpPr>
          <p:nvPr/>
        </p:nvSpPr>
        <p:spPr>
          <a:xfrm rot="0">
            <a:off x="4686300" y="3009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Número Marchamo</a:t>
            </a:r>
          </a:p>
        </p:txBody>
      </p:sp>
      <p:sp>
        <p:nvSpPr>
          <p:cNvPr id="2017246171" name="Rectangle"/>
          <p:cNvSpPr>
            <a:spLocks noGrp="1"/>
          </p:cNvSpPr>
          <p:nvPr/>
        </p:nvSpPr>
        <p:spPr>
          <a:xfrm>
            <a:off x="5956300" y="3009900"/>
            <a:ext cx="1358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8755962" name="Text">
    </p:cNvPr>
          <p:cNvSpPr>
            <a:spLocks noGrp="1"/>
          </p:cNvSpPr>
          <p:nvPr/>
        </p:nvSpPr>
        <p:spPr>
          <a:xfrm rot="0">
            <a:off x="5956300" y="3009900"/>
            <a:ext cx="1231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035776041" name="Rectangle"/>
          <p:cNvSpPr>
            <a:spLocks noGrp="1"/>
          </p:cNvSpPr>
          <p:nvPr/>
        </p:nvSpPr>
        <p:spPr>
          <a:xfrm>
            <a:off x="266700" y="3429000"/>
            <a:ext cx="1295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94883436" name="Text">
    </p:cNvPr>
          <p:cNvSpPr>
            <a:spLocks noGrp="1"/>
          </p:cNvSpPr>
          <p:nvPr/>
        </p:nvSpPr>
        <p:spPr>
          <a:xfrm rot="0">
            <a:off x="266700" y="342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Placa Cabezal</a:t>
            </a:r>
          </a:p>
        </p:txBody>
      </p:sp>
      <p:sp>
        <p:nvSpPr>
          <p:cNvPr id="1638071375" name="Rectangle"/>
          <p:cNvSpPr>
            <a:spLocks noGrp="1"/>
          </p:cNvSpPr>
          <p:nvPr/>
        </p:nvSpPr>
        <p:spPr>
          <a:xfrm>
            <a:off x="266700" y="3683000"/>
            <a:ext cx="1295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79630361" name="Text">
    </p:cNvPr>
          <p:cNvSpPr>
            <a:spLocks noGrp="1"/>
          </p:cNvSpPr>
          <p:nvPr/>
        </p:nvSpPr>
        <p:spPr>
          <a:xfrm rot="0">
            <a:off x="266700" y="3683000"/>
            <a:ext cx="1295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588345014" name="Rectangle"/>
          <p:cNvSpPr>
            <a:spLocks noGrp="1"/>
          </p:cNvSpPr>
          <p:nvPr/>
        </p:nvSpPr>
        <p:spPr>
          <a:xfrm>
            <a:off x="1562100" y="3429000"/>
            <a:ext cx="1397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5569210" name="Text">
    </p:cNvPr>
          <p:cNvSpPr>
            <a:spLocks noGrp="1"/>
          </p:cNvSpPr>
          <p:nvPr/>
        </p:nvSpPr>
        <p:spPr>
          <a:xfrm rot="0">
            <a:off x="1562100" y="3429000"/>
            <a:ext cx="1384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Placa Furgon</a:t>
            </a:r>
          </a:p>
        </p:txBody>
      </p:sp>
      <p:sp>
        <p:nvSpPr>
          <p:cNvPr id="1123968232" name="Rectangle"/>
          <p:cNvSpPr>
            <a:spLocks noGrp="1"/>
          </p:cNvSpPr>
          <p:nvPr/>
        </p:nvSpPr>
        <p:spPr>
          <a:xfrm>
            <a:off x="1562100" y="3683000"/>
            <a:ext cx="1397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5803202" name="Text">
    </p:cNvPr>
          <p:cNvSpPr>
            <a:spLocks noGrp="1"/>
          </p:cNvSpPr>
          <p:nvPr/>
        </p:nvSpPr>
        <p:spPr>
          <a:xfrm rot="0">
            <a:off x="1562100" y="3683000"/>
            <a:ext cx="1397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884505908" name="Rectangle"/>
          <p:cNvSpPr>
            <a:spLocks noGrp="1"/>
          </p:cNvSpPr>
          <p:nvPr/>
        </p:nvSpPr>
        <p:spPr>
          <a:xfrm>
            <a:off x="5105400" y="3429000"/>
            <a:ext cx="16256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1060479" name="Text">
    </p:cNvPr>
          <p:cNvSpPr>
            <a:spLocks noGrp="1"/>
          </p:cNvSpPr>
          <p:nvPr/>
        </p:nvSpPr>
        <p:spPr>
          <a:xfrm rot="0">
            <a:off x="5105400" y="3429000"/>
            <a:ext cx="1625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Transportista</a:t>
            </a:r>
          </a:p>
        </p:txBody>
      </p:sp>
      <p:sp>
        <p:nvSpPr>
          <p:cNvPr id="1960609045" name="Rectangle"/>
          <p:cNvSpPr>
            <a:spLocks noGrp="1"/>
          </p:cNvSpPr>
          <p:nvPr/>
        </p:nvSpPr>
        <p:spPr>
          <a:xfrm>
            <a:off x="5105400" y="3683000"/>
            <a:ext cx="16256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0459672" name="Text">
    </p:cNvPr>
          <p:cNvSpPr>
            <a:spLocks noGrp="1"/>
          </p:cNvSpPr>
          <p:nvPr/>
        </p:nvSpPr>
        <p:spPr>
          <a:xfrm rot="0">
            <a:off x="5105400" y="3683000"/>
            <a:ext cx="1625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957487271" name="Rectangle"/>
          <p:cNvSpPr>
            <a:spLocks noGrp="1"/>
          </p:cNvSpPr>
          <p:nvPr/>
        </p:nvSpPr>
        <p:spPr>
          <a:xfrm>
            <a:off x="266700" y="4140200"/>
            <a:ext cx="2171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8267490" name="Text">
    </p:cNvPr>
          <p:cNvSpPr>
            <a:spLocks noGrp="1"/>
          </p:cNvSpPr>
          <p:nvPr/>
        </p:nvSpPr>
        <p:spPr>
          <a:xfrm rot="0">
            <a:off x="266700" y="4140200"/>
            <a:ext cx="217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Conductor</a:t>
            </a:r>
          </a:p>
        </p:txBody>
      </p:sp>
      <p:sp>
        <p:nvSpPr>
          <p:cNvPr id="1336369842" name="Rectangle"/>
          <p:cNvSpPr>
            <a:spLocks noGrp="1"/>
          </p:cNvSpPr>
          <p:nvPr/>
        </p:nvSpPr>
        <p:spPr>
          <a:xfrm>
            <a:off x="266700" y="4394200"/>
            <a:ext cx="2171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2165635" name="Text">
    </p:cNvPr>
          <p:cNvSpPr>
            <a:spLocks noGrp="1"/>
          </p:cNvSpPr>
          <p:nvPr/>
        </p:nvSpPr>
        <p:spPr>
          <a:xfrm rot="0">
            <a:off x="266700" y="4394200"/>
            <a:ext cx="217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216763814" name="Rectangle"/>
          <p:cNvSpPr>
            <a:spLocks noGrp="1"/>
          </p:cNvSpPr>
          <p:nvPr/>
        </p:nvSpPr>
        <p:spPr>
          <a:xfrm>
            <a:off x="2438400" y="4140200"/>
            <a:ext cx="1485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5536105" name="Text">
    </p:cNvPr>
          <p:cNvSpPr>
            <a:spLocks noGrp="1"/>
          </p:cNvSpPr>
          <p:nvPr/>
        </p:nvSpPr>
        <p:spPr>
          <a:xfrm rot="0">
            <a:off x="2438400" y="4140200"/>
            <a:ext cx="1485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Nacionalidad</a:t>
            </a:r>
          </a:p>
        </p:txBody>
      </p:sp>
      <p:sp>
        <p:nvSpPr>
          <p:cNvPr id="976168292" name="Rectangle"/>
          <p:cNvSpPr>
            <a:spLocks noGrp="1"/>
          </p:cNvSpPr>
          <p:nvPr/>
        </p:nvSpPr>
        <p:spPr>
          <a:xfrm>
            <a:off x="2438400" y="4394200"/>
            <a:ext cx="1485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76651972" name="Text">
    </p:cNvPr>
          <p:cNvSpPr>
            <a:spLocks noGrp="1"/>
          </p:cNvSpPr>
          <p:nvPr/>
        </p:nvSpPr>
        <p:spPr>
          <a:xfrm rot="0">
            <a:off x="2451100" y="43942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687586903" name="Rectangle"/>
          <p:cNvSpPr>
            <a:spLocks noGrp="1"/>
          </p:cNvSpPr>
          <p:nvPr/>
        </p:nvSpPr>
        <p:spPr>
          <a:xfrm>
            <a:off x="3924300" y="4140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7690904" name="Text">
    </p:cNvPr>
          <p:cNvSpPr>
            <a:spLocks noGrp="1"/>
          </p:cNvSpPr>
          <p:nvPr/>
        </p:nvSpPr>
        <p:spPr>
          <a:xfrm rot="0">
            <a:off x="4013200" y="4140200"/>
            <a:ext cx="1181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nacimiento</a:t>
            </a:r>
          </a:p>
        </p:txBody>
      </p:sp>
      <p:sp>
        <p:nvSpPr>
          <p:cNvPr id="584721226" name="Rectangle"/>
          <p:cNvSpPr>
            <a:spLocks noGrp="1"/>
          </p:cNvSpPr>
          <p:nvPr/>
        </p:nvSpPr>
        <p:spPr>
          <a:xfrm>
            <a:off x="3924300" y="4394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9147088" name="Text">
    </p:cNvPr>
          <p:cNvSpPr>
            <a:spLocks noGrp="1"/>
          </p:cNvSpPr>
          <p:nvPr/>
        </p:nvSpPr>
        <p:spPr>
          <a:xfrm rot="0">
            <a:off x="3924300" y="439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01/01/17 12:00 AM</a:t>
            </a:r>
          </a:p>
        </p:txBody>
      </p:sp>
      <p:sp>
        <p:nvSpPr>
          <p:cNvPr id="1132542551" name="Rectangle"/>
          <p:cNvSpPr>
            <a:spLocks noGrp="1"/>
          </p:cNvSpPr>
          <p:nvPr/>
        </p:nvSpPr>
        <p:spPr>
          <a:xfrm>
            <a:off x="5194300" y="4140200"/>
            <a:ext cx="1536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3242065" name="Text">
    </p:cNvPr>
          <p:cNvSpPr>
            <a:spLocks noGrp="1"/>
          </p:cNvSpPr>
          <p:nvPr/>
        </p:nvSpPr>
        <p:spPr>
          <a:xfrm rot="0">
            <a:off x="5194300" y="4140200"/>
            <a:ext cx="1536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Identificación</a:t>
            </a:r>
          </a:p>
        </p:txBody>
      </p:sp>
      <p:sp>
        <p:nvSpPr>
          <p:cNvPr id="953654164" name="Rectangle"/>
          <p:cNvSpPr>
            <a:spLocks noGrp="1"/>
          </p:cNvSpPr>
          <p:nvPr/>
        </p:nvSpPr>
        <p:spPr>
          <a:xfrm>
            <a:off x="5194300" y="4394200"/>
            <a:ext cx="1536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4780946" name="Text">
    </p:cNvPr>
          <p:cNvSpPr>
            <a:spLocks noGrp="1"/>
          </p:cNvSpPr>
          <p:nvPr/>
        </p:nvSpPr>
        <p:spPr>
          <a:xfrm rot="0">
            <a:off x="5194300" y="4394200"/>
            <a:ext cx="1536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335129830" name="Rectangle"/>
          <p:cNvSpPr>
            <a:spLocks noGrp="1"/>
          </p:cNvSpPr>
          <p:nvPr/>
        </p:nvSpPr>
        <p:spPr>
          <a:xfrm>
            <a:off x="2959100" y="3429000"/>
            <a:ext cx="21463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2079084" name="Text">
    </p:cNvPr>
          <p:cNvSpPr>
            <a:spLocks noGrp="1"/>
          </p:cNvSpPr>
          <p:nvPr/>
        </p:nvSpPr>
        <p:spPr>
          <a:xfrm rot="0">
            <a:off x="2959100" y="3467100"/>
            <a:ext cx="2146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Numero Contenedor</a:t>
            </a:r>
          </a:p>
        </p:txBody>
      </p:sp>
      <p:sp>
        <p:nvSpPr>
          <p:cNvPr id="555419745" name="Rectangle"/>
          <p:cNvSpPr>
            <a:spLocks noGrp="1"/>
          </p:cNvSpPr>
          <p:nvPr/>
        </p:nvSpPr>
        <p:spPr>
          <a:xfrm>
            <a:off x="2959100" y="3683000"/>
            <a:ext cx="21463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9069031" name="Text">
    </p:cNvPr>
          <p:cNvSpPr>
            <a:spLocks noGrp="1"/>
          </p:cNvSpPr>
          <p:nvPr/>
        </p:nvSpPr>
        <p:spPr>
          <a:xfrm rot="0">
            <a:off x="2959100" y="3683000"/>
            <a:ext cx="2146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621635183" name="Rectangle"/>
          <p:cNvSpPr>
            <a:spLocks noGrp="1"/>
          </p:cNvSpPr>
          <p:nvPr/>
        </p:nvSpPr>
        <p:spPr>
          <a:xfrm>
            <a:off x="254000" y="4787900"/>
            <a:ext cx="3886200" cy="5334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1924590" name="Rectangle"/>
          <p:cNvSpPr>
            <a:spLocks noGrp="1"/>
          </p:cNvSpPr>
          <p:nvPr/>
        </p:nvSpPr>
        <p:spPr>
          <a:xfrm>
            <a:off x="2146300" y="48006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82622368" name="Text">
    </p:cNvPr>
          <p:cNvSpPr>
            <a:spLocks noGrp="1"/>
          </p:cNvSpPr>
          <p:nvPr/>
        </p:nvSpPr>
        <p:spPr>
          <a:xfrm rot="0">
            <a:off x="2159000" y="4787900"/>
            <a:ext cx="317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Descripcion</a:t>
            </a:r>
          </a:p>
        </p:txBody>
      </p:sp>
      <p:sp>
        <p:nvSpPr>
          <p:cNvPr id="18065774" name="Rectangle"/>
          <p:cNvSpPr>
            <a:spLocks noGrp="1"/>
          </p:cNvSpPr>
          <p:nvPr/>
        </p:nvSpPr>
        <p:spPr>
          <a:xfrm>
            <a:off x="5321300" y="4800600"/>
            <a:ext cx="1968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0311869" name="Text">
    </p:cNvPr>
          <p:cNvSpPr>
            <a:spLocks noGrp="1"/>
          </p:cNvSpPr>
          <p:nvPr/>
        </p:nvSpPr>
        <p:spPr>
          <a:xfrm rot="0">
            <a:off x="5321300" y="4838700"/>
            <a:ext cx="1968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Peso Kg</a:t>
            </a:r>
          </a:p>
        </p:txBody>
      </p:sp>
      <p:sp>
        <p:nvSpPr>
          <p:cNvPr id="478255126" name="Rectangle"/>
          <p:cNvSpPr>
            <a:spLocks noGrp="1"/>
          </p:cNvSpPr>
          <p:nvPr/>
        </p:nvSpPr>
        <p:spPr>
          <a:xfrm>
            <a:off x="241300" y="4800600"/>
            <a:ext cx="190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20525603" name="Text">
    </p:cNvPr>
          <p:cNvSpPr>
            <a:spLocks noGrp="1"/>
          </p:cNvSpPr>
          <p:nvPr/>
        </p:nvSpPr>
        <p:spPr>
          <a:xfrm rot="0">
            <a:off x="241300" y="4838700"/>
            <a:ext cx="19177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Código</a:t>
            </a:r>
          </a:p>
        </p:txBody>
      </p:sp>
      <p:sp>
        <p:nvSpPr>
          <p:cNvPr id="538405390" name="Rectangle"/>
          <p:cNvSpPr>
            <a:spLocks noGrp="1"/>
          </p:cNvSpPr>
          <p:nvPr/>
        </p:nvSpPr>
        <p:spPr>
          <a:xfrm>
            <a:off x="241300" y="5054600"/>
            <a:ext cx="190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6631120" name="Text">
    </p:cNvPr>
          <p:cNvSpPr>
            <a:spLocks noGrp="1"/>
          </p:cNvSpPr>
          <p:nvPr/>
        </p:nvSpPr>
        <p:spPr>
          <a:xfrm rot="0">
            <a:off x="254000" y="5092700"/>
            <a:ext cx="1778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B16</a:t>
            </a:r>
          </a:p>
        </p:txBody>
      </p:sp>
      <p:sp>
        <p:nvSpPr>
          <p:cNvPr id="1673515523" name="Rectangle"/>
          <p:cNvSpPr>
            <a:spLocks noGrp="1"/>
          </p:cNvSpPr>
          <p:nvPr/>
        </p:nvSpPr>
        <p:spPr>
          <a:xfrm>
            <a:off x="2146300" y="50546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5147315" name="Text">
    </p:cNvPr>
          <p:cNvSpPr>
            <a:spLocks noGrp="1"/>
          </p:cNvSpPr>
          <p:nvPr/>
        </p:nvSpPr>
        <p:spPr>
          <a:xfrm rot="0">
            <a:off x="2324100" y="5092700"/>
            <a:ext cx="28575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1534221746" name="Rectangle"/>
          <p:cNvSpPr>
            <a:spLocks noGrp="1"/>
          </p:cNvSpPr>
          <p:nvPr/>
        </p:nvSpPr>
        <p:spPr>
          <a:xfrm>
            <a:off x="5321300" y="5054600"/>
            <a:ext cx="1968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1825577" name="Text">
    </p:cNvPr>
          <p:cNvSpPr>
            <a:spLocks noGrp="1"/>
          </p:cNvSpPr>
          <p:nvPr/>
        </p:nvSpPr>
        <p:spPr>
          <a:xfrm rot="0">
            <a:off x="5334000" y="5105400"/>
            <a:ext cx="19558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565656</a:t>
            </a:r>
          </a:p>
        </p:txBody>
      </p:sp>
      <p:sp>
        <p:nvSpPr>
          <p:cNvPr id="1073924566" name="Rectangle"/>
          <p:cNvSpPr>
            <a:spLocks noGrp="1"/>
          </p:cNvSpPr>
          <p:nvPr/>
        </p:nvSpPr>
        <p:spPr>
          <a:xfrm>
            <a:off x="3924300" y="5562600"/>
            <a:ext cx="3175000" cy="520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3313269" name="Rectangle"/>
          <p:cNvSpPr>
            <a:spLocks noGrp="1"/>
          </p:cNvSpPr>
          <p:nvPr/>
        </p:nvSpPr>
        <p:spPr>
          <a:xfrm>
            <a:off x="3924300" y="5562600"/>
            <a:ext cx="20066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7343377" name="Text">
    </p:cNvPr>
          <p:cNvSpPr>
            <a:spLocks noGrp="1"/>
          </p:cNvSpPr>
          <p:nvPr/>
        </p:nvSpPr>
        <p:spPr>
          <a:xfrm rot="0">
            <a:off x="3924300" y="5562600"/>
            <a:ext cx="156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Material</a:t>
            </a:r>
          </a:p>
        </p:txBody>
      </p:sp>
      <p:sp>
        <p:nvSpPr>
          <p:cNvPr id="1700664182" name="Rectangle"/>
          <p:cNvSpPr>
            <a:spLocks noGrp="1"/>
          </p:cNvSpPr>
          <p:nvPr/>
        </p:nvSpPr>
        <p:spPr>
          <a:xfrm>
            <a:off x="5930900" y="5562600"/>
            <a:ext cx="800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8493938" name="Text">
    </p:cNvPr>
          <p:cNvSpPr>
            <a:spLocks noGrp="1"/>
          </p:cNvSpPr>
          <p:nvPr/>
        </p:nvSpPr>
        <p:spPr>
          <a:xfrm rot="0">
            <a:off x="5930900" y="5562600"/>
            <a:ext cx="63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Total Kg</a:t>
            </a:r>
          </a:p>
        </p:txBody>
      </p:sp>
      <p:sp>
        <p:nvSpPr>
          <p:cNvPr id="242725117" name="Rectangle"/>
          <p:cNvSpPr>
            <a:spLocks noGrp="1"/>
          </p:cNvSpPr>
          <p:nvPr/>
        </p:nvSpPr>
        <p:spPr>
          <a:xfrm>
            <a:off x="6731000" y="5562600"/>
            <a:ext cx="787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17066188" name="Text">
    </p:cNvPr>
          <p:cNvSpPr>
            <a:spLocks noGrp="1"/>
          </p:cNvSpPr>
          <p:nvPr/>
        </p:nvSpPr>
        <p:spPr>
          <a:xfrm rot="0">
            <a:off x="6731000" y="5562600"/>
            <a:ext cx="787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 Bultos</a:t>
            </a:r>
          </a:p>
        </p:txBody>
      </p:sp>
      <p:sp>
        <p:nvSpPr>
          <p:cNvPr id="1574607624" name="Rectangle"/>
          <p:cNvSpPr>
            <a:spLocks noGrp="1"/>
          </p:cNvSpPr>
          <p:nvPr/>
        </p:nvSpPr>
        <p:spPr>
          <a:xfrm>
            <a:off x="3924300" y="5816600"/>
            <a:ext cx="20066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0059003" name="Text">
    </p:cNvPr>
          <p:cNvSpPr>
            <a:spLocks noGrp="1"/>
          </p:cNvSpPr>
          <p:nvPr/>
        </p:nvSpPr>
        <p:spPr>
          <a:xfrm rot="0">
            <a:off x="3924300" y="5816600"/>
            <a:ext cx="200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2082212901" name="Rectangle"/>
          <p:cNvSpPr>
            <a:spLocks noGrp="1"/>
          </p:cNvSpPr>
          <p:nvPr/>
        </p:nvSpPr>
        <p:spPr>
          <a:xfrm>
            <a:off x="5930900" y="5816600"/>
            <a:ext cx="800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64072702" name="Rectangle"/>
          <p:cNvSpPr>
            <a:spLocks noGrp="1"/>
          </p:cNvSpPr>
          <p:nvPr/>
        </p:nvSpPr>
        <p:spPr>
          <a:xfrm>
            <a:off x="6731000" y="5816600"/>
            <a:ext cx="787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80772424" name="Text">
    </p:cNvPr>
          <p:cNvSpPr>
            <a:spLocks noGrp="1"/>
          </p:cNvSpPr>
          <p:nvPr/>
        </p:nvSpPr>
        <p:spPr>
          <a:xfrm rot="0">
            <a:off x="6781800" y="58166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478664706" name="Text">
    </p:cNvPr>
          <p:cNvSpPr>
            <a:spLocks noGrp="1"/>
          </p:cNvSpPr>
          <p:nvPr/>
        </p:nvSpPr>
        <p:spPr>
          <a:xfrm rot="0">
            <a:off x="5930900" y="5829300"/>
            <a:ext cx="800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565656</a:t>
            </a:r>
          </a:p>
        </p:txBody>
      </p:sp>
      <p:sp>
        <p:nvSpPr>
          <p:cNvPr id="1153687559" name="Rectangle"/>
          <p:cNvSpPr>
            <a:spLocks noGrp="1"/>
          </p:cNvSpPr>
          <p:nvPr/>
        </p:nvSpPr>
        <p:spPr>
          <a:xfrm>
            <a:off x="254000" y="55626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2919850" name="Rectangle"/>
          <p:cNvSpPr>
            <a:spLocks noGrp="1"/>
          </p:cNvSpPr>
          <p:nvPr/>
        </p:nvSpPr>
        <p:spPr>
          <a:xfrm>
            <a:off x="1168400" y="55626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2052105" name="Text">
    </p:cNvPr>
          <p:cNvSpPr>
            <a:spLocks noGrp="1"/>
          </p:cNvSpPr>
          <p:nvPr/>
        </p:nvSpPr>
        <p:spPr>
          <a:xfrm rot="0">
            <a:off x="266700" y="5562600"/>
            <a:ext cx="774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Total Bultos</a:t>
            </a:r>
          </a:p>
        </p:txBody>
      </p:sp>
      <p:sp>
        <p:nvSpPr>
          <p:cNvPr id="1590534879" name="Rectangle"/>
          <p:cNvSpPr>
            <a:spLocks noGrp="1"/>
          </p:cNvSpPr>
          <p:nvPr/>
        </p:nvSpPr>
        <p:spPr>
          <a:xfrm>
            <a:off x="254000" y="58166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498329" name="Rectangle"/>
          <p:cNvSpPr>
            <a:spLocks noGrp="1"/>
          </p:cNvSpPr>
          <p:nvPr/>
        </p:nvSpPr>
        <p:spPr>
          <a:xfrm>
            <a:off x="1168400" y="58166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2890842" name="Text">
    </p:cNvPr>
          <p:cNvSpPr>
            <a:spLocks noGrp="1"/>
          </p:cNvSpPr>
          <p:nvPr/>
        </p:nvSpPr>
        <p:spPr>
          <a:xfrm rot="0">
            <a:off x="266700" y="5816600"/>
            <a:ext cx="774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Peso Bruto</a:t>
            </a:r>
          </a:p>
        </p:txBody>
      </p:sp>
      <p:sp>
        <p:nvSpPr>
          <p:cNvPr id="929122689" name="Text">
    </p:cNvPr>
          <p:cNvSpPr>
            <a:spLocks noGrp="1"/>
          </p:cNvSpPr>
          <p:nvPr/>
        </p:nvSpPr>
        <p:spPr>
          <a:xfrm rot="0">
            <a:off x="1193800" y="5816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565656.0</a:t>
            </a:r>
          </a:p>
        </p:txBody>
      </p:sp>
      <p:sp>
        <p:nvSpPr>
          <p:cNvPr id="67751656" name="Rectangle"/>
          <p:cNvSpPr>
            <a:spLocks noGrp="1"/>
          </p:cNvSpPr>
          <p:nvPr/>
        </p:nvSpPr>
        <p:spPr>
          <a:xfrm>
            <a:off x="254000" y="60706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4683482" name="Text">
    </p:cNvPr>
          <p:cNvSpPr>
            <a:spLocks noGrp="1"/>
          </p:cNvSpPr>
          <p:nvPr/>
        </p:nvSpPr>
        <p:spPr>
          <a:xfrm rot="0">
            <a:off x="266700" y="6070600"/>
            <a:ext cx="774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Peso Neto</a:t>
            </a:r>
          </a:p>
        </p:txBody>
      </p:sp>
      <p:sp>
        <p:nvSpPr>
          <p:cNvPr id="296013017" name="Rectangle"/>
          <p:cNvSpPr>
            <a:spLocks noGrp="1"/>
          </p:cNvSpPr>
          <p:nvPr/>
        </p:nvSpPr>
        <p:spPr>
          <a:xfrm>
            <a:off x="1168400" y="60706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0039597" name="Text">
    </p:cNvPr>
          <p:cNvSpPr>
            <a:spLocks noGrp="1"/>
          </p:cNvSpPr>
          <p:nvPr/>
        </p:nvSpPr>
        <p:spPr>
          <a:xfrm rot="0">
            <a:off x="1181100" y="60706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565656.0</a:t>
            </a:r>
          </a:p>
        </p:txBody>
      </p:sp>
      <p:sp>
        <p:nvSpPr>
          <p:cNvPr id="1711298525" name="Text">
    </p:cNvPr>
          <p:cNvSpPr>
            <a:spLocks noGrp="1"/>
          </p:cNvSpPr>
          <p:nvPr/>
        </p:nvSpPr>
        <p:spPr>
          <a:xfrm rot="0">
            <a:off x="1333500" y="55626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</a:t>
            </a:r>
          </a:p>
        </p:txBody>
      </p:sp>
      <p:sp>
        <p:nvSpPr>
          <p:cNvPr id="1567072480" name="Rectangle"/>
          <p:cNvSpPr>
            <a:spLocks noGrp="1"/>
          </p:cNvSpPr>
          <p:nvPr/>
        </p:nvSpPr>
        <p:spPr>
          <a:xfrm>
            <a:off x="355600" y="9918700"/>
            <a:ext cx="345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9596689" name="Rectangle"/>
          <p:cNvSpPr>
            <a:spLocks noGrp="1"/>
          </p:cNvSpPr>
          <p:nvPr/>
        </p:nvSpPr>
        <p:spPr>
          <a:xfrm>
            <a:off x="355600" y="10172700"/>
            <a:ext cx="345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65044260" name="Text">
    </p:cNvPr>
          <p:cNvSpPr>
            <a:spLocks noGrp="1"/>
          </p:cNvSpPr>
          <p:nvPr/>
        </p:nvSpPr>
        <p:spPr>
          <a:xfrm rot="0">
            <a:off x="355600" y="10172700"/>
            <a:ext cx="345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Firma entrega Recicla Costa Rica MN S.A.</a:t>
            </a:r>
          </a:p>
        </p:txBody>
      </p:sp>
      <p:sp>
        <p:nvSpPr>
          <p:cNvPr id="132416033" name="Rectangle"/>
          <p:cNvSpPr>
            <a:spLocks noGrp="1"/>
          </p:cNvSpPr>
          <p:nvPr/>
        </p:nvSpPr>
        <p:spPr>
          <a:xfrm>
            <a:off x="5105400" y="10172700"/>
            <a:ext cx="2082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4623901" name="Text">
    </p:cNvPr>
          <p:cNvSpPr>
            <a:spLocks noGrp="1"/>
          </p:cNvSpPr>
          <p:nvPr/>
        </p:nvSpPr>
        <p:spPr>
          <a:xfrm rot="0">
            <a:off x="5105400" y="101727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Firma Transportista</a:t>
            </a:r>
          </a:p>
        </p:txBody>
      </p:sp>
      <p:sp>
        <p:nvSpPr>
          <p:cNvPr id="509826325" name="Rectangle"/>
          <p:cNvSpPr>
            <a:spLocks noGrp="1"/>
          </p:cNvSpPr>
          <p:nvPr/>
        </p:nvSpPr>
        <p:spPr>
          <a:xfrm>
            <a:off x="5105400" y="9918700"/>
            <a:ext cx="2082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