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048500" cy="10185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50478" name="Rectangle"/>
          <p:cNvSpPr>
            <a:spLocks noGrp="1"/>
          </p:cNvSpPr>
          <p:nvPr/>
        </p:nvSpPr>
        <p:spPr>
          <a:xfrm>
            <a:off x="0" y="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16972046" name="Text">
    </p:cNvPr>
          <p:cNvSpPr>
            <a:spLocks noGrp="1"/>
          </p:cNvSpPr>
          <p:nvPr/>
        </p:nvSpPr>
        <p:spPr>
          <a:xfrm rot="0">
            <a:off x="0" y="0"/>
            <a:ext cx="9017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CANTIDAD</a:t>
            </a:r>
          </a:p>
        </p:txBody>
      </p:sp>
      <p:sp>
        <p:nvSpPr>
          <p:cNvPr id="1527015924" name="Text">
    </p:cNvPr>
          <p:cNvSpPr>
            <a:spLocks noGrp="1"/>
          </p:cNvSpPr>
          <p:nvPr/>
        </p:nvSpPr>
        <p:spPr>
          <a:xfrm rot="0">
            <a:off x="0" y="101600"/>
            <a:ext cx="9017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DESPACHADA</a:t>
            </a:r>
          </a:p>
        </p:txBody>
      </p:sp>
      <p:sp>
        <p:nvSpPr>
          <p:cNvPr id="1758523151" name="Rectangle"/>
          <p:cNvSpPr>
            <a:spLocks noGrp="1"/>
          </p:cNvSpPr>
          <p:nvPr/>
        </p:nvSpPr>
        <p:spPr>
          <a:xfrm>
            <a:off x="927100" y="0"/>
            <a:ext cx="317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7494373" name="Text">
    </p:cNvPr>
          <p:cNvSpPr>
            <a:spLocks noGrp="1"/>
          </p:cNvSpPr>
          <p:nvPr/>
        </p:nvSpPr>
        <p:spPr>
          <a:xfrm rot="0">
            <a:off x="927100" y="0"/>
            <a:ext cx="3175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DESCRIPCIÓN/DESCRIPTION</a:t>
            </a:r>
          </a:p>
        </p:txBody>
      </p:sp>
      <p:sp>
        <p:nvSpPr>
          <p:cNvPr id="2087190623" name="Rectangle"/>
          <p:cNvSpPr>
            <a:spLocks noGrp="1"/>
          </p:cNvSpPr>
          <p:nvPr/>
        </p:nvSpPr>
        <p:spPr>
          <a:xfrm>
            <a:off x="4102100" y="0"/>
            <a:ext cx="965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1497583" name="Rectangle"/>
          <p:cNvSpPr>
            <a:spLocks noGrp="1"/>
          </p:cNvSpPr>
          <p:nvPr/>
        </p:nvSpPr>
        <p:spPr>
          <a:xfrm>
            <a:off x="5067300" y="0"/>
            <a:ext cx="1028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97038828" name="Text">
    </p:cNvPr>
          <p:cNvSpPr>
            <a:spLocks noGrp="1"/>
          </p:cNvSpPr>
          <p:nvPr/>
        </p:nvSpPr>
        <p:spPr>
          <a:xfrm rot="0">
            <a:off x="4102100" y="12700"/>
            <a:ext cx="9652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PRECIO UNID</a:t>
            </a:r>
          </a:p>
        </p:txBody>
      </p:sp>
      <p:sp>
        <p:nvSpPr>
          <p:cNvPr id="1795653425" name="Text">
    </p:cNvPr>
          <p:cNvSpPr>
            <a:spLocks noGrp="1"/>
          </p:cNvSpPr>
          <p:nvPr/>
        </p:nvSpPr>
        <p:spPr>
          <a:xfrm rot="0">
            <a:off x="4102100" y="114300"/>
            <a:ext cx="965200" cy="139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UNITE PRICE</a:t>
            </a:r>
          </a:p>
        </p:txBody>
      </p:sp>
      <p:sp>
        <p:nvSpPr>
          <p:cNvPr id="1464983798" name="Text">
    </p:cNvPr>
          <p:cNvSpPr>
            <a:spLocks noGrp="1"/>
          </p:cNvSpPr>
          <p:nvPr/>
        </p:nvSpPr>
        <p:spPr>
          <a:xfrm rot="0">
            <a:off x="5067300" y="12700"/>
            <a:ext cx="1028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IMPORTE</a:t>
            </a:r>
          </a:p>
        </p:txBody>
      </p:sp>
      <p:sp>
        <p:nvSpPr>
          <p:cNvPr id="264088326" name="Text">
    </p:cNvPr>
          <p:cNvSpPr>
            <a:spLocks noGrp="1"/>
          </p:cNvSpPr>
          <p:nvPr/>
        </p:nvSpPr>
        <p:spPr>
          <a:xfrm rot="0">
            <a:off x="5067300" y="254000"/>
            <a:ext cx="1028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18784.977</a:t>
            </a:r>
          </a:p>
        </p:txBody>
      </p:sp>
      <p:sp>
        <p:nvSpPr>
          <p:cNvPr id="28861407" name="Text">
    </p:cNvPr>
          <p:cNvSpPr>
            <a:spLocks noGrp="1"/>
          </p:cNvSpPr>
          <p:nvPr/>
        </p:nvSpPr>
        <p:spPr>
          <a:xfrm rot="0">
            <a:off x="1066800" y="254000"/>
            <a:ext cx="1562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Fibra Blanco Impreso</a:t>
            </a:r>
          </a:p>
        </p:txBody>
      </p:sp>
      <p:sp>
        <p:nvSpPr>
          <p:cNvPr id="1360423470" name="Text">
    </p:cNvPr>
          <p:cNvSpPr>
            <a:spLocks noGrp="1"/>
          </p:cNvSpPr>
          <p:nvPr/>
        </p:nvSpPr>
        <p:spPr>
          <a:xfrm rot="0">
            <a:off x="4102100" y="2540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0.454</a:t>
            </a:r>
          </a:p>
        </p:txBody>
      </p:sp>
      <p:sp>
        <p:nvSpPr>
          <p:cNvPr id="160982698" name="Text">
    </p:cNvPr>
          <p:cNvSpPr>
            <a:spLocks noGrp="1"/>
          </p:cNvSpPr>
          <p:nvPr/>
        </p:nvSpPr>
        <p:spPr>
          <a:xfrm rot="0">
            <a:off x="-12700" y="2540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41376.6</a:t>
            </a:r>
          </a:p>
        </p:txBody>
      </p:sp>
      <p:sp>
        <p:nvSpPr>
          <p:cNvPr id="1805584644" name="Text">
    </p:cNvPr>
          <p:cNvSpPr>
            <a:spLocks noGrp="1"/>
          </p:cNvSpPr>
          <p:nvPr/>
        </p:nvSpPr>
        <p:spPr>
          <a:xfrm rot="0">
            <a:off x="3657600" y="254000"/>
            <a:ext cx="419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Bultos</a:t>
            </a:r>
          </a:p>
        </p:txBody>
      </p:sp>
      <p:sp>
        <p:nvSpPr>
          <p:cNvPr id="704330035" name="Text">
    </p:cNvPr>
          <p:cNvSpPr>
            <a:spLocks noGrp="1"/>
          </p:cNvSpPr>
          <p:nvPr/>
        </p:nvSpPr>
        <p:spPr>
          <a:xfrm rot="0">
            <a:off x="2832100" y="254000"/>
            <a:ext cx="825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