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966162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0"/>
          </a:stretch>
        </p:blipFill>
        <p:spPr>
          <a:xfrm>
            <a:off x="254000" y="254000"/>
            <a:ext cx="2273300" cy="901700"/>
          </a:xfrm>
          <a:prstGeom prst="rect">
            <a:avLst/>
          </a:prstGeom>
        </p:spPr>
      </p:pic>
      <p:sp>
        <p:nvSpPr>
          <p:cNvPr id="610273687" name="Text">
    </p:cNvPr>
          <p:cNvSpPr>
            <a:spLocks noGrp="1"/>
          </p:cNvSpPr>
          <p:nvPr/>
        </p:nvSpPr>
        <p:spPr>
          <a:xfrm rot="0">
            <a:off x="254000" y="1155700"/>
            <a:ext cx="1943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Barreal de Heredia, Costa Rica</a:t>
            </a:r>
          </a:p>
        </p:txBody>
      </p:sp>
      <p:sp>
        <p:nvSpPr>
          <p:cNvPr id="558006702" name="Text">
    </p:cNvPr>
          <p:cNvSpPr>
            <a:spLocks noGrp="1"/>
          </p:cNvSpPr>
          <p:nvPr/>
        </p:nvSpPr>
        <p:spPr>
          <a:xfrm rot="0">
            <a:off x="254000" y="1409700"/>
            <a:ext cx="2298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CED. JURIDICA: 3-101-688053</a:t>
            </a:r>
          </a:p>
        </p:txBody>
      </p:sp>
      <p:sp>
        <p:nvSpPr>
          <p:cNvPr id="85873215" name="Text">
    </p:cNvPr>
          <p:cNvSpPr>
            <a:spLocks noGrp="1"/>
          </p:cNvSpPr>
          <p:nvPr/>
        </p:nvSpPr>
        <p:spPr>
          <a:xfrm rot="0">
            <a:off x="241300" y="1663700"/>
            <a:ext cx="228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CODIGO DE EXPORTACION HR0</a:t>
            </a:r>
          </a:p>
        </p:txBody>
      </p:sp>
      <p:sp>
        <p:nvSpPr>
          <p:cNvPr id="1523312029" name="Text">
    </p:cNvPr>
          <p:cNvSpPr>
            <a:spLocks noGrp="1"/>
          </p:cNvSpPr>
          <p:nvPr/>
        </p:nvSpPr>
        <p:spPr>
          <a:xfrm rot="0">
            <a:off x="2908300" y="520700"/>
            <a:ext cx="23749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CERTIFICAMOS BAJO GRAVEDAD DE</a:t>
            </a:r>
          </a:p>
        </p:txBody>
      </p:sp>
      <p:sp>
        <p:nvSpPr>
          <p:cNvPr id="2118345698" name="Text">
    </p:cNvPr>
          <p:cNvSpPr>
            <a:spLocks noGrp="1"/>
          </p:cNvSpPr>
          <p:nvPr/>
        </p:nvSpPr>
        <p:spPr>
          <a:xfrm rot="0">
            <a:off x="2908300" y="698500"/>
            <a:ext cx="2514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JURAMENTO, QUE TODOS LOS DATOS</a:t>
            </a:r>
          </a:p>
        </p:txBody>
      </p:sp>
      <p:sp>
        <p:nvSpPr>
          <p:cNvPr id="1262080629" name="Text">
    </p:cNvPr>
          <p:cNvSpPr>
            <a:spLocks noGrp="1"/>
          </p:cNvSpPr>
          <p:nvPr/>
        </p:nvSpPr>
        <p:spPr>
          <a:xfrm rot="0">
            <a:off x="2908300" y="952500"/>
            <a:ext cx="2514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CONTENIDOS EN ESTA FACTURA, SON</a:t>
            </a:r>
          </a:p>
        </p:txBody>
      </p:sp>
      <p:sp>
        <p:nvSpPr>
          <p:cNvPr id="1010957959" name="Text">
    </p:cNvPr>
          <p:cNvSpPr>
            <a:spLocks noGrp="1"/>
          </p:cNvSpPr>
          <p:nvPr/>
        </p:nvSpPr>
        <p:spPr>
          <a:xfrm rot="0">
            <a:off x="2908300" y="1206500"/>
            <a:ext cx="2514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VERDADEROS Y CORRECTOS</a:t>
            </a:r>
          </a:p>
        </p:txBody>
      </p:sp>
      <p:sp>
        <p:nvSpPr>
          <p:cNvPr id="958595999" name="Text">
    </p:cNvPr>
          <p:cNvSpPr>
            <a:spLocks noGrp="1"/>
          </p:cNvSpPr>
          <p:nvPr/>
        </p:nvSpPr>
        <p:spPr>
          <a:xfrm rot="0">
            <a:off x="5486400" y="266700"/>
            <a:ext cx="1816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FACTURA DE EXPORTACION</a:t>
            </a:r>
          </a:p>
        </p:txBody>
      </p:sp>
      <p:sp>
        <p:nvSpPr>
          <p:cNvPr id="1545218858" name="Text">
    </p:cNvPr>
          <p:cNvSpPr>
            <a:spLocks noGrp="1"/>
          </p:cNvSpPr>
          <p:nvPr/>
        </p:nvSpPr>
        <p:spPr>
          <a:xfrm rot="0">
            <a:off x="5486400" y="444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EXPORT INVOICE</a:t>
            </a:r>
          </a:p>
        </p:txBody>
      </p:sp>
      <p:sp>
        <p:nvSpPr>
          <p:cNvPr id="1496707238" name="Text">
    </p:cNvPr>
          <p:cNvSpPr>
            <a:spLocks noGrp="1"/>
          </p:cNvSpPr>
          <p:nvPr/>
        </p:nvSpPr>
        <p:spPr>
          <a:xfrm rot="0">
            <a:off x="5486400" y="698500"/>
            <a:ext cx="215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No.</a:t>
            </a:r>
          </a:p>
        </p:txBody>
      </p:sp>
      <p:sp>
        <p:nvSpPr>
          <p:cNvPr id="1781766337" name="Text">
    </p:cNvPr>
          <p:cNvSpPr>
            <a:spLocks noGrp="1"/>
          </p:cNvSpPr>
          <p:nvPr/>
        </p:nvSpPr>
        <p:spPr>
          <a:xfrm rot="0">
            <a:off x="5842000" y="69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 b="1">
</a:rPr>
              <a:t>2017-43</a:t>
            </a:r>
          </a:p>
        </p:txBody>
      </p:sp>
      <p:sp>
        <p:nvSpPr>
          <p:cNvPr id="1261261283" name="Rectangle"/>
          <p:cNvSpPr>
            <a:spLocks noGrp="1"/>
          </p:cNvSpPr>
          <p:nvPr/>
        </p:nvSpPr>
        <p:spPr>
          <a:xfrm>
            <a:off x="254000" y="2209800"/>
            <a:ext cx="7061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89306583" name="Text">
    </p:cNvPr>
          <p:cNvSpPr>
            <a:spLocks noGrp="1"/>
          </p:cNvSpPr>
          <p:nvPr/>
        </p:nvSpPr>
        <p:spPr>
          <a:xfrm rot="0">
            <a:off x="254000" y="2298700"/>
            <a:ext cx="711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VENDIDO A:</a:t>
            </a:r>
          </a:p>
        </p:txBody>
      </p:sp>
      <p:sp>
        <p:nvSpPr>
          <p:cNvPr id="807733357" name="Text">
    </p:cNvPr>
          <p:cNvSpPr>
            <a:spLocks noGrp="1"/>
          </p:cNvSpPr>
          <p:nvPr/>
        </p:nvSpPr>
        <p:spPr>
          <a:xfrm rot="0">
            <a:off x="4152900" y="2298700"/>
            <a:ext cx="1143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ENVIADO A:</a:t>
            </a:r>
          </a:p>
        </p:txBody>
      </p:sp>
      <p:sp>
        <p:nvSpPr>
          <p:cNvPr id="1176927032" name="Rectangle"/>
          <p:cNvSpPr>
            <a:spLocks noGrp="1"/>
          </p:cNvSpPr>
          <p:nvPr/>
        </p:nvSpPr>
        <p:spPr>
          <a:xfrm>
            <a:off x="254000" y="2463800"/>
            <a:ext cx="3746500" cy="876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38905686" name="Rectangle"/>
          <p:cNvSpPr>
            <a:spLocks noGrp="1"/>
          </p:cNvSpPr>
          <p:nvPr/>
        </p:nvSpPr>
        <p:spPr>
          <a:xfrm>
            <a:off x="4000500" y="2463800"/>
            <a:ext cx="3314700" cy="876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83411117" name="Text">
    </p:cNvPr>
          <p:cNvSpPr>
            <a:spLocks noGrp="1"/>
          </p:cNvSpPr>
          <p:nvPr/>
        </p:nvSpPr>
        <p:spPr>
          <a:xfrm rot="0">
            <a:off x="4076700" y="2552700"/>
            <a:ext cx="3251200" cy="787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>
</a:rPr>
              <a:t>Alas Doradas, S.A de C.V.. KM 27 1/2 CARRETERA A SANTA ANA SAN JUAN OPICO LA LIBERTAD, EL SALVADOR</a:t>
            </a:r>
          </a:p>
        </p:txBody>
      </p:sp>
      <p:sp>
        <p:nvSpPr>
          <p:cNvPr id="576960755" name="Rectangle"/>
          <p:cNvSpPr>
            <a:spLocks noGrp="1"/>
          </p:cNvSpPr>
          <p:nvPr/>
        </p:nvSpPr>
        <p:spPr>
          <a:xfrm>
            <a:off x="254000" y="4000500"/>
            <a:ext cx="7035800" cy="241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74951228" name="Text">
    </p:cNvPr>
          <p:cNvSpPr>
            <a:spLocks noGrp="1"/>
          </p:cNvSpPr>
          <p:nvPr/>
        </p:nvSpPr>
        <p:spPr>
          <a:xfrm rot="0">
            <a:off x="254000" y="4000500"/>
            <a:ext cx="1270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FECHA EXPORTACION</a:t>
            </a:r>
          </a:p>
        </p:txBody>
      </p:sp>
      <p:sp>
        <p:nvSpPr>
          <p:cNvPr id="482721215" name="Text">
    </p:cNvPr>
          <p:cNvSpPr>
            <a:spLocks noGrp="1"/>
          </p:cNvSpPr>
          <p:nvPr/>
        </p:nvSpPr>
        <p:spPr>
          <a:xfrm rot="0">
            <a:off x="1612900" y="4000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METODO TRANSPORTE</a:t>
            </a:r>
          </a:p>
        </p:txBody>
      </p:sp>
      <p:sp>
        <p:nvSpPr>
          <p:cNvPr id="1262661451" name="Text">
    </p:cNvPr>
          <p:cNvSpPr>
            <a:spLocks noGrp="1"/>
          </p:cNvSpPr>
          <p:nvPr/>
        </p:nvSpPr>
        <p:spPr>
          <a:xfrm rot="0">
            <a:off x="2882900" y="3987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PUERTO EXPORTACION</a:t>
            </a:r>
          </a:p>
        </p:txBody>
      </p:sp>
      <p:sp>
        <p:nvSpPr>
          <p:cNvPr id="1960387312" name="Text">
    </p:cNvPr>
          <p:cNvSpPr>
            <a:spLocks noGrp="1"/>
          </p:cNvSpPr>
          <p:nvPr/>
        </p:nvSpPr>
        <p:spPr>
          <a:xfrm rot="0">
            <a:off x="4152900" y="4000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PUERTO DESTINATARIO</a:t>
            </a:r>
          </a:p>
        </p:txBody>
      </p:sp>
      <p:sp>
        <p:nvSpPr>
          <p:cNvPr id="1827216463" name="Rectangle"/>
          <p:cNvSpPr>
            <a:spLocks noGrp="1"/>
          </p:cNvSpPr>
          <p:nvPr/>
        </p:nvSpPr>
        <p:spPr>
          <a:xfrm>
            <a:off x="254000" y="4254500"/>
            <a:ext cx="7035800" cy="50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76041512" name="Text">
    </p:cNvPr>
          <p:cNvSpPr>
            <a:spLocks noGrp="1"/>
          </p:cNvSpPr>
          <p:nvPr/>
        </p:nvSpPr>
        <p:spPr>
          <a:xfrm rot="0">
            <a:off x="254000" y="42545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15/05/17 12:00 AM</a:t>
            </a:r>
          </a:p>
        </p:txBody>
      </p:sp>
      <p:sp>
        <p:nvSpPr>
          <p:cNvPr id="60209194" name="Text">
    </p:cNvPr>
          <p:cNvSpPr>
            <a:spLocks noGrp="1"/>
          </p:cNvSpPr>
          <p:nvPr/>
        </p:nvSpPr>
        <p:spPr>
          <a:xfrm rot="0">
            <a:off x="1689100" y="4254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 TERRESTRE</a:t>
            </a:r>
          </a:p>
        </p:txBody>
      </p:sp>
      <p:sp>
        <p:nvSpPr>
          <p:cNvPr id="1055249418" name="Text">
    </p:cNvPr>
          <p:cNvSpPr>
            <a:spLocks noGrp="1"/>
          </p:cNvSpPr>
          <p:nvPr/>
        </p:nvSpPr>
        <p:spPr>
          <a:xfrm rot="0">
            <a:off x="4216400" y="4254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Amatillo</a:t>
            </a:r>
          </a:p>
        </p:txBody>
      </p:sp>
      <p:sp>
        <p:nvSpPr>
          <p:cNvPr id="449490173" name="Text">
    </p:cNvPr>
          <p:cNvSpPr>
            <a:spLocks noGrp="1"/>
          </p:cNvSpPr>
          <p:nvPr/>
        </p:nvSpPr>
        <p:spPr>
          <a:xfrm rot="0">
            <a:off x="292100" y="2463800"/>
            <a:ext cx="3708400" cy="34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>
</a:rPr>
              <a:t>Alas Doradas, S.A de C.V.</a:t>
            </a:r>
          </a:p>
        </p:txBody>
      </p:sp>
      <p:sp>
        <p:nvSpPr>
          <p:cNvPr id="1141215920" name="Text">
    </p:cNvPr>
          <p:cNvSpPr>
            <a:spLocks noGrp="1"/>
          </p:cNvSpPr>
          <p:nvPr/>
        </p:nvSpPr>
        <p:spPr>
          <a:xfrm rot="0">
            <a:off x="317500" y="2806700"/>
            <a:ext cx="3683000" cy="533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>
</a:rPr>
              <a:t>KM 27 1/2 CARRETERA A SANTA ANA SAN JUAN OPICO LA LIBERTAD, EL SALVADOR</a:t>
            </a:r>
          </a:p>
        </p:txBody>
      </p:sp>
      <p:sp>
        <p:nvSpPr>
          <p:cNvPr id="1927554546" name="Text">
    </p:cNvPr>
          <p:cNvSpPr>
            <a:spLocks noGrp="1"/>
          </p:cNvSpPr>
          <p:nvPr/>
        </p:nvSpPr>
        <p:spPr>
          <a:xfrm rot="0">
            <a:off x="2908300" y="424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Peñas</a:t>
            </a:r>
          </a:p>
        </p:txBody>
      </p:sp>
      <p:sp>
        <p:nvSpPr>
          <p:cNvPr id="1647442464" name="Rectangle"/>
          <p:cNvSpPr>
            <a:spLocks noGrp="1"/>
          </p:cNvSpPr>
          <p:nvPr/>
        </p:nvSpPr>
        <p:spPr>
          <a:xfrm>
            <a:off x="254000" y="3327400"/>
            <a:ext cx="7048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60422367" name="Rectangle"/>
          <p:cNvSpPr>
            <a:spLocks noGrp="1"/>
          </p:cNvSpPr>
          <p:nvPr/>
        </p:nvSpPr>
        <p:spPr>
          <a:xfrm>
            <a:off x="241300" y="3581400"/>
            <a:ext cx="70485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68869591" name="Text">
    </p:cNvPr>
          <p:cNvSpPr>
            <a:spLocks noGrp="1"/>
          </p:cNvSpPr>
          <p:nvPr/>
        </p:nvSpPr>
        <p:spPr>
          <a:xfrm rot="0">
            <a:off x="254000" y="3403600"/>
            <a:ext cx="11430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700">
</a:rPr>
              <a:t> SU NUMERO ORDEN</a:t>
            </a:r>
          </a:p>
        </p:txBody>
      </p:sp>
      <p:sp>
        <p:nvSpPr>
          <p:cNvPr id="380890661" name="Text">
    </p:cNvPr>
          <p:cNvSpPr>
            <a:spLocks noGrp="1"/>
          </p:cNvSpPr>
          <p:nvPr/>
        </p:nvSpPr>
        <p:spPr>
          <a:xfrm rot="0">
            <a:off x="6210300" y="3568700"/>
            <a:ext cx="1066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Peñas Blancas</a:t>
            </a:r>
          </a:p>
        </p:txBody>
      </p:sp>
      <p:sp>
        <p:nvSpPr>
          <p:cNvPr id="2076112425" name="Text">
    </p:cNvPr>
          <p:cNvSpPr>
            <a:spLocks noGrp="1"/>
          </p:cNvSpPr>
          <p:nvPr/>
        </p:nvSpPr>
        <p:spPr>
          <a:xfrm rot="0">
            <a:off x="5092700" y="3568700"/>
            <a:ext cx="1092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15/05/17 12:00 AM</a:t>
            </a:r>
          </a:p>
        </p:txBody>
      </p:sp>
      <p:sp>
        <p:nvSpPr>
          <p:cNvPr id="1311155046" name="Text">
    </p:cNvPr>
          <p:cNvSpPr>
            <a:spLocks noGrp="1"/>
          </p:cNvSpPr>
          <p:nvPr/>
        </p:nvSpPr>
        <p:spPr>
          <a:xfrm rot="0">
            <a:off x="2692400" y="3390900"/>
            <a:ext cx="1270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700">
</a:rPr>
              <a:t>FACTURA NUM.</a:t>
            </a:r>
          </a:p>
        </p:txBody>
      </p:sp>
      <p:sp>
        <p:nvSpPr>
          <p:cNvPr id="1465018181" name="Text">
    </p:cNvPr>
          <p:cNvSpPr>
            <a:spLocks noGrp="1"/>
          </p:cNvSpPr>
          <p:nvPr/>
        </p:nvSpPr>
        <p:spPr>
          <a:xfrm rot="0">
            <a:off x="1397000" y="33909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700">
</a:rPr>
              <a:t>FECHA FACTURA</a:t>
            </a:r>
          </a:p>
        </p:txBody>
      </p:sp>
      <p:sp>
        <p:nvSpPr>
          <p:cNvPr id="1578723660" name="Text">
    </p:cNvPr>
          <p:cNvSpPr>
            <a:spLocks noGrp="1"/>
          </p:cNvSpPr>
          <p:nvPr/>
        </p:nvSpPr>
        <p:spPr>
          <a:xfrm rot="0">
            <a:off x="2667000" y="3581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2017-43</a:t>
            </a:r>
          </a:p>
        </p:txBody>
      </p:sp>
      <p:sp>
        <p:nvSpPr>
          <p:cNvPr id="1377485592" name="Text">
    </p:cNvPr>
          <p:cNvSpPr>
            <a:spLocks noGrp="1"/>
          </p:cNvSpPr>
          <p:nvPr/>
        </p:nvSpPr>
        <p:spPr>
          <a:xfrm rot="0">
            <a:off x="3962400" y="3556000"/>
            <a:ext cx="1092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Costa Rica</a:t>
            </a:r>
          </a:p>
        </p:txBody>
      </p:sp>
      <p:sp>
        <p:nvSpPr>
          <p:cNvPr id="702314414" name="Text">
    </p:cNvPr>
          <p:cNvSpPr>
            <a:spLocks noGrp="1"/>
          </p:cNvSpPr>
          <p:nvPr/>
        </p:nvSpPr>
        <p:spPr>
          <a:xfrm rot="0">
            <a:off x="1397000" y="3581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15/05/17 12:00 AM</a:t>
            </a:r>
          </a:p>
        </p:txBody>
      </p:sp>
      <p:sp>
        <p:nvSpPr>
          <p:cNvPr id="1836078495" name="Text">
    </p:cNvPr>
          <p:cNvSpPr>
            <a:spLocks noGrp="1"/>
          </p:cNvSpPr>
          <p:nvPr/>
        </p:nvSpPr>
        <p:spPr>
          <a:xfrm rot="0">
            <a:off x="419100" y="3568700"/>
            <a:ext cx="97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-</a:t>
            </a:r>
          </a:p>
        </p:txBody>
      </p:sp>
      <p:sp>
        <p:nvSpPr>
          <p:cNvPr id="2016809588" name="Text">
    </p:cNvPr>
          <p:cNvSpPr>
            <a:spLocks noGrp="1"/>
          </p:cNvSpPr>
          <p:nvPr/>
        </p:nvSpPr>
        <p:spPr>
          <a:xfrm rot="0">
            <a:off x="6197600" y="3365500"/>
            <a:ext cx="10922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700">
</a:rPr>
              <a:t>PUERTO EMBARQUE</a:t>
            </a:r>
          </a:p>
        </p:txBody>
      </p:sp>
      <p:sp>
        <p:nvSpPr>
          <p:cNvPr id="2083523689" name="Text">
    </p:cNvPr>
          <p:cNvSpPr>
            <a:spLocks noGrp="1"/>
          </p:cNvSpPr>
          <p:nvPr/>
        </p:nvSpPr>
        <p:spPr>
          <a:xfrm rot="0">
            <a:off x="5080000" y="3390900"/>
            <a:ext cx="11557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700">
</a:rPr>
              <a:t>FECHA DE EMBARQUE</a:t>
            </a:r>
          </a:p>
        </p:txBody>
      </p:sp>
      <p:sp>
        <p:nvSpPr>
          <p:cNvPr id="916157766" name="Text">
    </p:cNvPr>
          <p:cNvSpPr>
            <a:spLocks noGrp="1"/>
          </p:cNvSpPr>
          <p:nvPr/>
        </p:nvSpPr>
        <p:spPr>
          <a:xfrm rot="0">
            <a:off x="3962400" y="3403600"/>
            <a:ext cx="11176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7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700">
</a:rPr>
              <a:t>PAIS ORIGEN</a:t>
            </a:r>
          </a:p>
        </p:txBody>
      </p:sp>
      <p:sp>
        <p:nvSpPr>
          <p:cNvPr id="1495794343" name="Rectangle"/>
          <p:cNvSpPr>
            <a:spLocks noGrp="1"/>
          </p:cNvSpPr>
          <p:nvPr/>
        </p:nvSpPr>
        <p:spPr>
          <a:xfrm>
            <a:off x="266700" y="4762500"/>
            <a:ext cx="7035800" cy="18288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8131012" name="Rectangle"/>
          <p:cNvSpPr>
            <a:spLocks noGrp="1"/>
          </p:cNvSpPr>
          <p:nvPr/>
        </p:nvSpPr>
        <p:spPr>
          <a:xfrm>
            <a:off x="5321300" y="4762500"/>
            <a:ext cx="965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44054865" name="Rectangle"/>
          <p:cNvSpPr>
            <a:spLocks noGrp="1"/>
          </p:cNvSpPr>
          <p:nvPr/>
        </p:nvSpPr>
        <p:spPr>
          <a:xfrm>
            <a:off x="1193800" y="4762500"/>
            <a:ext cx="952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68367" name="Text">
    </p:cNvPr>
          <p:cNvSpPr>
            <a:spLocks noGrp="1"/>
          </p:cNvSpPr>
          <p:nvPr/>
        </p:nvSpPr>
        <p:spPr>
          <a:xfrm rot="0">
            <a:off x="1574800" y="4762500"/>
            <a:ext cx="215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PO</a:t>
            </a:r>
          </a:p>
        </p:txBody>
      </p:sp>
      <p:sp>
        <p:nvSpPr>
          <p:cNvPr id="420636020" name="Text">
    </p:cNvPr>
          <p:cNvSpPr>
            <a:spLocks noGrp="1"/>
          </p:cNvSpPr>
          <p:nvPr/>
        </p:nvSpPr>
        <p:spPr>
          <a:xfrm rot="0">
            <a:off x="5334000" y="4864100"/>
            <a:ext cx="965200" cy="139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UNITE PRICE</a:t>
            </a:r>
          </a:p>
        </p:txBody>
      </p:sp>
      <p:sp>
        <p:nvSpPr>
          <p:cNvPr id="538738476" name="Rectangle"/>
          <p:cNvSpPr>
            <a:spLocks noGrp="1"/>
          </p:cNvSpPr>
          <p:nvPr/>
        </p:nvSpPr>
        <p:spPr>
          <a:xfrm>
            <a:off x="2146300" y="476250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6064765" name="Rectangle"/>
          <p:cNvSpPr>
            <a:spLocks noGrp="1"/>
          </p:cNvSpPr>
          <p:nvPr/>
        </p:nvSpPr>
        <p:spPr>
          <a:xfrm>
            <a:off x="266700" y="47625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72006058" name="Text">
    </p:cNvPr>
          <p:cNvSpPr>
            <a:spLocks noGrp="1"/>
          </p:cNvSpPr>
          <p:nvPr/>
        </p:nvSpPr>
        <p:spPr>
          <a:xfrm rot="0">
            <a:off x="5334000" y="4762500"/>
            <a:ext cx="9652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PRECIO UNID</a:t>
            </a:r>
          </a:p>
        </p:txBody>
      </p:sp>
      <p:sp>
        <p:nvSpPr>
          <p:cNvPr id="607128027" name="Rectangle"/>
          <p:cNvSpPr>
            <a:spLocks noGrp="1"/>
          </p:cNvSpPr>
          <p:nvPr/>
        </p:nvSpPr>
        <p:spPr>
          <a:xfrm>
            <a:off x="6299200" y="4762500"/>
            <a:ext cx="1028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37942894" name="Text">
    </p:cNvPr>
          <p:cNvSpPr>
            <a:spLocks noGrp="1"/>
          </p:cNvSpPr>
          <p:nvPr/>
        </p:nvSpPr>
        <p:spPr>
          <a:xfrm rot="0">
            <a:off x="2146300" y="4762500"/>
            <a:ext cx="3175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DESCRIPCIÓN / DESCRIPTION</a:t>
            </a:r>
          </a:p>
        </p:txBody>
      </p:sp>
      <p:sp>
        <p:nvSpPr>
          <p:cNvPr id="1893146065" name="Text">
    </p:cNvPr>
          <p:cNvSpPr>
            <a:spLocks noGrp="1"/>
          </p:cNvSpPr>
          <p:nvPr/>
        </p:nvSpPr>
        <p:spPr>
          <a:xfrm rot="0">
            <a:off x="6299200" y="4762500"/>
            <a:ext cx="1028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IMPORTE</a:t>
            </a:r>
          </a:p>
        </p:txBody>
      </p:sp>
      <p:sp>
        <p:nvSpPr>
          <p:cNvPr id="1096857041" name="Text">
    </p:cNvPr>
          <p:cNvSpPr>
            <a:spLocks noGrp="1"/>
          </p:cNvSpPr>
          <p:nvPr/>
        </p:nvSpPr>
        <p:spPr>
          <a:xfrm rot="0">
            <a:off x="292100" y="4864100"/>
            <a:ext cx="9017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DESPACHADA</a:t>
            </a:r>
          </a:p>
        </p:txBody>
      </p:sp>
      <p:sp>
        <p:nvSpPr>
          <p:cNvPr id="1698304759" name="Text">
    </p:cNvPr>
          <p:cNvSpPr>
            <a:spLocks noGrp="1"/>
          </p:cNvSpPr>
          <p:nvPr/>
        </p:nvSpPr>
        <p:spPr>
          <a:xfrm rot="0">
            <a:off x="292100" y="4762500"/>
            <a:ext cx="9017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CANTIDAD</a:t>
            </a:r>
          </a:p>
        </p:txBody>
      </p:sp>
      <p:sp>
        <p:nvSpPr>
          <p:cNvPr id="902243497" name="Text">
    </p:cNvPr>
          <p:cNvSpPr>
            <a:spLocks noGrp="1"/>
          </p:cNvSpPr>
          <p:nvPr/>
        </p:nvSpPr>
        <p:spPr>
          <a:xfrm rot="0">
            <a:off x="304800" y="50165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92474.0</a:t>
            </a:r>
          </a:p>
        </p:txBody>
      </p:sp>
      <p:sp>
        <p:nvSpPr>
          <p:cNvPr id="2109115989" name="Text">
    </p:cNvPr>
          <p:cNvSpPr>
            <a:spLocks noGrp="1"/>
          </p:cNvSpPr>
          <p:nvPr/>
        </p:nvSpPr>
        <p:spPr>
          <a:xfrm rot="0">
            <a:off x="1193800" y="5016500"/>
            <a:ext cx="95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-</a:t>
            </a:r>
          </a:p>
        </p:txBody>
      </p:sp>
      <p:sp>
        <p:nvSpPr>
          <p:cNvPr id="960262671" name="Text">
    </p:cNvPr>
          <p:cNvSpPr>
            <a:spLocks noGrp="1"/>
          </p:cNvSpPr>
          <p:nvPr/>
        </p:nvSpPr>
        <p:spPr>
          <a:xfrm rot="0">
            <a:off x="2273300" y="5016500"/>
            <a:ext cx="1562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Fibra Blanco Impreso</a:t>
            </a:r>
          </a:p>
        </p:txBody>
      </p:sp>
      <p:sp>
        <p:nvSpPr>
          <p:cNvPr id="203715189" name="Text">
    </p:cNvPr>
          <p:cNvSpPr>
            <a:spLocks noGrp="1"/>
          </p:cNvSpPr>
          <p:nvPr/>
        </p:nvSpPr>
        <p:spPr>
          <a:xfrm rot="0">
            <a:off x="4038600" y="5016500"/>
            <a:ext cx="825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</a:t>
            </a:r>
          </a:p>
        </p:txBody>
      </p:sp>
      <p:sp>
        <p:nvSpPr>
          <p:cNvPr id="13298996" name="Text">
    </p:cNvPr>
          <p:cNvSpPr>
            <a:spLocks noGrp="1"/>
          </p:cNvSpPr>
          <p:nvPr/>
        </p:nvSpPr>
        <p:spPr>
          <a:xfrm rot="0">
            <a:off x="4864100" y="5016500"/>
            <a:ext cx="419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Bultos</a:t>
            </a:r>
          </a:p>
        </p:txBody>
      </p:sp>
      <p:sp>
        <p:nvSpPr>
          <p:cNvPr id="1237786462" name="Line"/>
          <p:cNvSpPr>
            <a:spLocks noGrp="1"/>
          </p:cNvSpPr>
          <p:nvPr/>
        </p:nvSpPr>
        <p:spPr>
          <a:xfrm flipV="1">
            <a:off x="6299200" y="50165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0412131" name="Line"/>
          <p:cNvSpPr>
            <a:spLocks noGrp="1"/>
          </p:cNvSpPr>
          <p:nvPr/>
        </p:nvSpPr>
        <p:spPr>
          <a:xfrm flipV="1">
            <a:off x="2146300" y="50165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7761722" name="Line"/>
          <p:cNvSpPr>
            <a:spLocks noGrp="1"/>
          </p:cNvSpPr>
          <p:nvPr/>
        </p:nvSpPr>
        <p:spPr>
          <a:xfrm flipV="1">
            <a:off x="1193800" y="50165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09655382" name="Line"/>
          <p:cNvSpPr>
            <a:spLocks noGrp="1"/>
          </p:cNvSpPr>
          <p:nvPr/>
        </p:nvSpPr>
        <p:spPr>
          <a:xfrm flipV="1">
            <a:off x="7302500" y="50165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5770140" name="Line"/>
          <p:cNvSpPr>
            <a:spLocks noGrp="1"/>
          </p:cNvSpPr>
          <p:nvPr/>
        </p:nvSpPr>
        <p:spPr>
          <a:xfrm flipV="1">
            <a:off x="5321300" y="50165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9519749" name="Line"/>
          <p:cNvSpPr>
            <a:spLocks noGrp="1"/>
          </p:cNvSpPr>
          <p:nvPr/>
        </p:nvSpPr>
        <p:spPr>
          <a:xfrm flipV="1">
            <a:off x="266700" y="50165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1528887" name="Text">
    </p:cNvPr>
          <p:cNvSpPr>
            <a:spLocks noGrp="1"/>
          </p:cNvSpPr>
          <p:nvPr/>
        </p:nvSpPr>
        <p:spPr>
          <a:xfrm rot="0">
            <a:off x="5334000" y="5016500"/>
            <a:ext cx="95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0.45000000000</a:t>
            </a:r>
          </a:p>
        </p:txBody>
      </p:sp>
      <p:sp>
        <p:nvSpPr>
          <p:cNvPr id="1962335284" name="Text">
    </p:cNvPr>
          <p:cNvSpPr>
            <a:spLocks noGrp="1"/>
          </p:cNvSpPr>
          <p:nvPr/>
        </p:nvSpPr>
        <p:spPr>
          <a:xfrm rot="0">
            <a:off x="6286500" y="5029200"/>
            <a:ext cx="1016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41613.30000000</a:t>
            </a:r>
          </a:p>
        </p:txBody>
      </p:sp>
      <p:sp>
        <p:nvSpPr>
          <p:cNvPr id="1631458879" name="Text">
    </p:cNvPr>
          <p:cNvSpPr>
            <a:spLocks noGrp="1"/>
          </p:cNvSpPr>
          <p:nvPr/>
        </p:nvSpPr>
        <p:spPr>
          <a:xfrm rot="0">
            <a:off x="3098800" y="5905500"/>
            <a:ext cx="609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Cabezal</a:t>
            </a:r>
          </a:p>
        </p:txBody>
      </p:sp>
      <p:sp>
        <p:nvSpPr>
          <p:cNvPr id="250412885" name="Text">
    </p:cNvPr>
          <p:cNvSpPr>
            <a:spLocks noGrp="1"/>
          </p:cNvSpPr>
          <p:nvPr/>
        </p:nvSpPr>
        <p:spPr>
          <a:xfrm rot="0">
            <a:off x="3708400" y="590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Ch23bhb</a:t>
            </a:r>
          </a:p>
        </p:txBody>
      </p:sp>
      <p:sp>
        <p:nvSpPr>
          <p:cNvPr id="621096892" name="Text">
    </p:cNvPr>
          <p:cNvSpPr>
            <a:spLocks noGrp="1"/>
          </p:cNvSpPr>
          <p:nvPr/>
        </p:nvSpPr>
        <p:spPr>
          <a:xfrm rot="0">
            <a:off x="3708400" y="6134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knenwj</a:t>
            </a:r>
          </a:p>
        </p:txBody>
      </p:sp>
      <p:sp>
        <p:nvSpPr>
          <p:cNvPr id="1733316692" name="Text">
    </p:cNvPr>
          <p:cNvSpPr>
            <a:spLocks noGrp="1"/>
          </p:cNvSpPr>
          <p:nvPr/>
        </p:nvSpPr>
        <p:spPr>
          <a:xfrm rot="0">
            <a:off x="3098800" y="6134100"/>
            <a:ext cx="609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Furgon</a:t>
            </a:r>
          </a:p>
        </p:txBody>
      </p:sp>
      <p:sp>
        <p:nvSpPr>
          <p:cNvPr id="1993223535" name="Line"/>
          <p:cNvSpPr>
            <a:spLocks noGrp="1"/>
          </p:cNvSpPr>
          <p:nvPr/>
        </p:nvSpPr>
        <p:spPr>
          <a:xfrm flipV="1">
            <a:off x="266700" y="6578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3334324" name="Line"/>
          <p:cNvSpPr>
            <a:spLocks noGrp="1"/>
          </p:cNvSpPr>
          <p:nvPr/>
        </p:nvSpPr>
        <p:spPr>
          <a:xfrm flipV="1">
            <a:off x="6299200" y="5270500"/>
            <a:ext cx="0" cy="13081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1728417" name="Line"/>
          <p:cNvSpPr>
            <a:spLocks noGrp="1"/>
          </p:cNvSpPr>
          <p:nvPr/>
        </p:nvSpPr>
        <p:spPr>
          <a:xfrm flipV="1">
            <a:off x="7302500" y="5283200"/>
            <a:ext cx="0" cy="13081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7245821" name="Line"/>
          <p:cNvSpPr>
            <a:spLocks noGrp="1"/>
          </p:cNvSpPr>
          <p:nvPr/>
        </p:nvSpPr>
        <p:spPr>
          <a:xfrm flipV="1">
            <a:off x="2146300" y="5270500"/>
            <a:ext cx="0" cy="13081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1074441" name="Line"/>
          <p:cNvSpPr>
            <a:spLocks noGrp="1"/>
          </p:cNvSpPr>
          <p:nvPr/>
        </p:nvSpPr>
        <p:spPr>
          <a:xfrm flipV="1">
            <a:off x="1193800" y="5270500"/>
            <a:ext cx="0" cy="13081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00814917" name="Line"/>
          <p:cNvSpPr>
            <a:spLocks noGrp="1"/>
          </p:cNvSpPr>
          <p:nvPr/>
        </p:nvSpPr>
        <p:spPr>
          <a:xfrm flipV="1">
            <a:off x="266700" y="5283200"/>
            <a:ext cx="0" cy="13081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79099910" name="Line"/>
          <p:cNvSpPr>
            <a:spLocks noGrp="1"/>
          </p:cNvSpPr>
          <p:nvPr/>
        </p:nvSpPr>
        <p:spPr>
          <a:xfrm flipV="1">
            <a:off x="5321300" y="5283200"/>
            <a:ext cx="0" cy="13081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65580512" name="Rectangle"/>
          <p:cNvSpPr>
            <a:spLocks noGrp="1"/>
          </p:cNvSpPr>
          <p:nvPr/>
        </p:nvSpPr>
        <p:spPr>
          <a:xfrm>
            <a:off x="266700" y="6591300"/>
            <a:ext cx="12700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3446920" name="Text">
    </p:cNvPr>
          <p:cNvSpPr>
            <a:spLocks noGrp="1"/>
          </p:cNvSpPr>
          <p:nvPr/>
        </p:nvSpPr>
        <p:spPr>
          <a:xfrm rot="0">
            <a:off x="482600" y="65913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Total Bultos</a:t>
            </a:r>
          </a:p>
        </p:txBody>
      </p:sp>
      <p:sp>
        <p:nvSpPr>
          <p:cNvPr id="778592920" name="Text">
    </p:cNvPr>
          <p:cNvSpPr>
            <a:spLocks noGrp="1"/>
          </p:cNvSpPr>
          <p:nvPr/>
        </p:nvSpPr>
        <p:spPr>
          <a:xfrm rot="0">
            <a:off x="482600" y="6743700"/>
            <a:ext cx="1054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0</a:t>
            </a:r>
          </a:p>
        </p:txBody>
      </p:sp>
      <p:sp>
        <p:nvSpPr>
          <p:cNvPr id="1013123109" name="Rectangle"/>
          <p:cNvSpPr>
            <a:spLocks noGrp="1"/>
          </p:cNvSpPr>
          <p:nvPr/>
        </p:nvSpPr>
        <p:spPr>
          <a:xfrm>
            <a:off x="1536700" y="6591300"/>
            <a:ext cx="12700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62436063" name="Text">
    </p:cNvPr>
          <p:cNvSpPr>
            <a:spLocks noGrp="1"/>
          </p:cNvSpPr>
          <p:nvPr/>
        </p:nvSpPr>
        <p:spPr>
          <a:xfrm rot="0">
            <a:off x="1625600" y="6591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Despacho</a:t>
            </a:r>
          </a:p>
        </p:txBody>
      </p:sp>
      <p:sp>
        <p:nvSpPr>
          <p:cNvPr id="1137106791" name="Text">
    </p:cNvPr>
          <p:cNvSpPr>
            <a:spLocks noGrp="1"/>
          </p:cNvSpPr>
          <p:nvPr/>
        </p:nvSpPr>
        <p:spPr>
          <a:xfrm rot="0">
            <a:off x="1536700" y="6743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15/05/17 12:00 AM</a:t>
            </a:r>
          </a:p>
        </p:txBody>
      </p:sp>
      <p:sp>
        <p:nvSpPr>
          <p:cNvPr id="785848613" name="Rectangle"/>
          <p:cNvSpPr>
            <a:spLocks noGrp="1"/>
          </p:cNvSpPr>
          <p:nvPr/>
        </p:nvSpPr>
        <p:spPr>
          <a:xfrm>
            <a:off x="2806700" y="6591300"/>
            <a:ext cx="12700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1473018" name="Text">
    </p:cNvPr>
          <p:cNvSpPr>
            <a:spLocks noGrp="1"/>
          </p:cNvSpPr>
          <p:nvPr/>
        </p:nvSpPr>
        <p:spPr>
          <a:xfrm rot="0">
            <a:off x="2959100" y="6591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PESO NETO</a:t>
            </a:r>
          </a:p>
        </p:txBody>
      </p:sp>
      <p:sp>
        <p:nvSpPr>
          <p:cNvPr id="114251300" name="Rectangle"/>
          <p:cNvSpPr>
            <a:spLocks noGrp="1"/>
          </p:cNvSpPr>
          <p:nvPr/>
        </p:nvSpPr>
        <p:spPr>
          <a:xfrm>
            <a:off x="4076700" y="6591300"/>
            <a:ext cx="12700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29878653" name="Text">
    </p:cNvPr>
          <p:cNvSpPr>
            <a:spLocks noGrp="1"/>
          </p:cNvSpPr>
          <p:nvPr/>
        </p:nvSpPr>
        <p:spPr>
          <a:xfrm rot="0">
            <a:off x="4229100" y="6591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PESO BRUTO</a:t>
            </a:r>
          </a:p>
        </p:txBody>
      </p:sp>
      <p:sp>
        <p:nvSpPr>
          <p:cNvPr id="1695530249" name="Rectangle"/>
          <p:cNvSpPr>
            <a:spLocks noGrp="1"/>
          </p:cNvSpPr>
          <p:nvPr/>
        </p:nvSpPr>
        <p:spPr>
          <a:xfrm>
            <a:off x="5346700" y="6591300"/>
            <a:ext cx="8509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39311500" name="Text">
    </p:cNvPr>
          <p:cNvSpPr>
            <a:spLocks noGrp="1"/>
          </p:cNvSpPr>
          <p:nvPr/>
        </p:nvSpPr>
        <p:spPr>
          <a:xfrm rot="0">
            <a:off x="5346700" y="67437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Sub Total</a:t>
            </a:r>
          </a:p>
        </p:txBody>
      </p:sp>
      <p:sp>
        <p:nvSpPr>
          <p:cNvPr id="455724331" name="Rectangle"/>
          <p:cNvSpPr>
            <a:spLocks noGrp="1"/>
          </p:cNvSpPr>
          <p:nvPr/>
        </p:nvSpPr>
        <p:spPr>
          <a:xfrm>
            <a:off x="6197600" y="6591300"/>
            <a:ext cx="1104900" cy="40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17825863" name="Rectangle"/>
          <p:cNvSpPr>
            <a:spLocks noGrp="1"/>
          </p:cNvSpPr>
          <p:nvPr/>
        </p:nvSpPr>
        <p:spPr>
          <a:xfrm>
            <a:off x="5346700" y="7251700"/>
            <a:ext cx="8509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83278379" name="Text">
    </p:cNvPr>
          <p:cNvSpPr>
            <a:spLocks noGrp="1"/>
          </p:cNvSpPr>
          <p:nvPr/>
        </p:nvSpPr>
        <p:spPr>
          <a:xfrm rot="0">
            <a:off x="5384800" y="7391400"/>
            <a:ext cx="81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Flete/Freight</a:t>
            </a:r>
          </a:p>
        </p:txBody>
      </p:sp>
      <p:sp>
        <p:nvSpPr>
          <p:cNvPr id="1973621121" name="Rectangle"/>
          <p:cNvSpPr>
            <a:spLocks noGrp="1"/>
          </p:cNvSpPr>
          <p:nvPr/>
        </p:nvSpPr>
        <p:spPr>
          <a:xfrm>
            <a:off x="6197600" y="7251700"/>
            <a:ext cx="11049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0465803" name="Rectangle"/>
          <p:cNvSpPr>
            <a:spLocks noGrp="1"/>
          </p:cNvSpPr>
          <p:nvPr/>
        </p:nvSpPr>
        <p:spPr>
          <a:xfrm>
            <a:off x="5346700" y="7899400"/>
            <a:ext cx="8509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11298748" name="Text">
    </p:cNvPr>
          <p:cNvSpPr>
            <a:spLocks noGrp="1"/>
          </p:cNvSpPr>
          <p:nvPr/>
        </p:nvSpPr>
        <p:spPr>
          <a:xfrm rot="0">
            <a:off x="5346700" y="8039100"/>
            <a:ext cx="863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Total Factura</a:t>
            </a:r>
          </a:p>
        </p:txBody>
      </p:sp>
      <p:sp>
        <p:nvSpPr>
          <p:cNvPr id="1080694345" name="Rectangle"/>
          <p:cNvSpPr>
            <a:spLocks noGrp="1"/>
          </p:cNvSpPr>
          <p:nvPr/>
        </p:nvSpPr>
        <p:spPr>
          <a:xfrm>
            <a:off x="6197600" y="7899400"/>
            <a:ext cx="11049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65999324" name="Text">
    </p:cNvPr>
          <p:cNvSpPr>
            <a:spLocks noGrp="1"/>
          </p:cNvSpPr>
          <p:nvPr/>
        </p:nvSpPr>
        <p:spPr>
          <a:xfrm rot="0">
            <a:off x="5092700" y="6743700"/>
            <a:ext cx="254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KG</a:t>
            </a:r>
          </a:p>
        </p:txBody>
      </p:sp>
      <p:sp>
        <p:nvSpPr>
          <p:cNvPr id="1004297568" name="Text">
    </p:cNvPr>
          <p:cNvSpPr>
            <a:spLocks noGrp="1"/>
          </p:cNvSpPr>
          <p:nvPr/>
        </p:nvSpPr>
        <p:spPr>
          <a:xfrm rot="0">
            <a:off x="3822700" y="6743700"/>
            <a:ext cx="254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KG</a:t>
            </a:r>
          </a:p>
        </p:txBody>
      </p:sp>
      <p:sp>
        <p:nvSpPr>
          <p:cNvPr id="1610430239" name="Rectangle"/>
          <p:cNvSpPr>
            <a:spLocks noGrp="1"/>
          </p:cNvSpPr>
          <p:nvPr/>
        </p:nvSpPr>
        <p:spPr>
          <a:xfrm>
            <a:off x="266700" y="6997700"/>
            <a:ext cx="2540000" cy="647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37309943" name="Text">
    </p:cNvPr>
          <p:cNvSpPr>
            <a:spLocks noGrp="1"/>
          </p:cNvSpPr>
          <p:nvPr/>
        </p:nvSpPr>
        <p:spPr>
          <a:xfrm rot="0">
            <a:off x="266700" y="7137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VIA / TRANSPORTISTA</a:t>
            </a:r>
          </a:p>
        </p:txBody>
      </p:sp>
      <p:sp>
        <p:nvSpPr>
          <p:cNvPr id="599201029" name="Text">
    </p:cNvPr>
          <p:cNvSpPr>
            <a:spLocks noGrp="1"/>
          </p:cNvSpPr>
          <p:nvPr/>
        </p:nvSpPr>
        <p:spPr>
          <a:xfrm rot="0">
            <a:off x="266700" y="7391400"/>
            <a:ext cx="635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Terrestre /</a:t>
            </a:r>
          </a:p>
        </p:txBody>
      </p:sp>
      <p:sp>
        <p:nvSpPr>
          <p:cNvPr id="2061069134" name="Text">
    </p:cNvPr>
          <p:cNvSpPr>
            <a:spLocks noGrp="1"/>
          </p:cNvSpPr>
          <p:nvPr/>
        </p:nvSpPr>
        <p:spPr>
          <a:xfrm rot="0">
            <a:off x="901700" y="7391400"/>
            <a:ext cx="1155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GHAHGSH</a:t>
            </a:r>
          </a:p>
        </p:txBody>
      </p:sp>
      <p:sp>
        <p:nvSpPr>
          <p:cNvPr id="1277886149" name="Text">
    </p:cNvPr>
          <p:cNvSpPr>
            <a:spLocks noGrp="1"/>
          </p:cNvSpPr>
          <p:nvPr/>
        </p:nvSpPr>
        <p:spPr>
          <a:xfrm rot="0">
            <a:off x="2057400" y="7493000"/>
            <a:ext cx="7620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15/05/17 12:00 </a:t>
            </a:r>
          </a:p>
        </p:txBody>
      </p:sp>
      <p:sp>
        <p:nvSpPr>
          <p:cNvPr id="774543285" name="Rectangle"/>
          <p:cNvSpPr>
            <a:spLocks noGrp="1"/>
          </p:cNvSpPr>
          <p:nvPr/>
        </p:nvSpPr>
        <p:spPr>
          <a:xfrm>
            <a:off x="266700" y="7645400"/>
            <a:ext cx="2540000" cy="647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2252232" name="Text">
    </p:cNvPr>
          <p:cNvSpPr>
            <a:spLocks noGrp="1"/>
          </p:cNvSpPr>
          <p:nvPr/>
        </p:nvSpPr>
        <p:spPr>
          <a:xfrm rot="0">
            <a:off x="266700" y="7772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  FIRMA  AUTORIZADA</a:t>
            </a:r>
          </a:p>
        </p:txBody>
      </p:sp>
      <p:sp>
        <p:nvSpPr>
          <p:cNvPr id="77344440" name="Text">
    </p:cNvPr>
          <p:cNvSpPr>
            <a:spLocks noGrp="1"/>
          </p:cNvSpPr>
          <p:nvPr/>
        </p:nvSpPr>
        <p:spPr>
          <a:xfrm rot="0">
            <a:off x="2044700" y="8140700"/>
            <a:ext cx="7620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15/05/17 12:00 </a:t>
            </a:r>
          </a:p>
        </p:txBody>
      </p:sp>
      <p:sp>
        <p:nvSpPr>
          <p:cNvPr id="526066744" name="Rectangle"/>
          <p:cNvSpPr>
            <a:spLocks noGrp="1"/>
          </p:cNvSpPr>
          <p:nvPr/>
        </p:nvSpPr>
        <p:spPr>
          <a:xfrm>
            <a:off x="2806700" y="69977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06463065" name="Rectangle"/>
          <p:cNvSpPr>
            <a:spLocks noGrp="1"/>
          </p:cNvSpPr>
          <p:nvPr/>
        </p:nvSpPr>
        <p:spPr>
          <a:xfrm>
            <a:off x="2806700" y="7251700"/>
            <a:ext cx="12700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26712407" name="Rectangle"/>
          <p:cNvSpPr>
            <a:spLocks noGrp="1"/>
          </p:cNvSpPr>
          <p:nvPr/>
        </p:nvSpPr>
        <p:spPr>
          <a:xfrm>
            <a:off x="4076700" y="69977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79434410" name="Rectangle"/>
          <p:cNvSpPr>
            <a:spLocks noGrp="1"/>
          </p:cNvSpPr>
          <p:nvPr/>
        </p:nvSpPr>
        <p:spPr>
          <a:xfrm>
            <a:off x="4076700" y="7251700"/>
            <a:ext cx="12700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6021884" name="Text">
    </p:cNvPr>
          <p:cNvSpPr>
            <a:spLocks noGrp="1"/>
          </p:cNvSpPr>
          <p:nvPr/>
        </p:nvSpPr>
        <p:spPr>
          <a:xfrm rot="0">
            <a:off x="2806700" y="7112000"/>
            <a:ext cx="1270000" cy="139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I.V.A  R.I</a:t>
            </a:r>
          </a:p>
        </p:txBody>
      </p:sp>
      <p:sp>
        <p:nvSpPr>
          <p:cNvPr id="1475858879" name="Text">
    </p:cNvPr>
          <p:cNvSpPr>
            <a:spLocks noGrp="1"/>
          </p:cNvSpPr>
          <p:nvPr/>
        </p:nvSpPr>
        <p:spPr>
          <a:xfrm rot="0">
            <a:off x="4076700" y="7112000"/>
            <a:ext cx="1270000" cy="139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I.V.A  R.N.I</a:t>
            </a:r>
          </a:p>
        </p:txBody>
      </p:sp>
      <p:sp>
        <p:nvSpPr>
          <p:cNvPr id="614730865" name="Rectangle"/>
          <p:cNvSpPr>
            <a:spLocks noGrp="1"/>
          </p:cNvSpPr>
          <p:nvPr/>
        </p:nvSpPr>
        <p:spPr>
          <a:xfrm>
            <a:off x="5346700" y="6997700"/>
            <a:ext cx="8509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82102979" name="Rectangle"/>
          <p:cNvSpPr>
            <a:spLocks noGrp="1"/>
          </p:cNvSpPr>
          <p:nvPr/>
        </p:nvSpPr>
        <p:spPr>
          <a:xfrm>
            <a:off x="6197600" y="6997700"/>
            <a:ext cx="11049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498441" name="Text">
    </p:cNvPr>
          <p:cNvSpPr>
            <a:spLocks noGrp="1"/>
          </p:cNvSpPr>
          <p:nvPr/>
        </p:nvSpPr>
        <p:spPr>
          <a:xfrm rot="0">
            <a:off x="2806700" y="7251700"/>
            <a:ext cx="1270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MONEDA CORRIENTE</a:t>
            </a:r>
          </a:p>
        </p:txBody>
      </p:sp>
      <p:sp>
        <p:nvSpPr>
          <p:cNvPr id="1864363294" name="Text">
    </p:cNvPr>
          <p:cNvSpPr>
            <a:spLocks noGrp="1"/>
          </p:cNvSpPr>
          <p:nvPr/>
        </p:nvSpPr>
        <p:spPr>
          <a:xfrm rot="0">
            <a:off x="2819400" y="7493000"/>
            <a:ext cx="1257300" cy="139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 Condición de Venta:</a:t>
            </a:r>
          </a:p>
        </p:txBody>
      </p:sp>
      <p:sp>
        <p:nvSpPr>
          <p:cNvPr id="1809621768" name="Text">
    </p:cNvPr>
          <p:cNvSpPr>
            <a:spLocks noGrp="1"/>
          </p:cNvSpPr>
          <p:nvPr/>
        </p:nvSpPr>
        <p:spPr>
          <a:xfrm rot="0">
            <a:off x="4229100" y="7416800"/>
            <a:ext cx="10668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RCF</a:t>
            </a:r>
          </a:p>
        </p:txBody>
      </p:sp>
      <p:sp>
        <p:nvSpPr>
          <p:cNvPr id="811097759" name="Rectangle"/>
          <p:cNvSpPr>
            <a:spLocks noGrp="1"/>
          </p:cNvSpPr>
          <p:nvPr/>
        </p:nvSpPr>
        <p:spPr>
          <a:xfrm>
            <a:off x="2806700" y="7645400"/>
            <a:ext cx="1270000" cy="647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05440043" name="Rectangle"/>
          <p:cNvSpPr>
            <a:spLocks noGrp="1"/>
          </p:cNvSpPr>
          <p:nvPr/>
        </p:nvSpPr>
        <p:spPr>
          <a:xfrm>
            <a:off x="4076700" y="7645400"/>
            <a:ext cx="1270000" cy="647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26314064" name="Text">
    </p:cNvPr>
          <p:cNvSpPr>
            <a:spLocks noGrp="1"/>
          </p:cNvSpPr>
          <p:nvPr/>
        </p:nvSpPr>
        <p:spPr>
          <a:xfrm rot="0">
            <a:off x="4076700" y="802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USD</a:t>
            </a:r>
          </a:p>
        </p:txBody>
      </p:sp>
      <p:sp>
        <p:nvSpPr>
          <p:cNvPr id="1298665439" name="Rectangle"/>
          <p:cNvSpPr>
            <a:spLocks noGrp="1"/>
          </p:cNvSpPr>
          <p:nvPr/>
        </p:nvSpPr>
        <p:spPr>
          <a:xfrm>
            <a:off x="5346700" y="7645400"/>
            <a:ext cx="8509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0506699" name="Rectangle"/>
          <p:cNvSpPr>
            <a:spLocks noGrp="1"/>
          </p:cNvSpPr>
          <p:nvPr/>
        </p:nvSpPr>
        <p:spPr>
          <a:xfrm>
            <a:off x="6197600" y="7645400"/>
            <a:ext cx="11049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75148430" name="Text">
    </p:cNvPr>
          <p:cNvSpPr>
            <a:spLocks noGrp="1"/>
          </p:cNvSpPr>
          <p:nvPr/>
        </p:nvSpPr>
        <p:spPr>
          <a:xfrm rot="0">
            <a:off x="5346700" y="7645400"/>
            <a:ext cx="850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Seguro / </a:t>
            </a:r>
          </a:p>
        </p:txBody>
      </p:sp>
      <p:sp>
        <p:nvSpPr>
          <p:cNvPr id="343498671" name="Text">
    </p:cNvPr>
          <p:cNvSpPr>
            <a:spLocks noGrp="1"/>
          </p:cNvSpPr>
          <p:nvPr/>
        </p:nvSpPr>
        <p:spPr>
          <a:xfrm rot="0">
            <a:off x="5384800" y="7772400"/>
            <a:ext cx="7239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Insurance</a:t>
            </a:r>
          </a:p>
        </p:txBody>
      </p:sp>
      <p:sp>
        <p:nvSpPr>
          <p:cNvPr id="425901064" name="Text">
    </p:cNvPr>
          <p:cNvSpPr>
            <a:spLocks noGrp="1"/>
          </p:cNvSpPr>
          <p:nvPr/>
        </p:nvSpPr>
        <p:spPr>
          <a:xfrm rot="0">
            <a:off x="6235700" y="8026400"/>
            <a:ext cx="10668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41627.300000000</a:t>
            </a:r>
          </a:p>
        </p:txBody>
      </p:sp>
      <p:sp>
        <p:nvSpPr>
          <p:cNvPr id="372883259" name="Text">
    </p:cNvPr>
          <p:cNvSpPr>
            <a:spLocks noGrp="1"/>
          </p:cNvSpPr>
          <p:nvPr/>
        </p:nvSpPr>
        <p:spPr>
          <a:xfrm rot="0">
            <a:off x="5422900" y="7391400"/>
            <a:ext cx="10668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null</a:t>
            </a:r>
          </a:p>
        </p:txBody>
      </p:sp>
      <p:sp>
        <p:nvSpPr>
          <p:cNvPr id="168963413" name="Text">
    </p:cNvPr>
          <p:cNvSpPr>
            <a:spLocks noGrp="1"/>
          </p:cNvSpPr>
          <p:nvPr/>
        </p:nvSpPr>
        <p:spPr>
          <a:xfrm rot="0">
            <a:off x="6235700" y="7251700"/>
            <a:ext cx="10668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14</a:t>
            </a:r>
          </a:p>
        </p:txBody>
      </p:sp>
      <p:sp>
        <p:nvSpPr>
          <p:cNvPr id="1414045599" name="Text">
    </p:cNvPr>
          <p:cNvSpPr>
            <a:spLocks noGrp="1"/>
          </p:cNvSpPr>
          <p:nvPr/>
        </p:nvSpPr>
        <p:spPr>
          <a:xfrm rot="0">
            <a:off x="6210300" y="6591300"/>
            <a:ext cx="10668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41613.300000000003</a:t>
            </a:r>
          </a:p>
        </p:txBody>
      </p:sp>
      <p:sp>
        <p:nvSpPr>
          <p:cNvPr id="1489431522" name="Text">
    </p:cNvPr>
          <p:cNvSpPr>
            <a:spLocks noGrp="1"/>
          </p:cNvSpPr>
          <p:nvPr/>
        </p:nvSpPr>
        <p:spPr>
          <a:xfrm rot="0">
            <a:off x="4025900" y="6743700"/>
            <a:ext cx="1028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92474</a:t>
            </a:r>
          </a:p>
        </p:txBody>
      </p:sp>
      <p:sp>
        <p:nvSpPr>
          <p:cNvPr id="64833446" name="Text">
    </p:cNvPr>
          <p:cNvSpPr>
            <a:spLocks noGrp="1"/>
          </p:cNvSpPr>
          <p:nvPr/>
        </p:nvSpPr>
        <p:spPr>
          <a:xfrm rot="0">
            <a:off x="2806700" y="6731000"/>
            <a:ext cx="1028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92474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