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61632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0"/>
          </a:stretch>
        </p:blipFill>
        <p:spPr>
          <a:xfrm>
            <a:off x="241300" y="254000"/>
            <a:ext cx="2273300" cy="901700"/>
          </a:xfrm>
          <a:prstGeom prst="rect">
            <a:avLst/>
          </a:prstGeom>
        </p:spPr>
      </p:pic>
      <p:sp>
        <p:nvSpPr>
          <p:cNvPr id="928158677" name="Text">
    </p:cNvPr>
          <p:cNvSpPr>
            <a:spLocks noGrp="1"/>
          </p:cNvSpPr>
          <p:nvPr/>
        </p:nvSpPr>
        <p:spPr>
          <a:xfrm rot="0">
            <a:off x="5702300" y="508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 b="1">
</a:rPr>
              <a:t>2017-43</a:t>
            </a:r>
          </a:p>
        </p:txBody>
      </p:sp>
      <p:sp>
        <p:nvSpPr>
          <p:cNvPr id="1592339887" name="Text">
    </p:cNvPr>
          <p:cNvSpPr>
            <a:spLocks noGrp="1"/>
          </p:cNvSpPr>
          <p:nvPr/>
        </p:nvSpPr>
        <p:spPr>
          <a:xfrm rot="0">
            <a:off x="5486400" y="508000"/>
            <a:ext cx="215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No.</a:t>
            </a:r>
          </a:p>
        </p:txBody>
      </p:sp>
      <p:sp>
        <p:nvSpPr>
          <p:cNvPr id="1570143927" name="Text">
    </p:cNvPr>
          <p:cNvSpPr>
            <a:spLocks noGrp="1"/>
          </p:cNvSpPr>
          <p:nvPr/>
        </p:nvSpPr>
        <p:spPr>
          <a:xfrm rot="0">
            <a:off x="5486400" y="254000"/>
            <a:ext cx="1816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FACTURA NACIONAL</a:t>
            </a:r>
          </a:p>
        </p:txBody>
      </p:sp>
      <p:sp>
        <p:nvSpPr>
          <p:cNvPr id="37444125" name="Text">
    </p:cNvPr>
          <p:cNvSpPr>
            <a:spLocks noGrp="1"/>
          </p:cNvSpPr>
          <p:nvPr/>
        </p:nvSpPr>
        <p:spPr>
          <a:xfrm rot="0">
            <a:off x="1511300" y="176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15/05/17 12:00 AM</a:t>
            </a:r>
          </a:p>
        </p:txBody>
      </p:sp>
      <p:sp>
        <p:nvSpPr>
          <p:cNvPr id="567586228" name="Text">
    </p:cNvPr>
          <p:cNvSpPr>
            <a:spLocks noGrp="1"/>
          </p:cNvSpPr>
          <p:nvPr/>
        </p:nvSpPr>
        <p:spPr>
          <a:xfrm rot="0">
            <a:off x="241300" y="176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Fecha:</a:t>
            </a:r>
          </a:p>
        </p:txBody>
      </p:sp>
      <p:sp>
        <p:nvSpPr>
          <p:cNvPr id="919042164" name="Text">
    </p:cNvPr>
          <p:cNvSpPr>
            <a:spLocks noGrp="1"/>
          </p:cNvSpPr>
          <p:nvPr/>
        </p:nvSpPr>
        <p:spPr>
          <a:xfrm rot="0">
            <a:off x="254000" y="2070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Vendido a:</a:t>
            </a:r>
          </a:p>
        </p:txBody>
      </p:sp>
      <p:sp>
        <p:nvSpPr>
          <p:cNvPr id="1481296861" name="Text">
    </p:cNvPr>
          <p:cNvSpPr>
            <a:spLocks noGrp="1"/>
          </p:cNvSpPr>
          <p:nvPr/>
        </p:nvSpPr>
        <p:spPr>
          <a:xfrm rot="0">
            <a:off x="1524000" y="2070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Alas Doradas, S.A </a:t>
            </a:r>
          </a:p>
        </p:txBody>
      </p:sp>
      <p:sp>
        <p:nvSpPr>
          <p:cNvPr id="7969147" name="Text">
    </p:cNvPr>
          <p:cNvSpPr>
            <a:spLocks noGrp="1"/>
          </p:cNvSpPr>
          <p:nvPr/>
        </p:nvSpPr>
        <p:spPr>
          <a:xfrm rot="0">
            <a:off x="241300" y="2324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Enviado a:</a:t>
            </a:r>
          </a:p>
        </p:txBody>
      </p:sp>
      <p:sp>
        <p:nvSpPr>
          <p:cNvPr id="71581133" name="Text">
    </p:cNvPr>
          <p:cNvSpPr>
            <a:spLocks noGrp="1"/>
          </p:cNvSpPr>
          <p:nvPr/>
        </p:nvSpPr>
        <p:spPr>
          <a:xfrm rot="0">
            <a:off x="1524000" y="2324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Alas Doradas, S.A </a:t>
            </a:r>
          </a:p>
        </p:txBody>
      </p:sp>
      <p:sp>
        <p:nvSpPr>
          <p:cNvPr id="164487657" name="Rectangle"/>
          <p:cNvSpPr>
            <a:spLocks noGrp="1"/>
          </p:cNvSpPr>
          <p:nvPr/>
        </p:nvSpPr>
        <p:spPr>
          <a:xfrm>
            <a:off x="241300" y="2946400"/>
            <a:ext cx="7061200" cy="736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581742" name="Rectangle"/>
          <p:cNvSpPr>
            <a:spLocks noGrp="1"/>
          </p:cNvSpPr>
          <p:nvPr/>
        </p:nvSpPr>
        <p:spPr>
          <a:xfrm>
            <a:off x="241300" y="29464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0987630" name="Text">
    </p:cNvPr>
          <p:cNvSpPr>
            <a:spLocks noGrp="1"/>
          </p:cNvSpPr>
          <p:nvPr/>
        </p:nvSpPr>
        <p:spPr>
          <a:xfrm rot="0">
            <a:off x="241300" y="2946400"/>
            <a:ext cx="9017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CANTIDAD</a:t>
            </a:r>
          </a:p>
        </p:txBody>
      </p:sp>
      <p:sp>
        <p:nvSpPr>
          <p:cNvPr id="1856422419" name="Text">
    </p:cNvPr>
          <p:cNvSpPr>
            <a:spLocks noGrp="1"/>
          </p:cNvSpPr>
          <p:nvPr/>
        </p:nvSpPr>
        <p:spPr>
          <a:xfrm rot="0">
            <a:off x="241300" y="3048000"/>
            <a:ext cx="9017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DESPACHADA</a:t>
            </a:r>
          </a:p>
        </p:txBody>
      </p:sp>
      <p:sp>
        <p:nvSpPr>
          <p:cNvPr id="142783623" name="Rectangle"/>
          <p:cNvSpPr>
            <a:spLocks noGrp="1"/>
          </p:cNvSpPr>
          <p:nvPr/>
        </p:nvSpPr>
        <p:spPr>
          <a:xfrm>
            <a:off x="1168400" y="294640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27714574" name="Text">
    </p:cNvPr>
          <p:cNvSpPr>
            <a:spLocks noGrp="1"/>
          </p:cNvSpPr>
          <p:nvPr/>
        </p:nvSpPr>
        <p:spPr>
          <a:xfrm rot="0">
            <a:off x="1168400" y="2946400"/>
            <a:ext cx="3175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DESCRIPCIÓN/DESCRIPTION</a:t>
            </a:r>
          </a:p>
        </p:txBody>
      </p:sp>
      <p:sp>
        <p:nvSpPr>
          <p:cNvPr id="869904542" name="Rectangle"/>
          <p:cNvSpPr>
            <a:spLocks noGrp="1"/>
          </p:cNvSpPr>
          <p:nvPr/>
        </p:nvSpPr>
        <p:spPr>
          <a:xfrm>
            <a:off x="4343400" y="2946400"/>
            <a:ext cx="965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07174316" name="Rectangle"/>
          <p:cNvSpPr>
            <a:spLocks noGrp="1"/>
          </p:cNvSpPr>
          <p:nvPr/>
        </p:nvSpPr>
        <p:spPr>
          <a:xfrm>
            <a:off x="5308600" y="2946400"/>
            <a:ext cx="1028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8947409" name="Text">
    </p:cNvPr>
          <p:cNvSpPr>
            <a:spLocks noGrp="1"/>
          </p:cNvSpPr>
          <p:nvPr/>
        </p:nvSpPr>
        <p:spPr>
          <a:xfrm rot="0">
            <a:off x="4343400" y="2959100"/>
            <a:ext cx="9652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PRECIO UNID</a:t>
            </a:r>
          </a:p>
        </p:txBody>
      </p:sp>
      <p:sp>
        <p:nvSpPr>
          <p:cNvPr id="1747405458" name="Text">
    </p:cNvPr>
          <p:cNvSpPr>
            <a:spLocks noGrp="1"/>
          </p:cNvSpPr>
          <p:nvPr/>
        </p:nvSpPr>
        <p:spPr>
          <a:xfrm rot="0">
            <a:off x="4343400" y="3060700"/>
            <a:ext cx="965200" cy="139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UNITE PRICE</a:t>
            </a:r>
          </a:p>
        </p:txBody>
      </p:sp>
      <p:sp>
        <p:nvSpPr>
          <p:cNvPr id="369379912" name="Text">
    </p:cNvPr>
          <p:cNvSpPr>
            <a:spLocks noGrp="1"/>
          </p:cNvSpPr>
          <p:nvPr/>
        </p:nvSpPr>
        <p:spPr>
          <a:xfrm rot="0">
            <a:off x="5308600" y="2959100"/>
            <a:ext cx="1028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IMPORTE</a:t>
            </a:r>
          </a:p>
        </p:txBody>
      </p:sp>
      <p:sp>
        <p:nvSpPr>
          <p:cNvPr id="1194823694" name="Text">
    </p:cNvPr>
          <p:cNvSpPr>
            <a:spLocks noGrp="1"/>
          </p:cNvSpPr>
          <p:nvPr/>
        </p:nvSpPr>
        <p:spPr>
          <a:xfrm rot="0">
            <a:off x="1308100" y="3200400"/>
            <a:ext cx="1562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Fibra Blanco Impreso</a:t>
            </a:r>
          </a:p>
        </p:txBody>
      </p:sp>
      <p:sp>
        <p:nvSpPr>
          <p:cNvPr id="1455693660" name="Text">
    </p:cNvPr>
          <p:cNvSpPr>
            <a:spLocks noGrp="1"/>
          </p:cNvSpPr>
          <p:nvPr/>
        </p:nvSpPr>
        <p:spPr>
          <a:xfrm rot="0">
            <a:off x="228600" y="32004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92474.0</a:t>
            </a:r>
          </a:p>
        </p:txBody>
      </p:sp>
      <p:sp>
        <p:nvSpPr>
          <p:cNvPr id="73776332" name="Text">
    </p:cNvPr>
          <p:cNvSpPr>
            <a:spLocks noGrp="1"/>
          </p:cNvSpPr>
          <p:nvPr/>
        </p:nvSpPr>
        <p:spPr>
          <a:xfrm rot="0">
            <a:off x="3898900" y="3200400"/>
            <a:ext cx="419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Bultos</a:t>
            </a:r>
          </a:p>
        </p:txBody>
      </p:sp>
      <p:sp>
        <p:nvSpPr>
          <p:cNvPr id="814215170" name="Text">
    </p:cNvPr>
          <p:cNvSpPr>
            <a:spLocks noGrp="1"/>
          </p:cNvSpPr>
          <p:nvPr/>
        </p:nvSpPr>
        <p:spPr>
          <a:xfrm rot="0">
            <a:off x="3073400" y="3200400"/>
            <a:ext cx="825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3</a:t>
            </a:r>
          </a:p>
        </p:txBody>
      </p:sp>
      <p:sp>
        <p:nvSpPr>
          <p:cNvPr id="1271636476" name="Text">
    </p:cNvPr>
          <p:cNvSpPr>
            <a:spLocks noGrp="1"/>
          </p:cNvSpPr>
          <p:nvPr/>
        </p:nvSpPr>
        <p:spPr>
          <a:xfrm rot="0">
            <a:off x="4343400" y="32004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0.450000000000</a:t>
            </a:r>
          </a:p>
        </p:txBody>
      </p:sp>
      <p:sp>
        <p:nvSpPr>
          <p:cNvPr id="1032026406" name="Text">
    </p:cNvPr>
          <p:cNvSpPr>
            <a:spLocks noGrp="1"/>
          </p:cNvSpPr>
          <p:nvPr/>
        </p:nvSpPr>
        <p:spPr>
          <a:xfrm rot="0">
            <a:off x="5308600" y="3200400"/>
            <a:ext cx="1028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41613.300000000</a:t>
            </a:r>
          </a:p>
        </p:txBody>
      </p:sp>
      <p:sp>
        <p:nvSpPr>
          <p:cNvPr id="346632582" name="Text">
    </p:cNvPr>
          <p:cNvSpPr>
            <a:spLocks noGrp="1"/>
          </p:cNvSpPr>
          <p:nvPr/>
        </p:nvSpPr>
        <p:spPr>
          <a:xfrm rot="0">
            <a:off x="254000" y="414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Total de Bultos:</a:t>
            </a:r>
          </a:p>
        </p:txBody>
      </p:sp>
      <p:sp>
        <p:nvSpPr>
          <p:cNvPr id="463590641" name="Text">
    </p:cNvPr>
          <p:cNvSpPr>
            <a:spLocks noGrp="1"/>
          </p:cNvSpPr>
          <p:nvPr/>
        </p:nvSpPr>
        <p:spPr>
          <a:xfrm rot="0">
            <a:off x="1524000" y="4140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0</a:t>
            </a:r>
          </a:p>
        </p:txBody>
      </p:sp>
      <p:sp>
        <p:nvSpPr>
          <p:cNvPr id="234050104" name="Text">
    </p:cNvPr>
          <p:cNvSpPr>
            <a:spLocks noGrp="1"/>
          </p:cNvSpPr>
          <p:nvPr/>
        </p:nvSpPr>
        <p:spPr>
          <a:xfrm rot="0">
            <a:off x="254000" y="439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Peso neto (Kg): </a:t>
            </a:r>
          </a:p>
        </p:txBody>
      </p:sp>
      <p:sp>
        <p:nvSpPr>
          <p:cNvPr id="723468521" name="Text">
    </p:cNvPr>
          <p:cNvSpPr>
            <a:spLocks noGrp="1"/>
          </p:cNvSpPr>
          <p:nvPr/>
        </p:nvSpPr>
        <p:spPr>
          <a:xfrm rot="0">
            <a:off x="241300" y="464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Peso bruto (Kg):</a:t>
            </a:r>
          </a:p>
        </p:txBody>
      </p:sp>
      <p:sp>
        <p:nvSpPr>
          <p:cNvPr id="1986486541" name="Text">
    </p:cNvPr>
          <p:cNvSpPr>
            <a:spLocks noGrp="1"/>
          </p:cNvSpPr>
          <p:nvPr/>
        </p:nvSpPr>
        <p:spPr>
          <a:xfrm rot="0">
            <a:off x="254000" y="510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Subtotal:</a:t>
            </a:r>
          </a:p>
        </p:txBody>
      </p:sp>
      <p:sp>
        <p:nvSpPr>
          <p:cNvPr id="1668560236" name="Text">
    </p:cNvPr>
          <p:cNvSpPr>
            <a:spLocks noGrp="1"/>
          </p:cNvSpPr>
          <p:nvPr/>
        </p:nvSpPr>
        <p:spPr>
          <a:xfrm rot="0">
            <a:off x="254000" y="5359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Total:</a:t>
            </a:r>
          </a:p>
        </p:txBody>
      </p:sp>
      <p:sp>
        <p:nvSpPr>
          <p:cNvPr id="1946274216" name="Text">
    </p:cNvPr>
          <p:cNvSpPr>
            <a:spLocks noGrp="1"/>
          </p:cNvSpPr>
          <p:nvPr/>
        </p:nvSpPr>
        <p:spPr>
          <a:xfrm rot="0">
            <a:off x="1511300" y="439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92474</a:t>
            </a:r>
          </a:p>
        </p:txBody>
      </p:sp>
      <p:sp>
        <p:nvSpPr>
          <p:cNvPr id="633919433" name="Text">
    </p:cNvPr>
          <p:cNvSpPr>
            <a:spLocks noGrp="1"/>
          </p:cNvSpPr>
          <p:nvPr/>
        </p:nvSpPr>
        <p:spPr>
          <a:xfrm rot="0">
            <a:off x="1511300" y="464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92474</a:t>
            </a:r>
          </a:p>
        </p:txBody>
      </p:sp>
      <p:sp>
        <p:nvSpPr>
          <p:cNvPr id="1760208244" name="Text">
    </p:cNvPr>
          <p:cNvSpPr>
            <a:spLocks noGrp="1"/>
          </p:cNvSpPr>
          <p:nvPr/>
        </p:nvSpPr>
        <p:spPr>
          <a:xfrm rot="0">
            <a:off x="1511300" y="510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41613.300000000003</a:t>
            </a:r>
          </a:p>
        </p:txBody>
      </p:sp>
      <p:sp>
        <p:nvSpPr>
          <p:cNvPr id="720843344" name="Text">
    </p:cNvPr>
          <p:cNvSpPr>
            <a:spLocks noGrp="1"/>
          </p:cNvSpPr>
          <p:nvPr/>
        </p:nvSpPr>
        <p:spPr>
          <a:xfrm rot="0">
            <a:off x="1511300" y="537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41627.300000000003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