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3.png" Type="http://schemas.openxmlformats.org/officeDocument/2006/relationships/image" Target="../media/img_0_0_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34979" name="Text">
    </p:cNvPr>
          <p:cNvSpPr>
            <a:spLocks noGrp="1"/>
          </p:cNvSpPr>
          <p:nvPr/>
        </p:nvSpPr>
        <p:spPr>
          <a:xfrm rot="0">
            <a:off x="254000" y="1562100"/>
            <a:ext cx="3835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RESUMEN DE PESO POR TIPO DE FIBRA RECIBIDA</a:t>
            </a:r>
          </a:p>
        </p:txBody>
      </p:sp>
      <p:sp>
        <p:nvSpPr>
          <p:cNvPr id="929558933" name="Text">
    </p:cNvPr>
          <p:cNvSpPr>
            <a:spLocks noGrp="1"/>
          </p:cNvSpPr>
          <p:nvPr/>
        </p:nvSpPr>
        <p:spPr>
          <a:xfrm rot="0">
            <a:off x="254000" y="1308100"/>
            <a:ext cx="203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RECEPCIÓN DE MATERIAL</a:t>
            </a:r>
          </a:p>
        </p:txBody>
      </p:sp>
      <p:sp>
        <p:nvSpPr>
          <p:cNvPr id="751362605" name="Text">
    </p:cNvPr>
          <p:cNvSpPr>
            <a:spLocks noGrp="1"/>
          </p:cNvSpPr>
          <p:nvPr/>
        </p:nvSpPr>
        <p:spPr>
          <a:xfrm rot="0">
            <a:off x="254000" y="1981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 b="1">
                <a:latin typeface="Arial"/>
                <a:ea typeface="Arial"/>
                <a:cs typeface="Arial"/>
              </a:rPr>
              <a:t>REPORTE NÚMERO</a:t>
            </a:r>
          </a:p>
        </p:txBody>
      </p:sp>
      <p:pic>
        <p:nvPicPr>
          <p:cNvPr id="1166975025" name="Picture">
    </p:cNvPr>
          <p:cNvPicPr>
            <a:picLocks noChangeAspect="1"/>
          </p:cNvPicPr>
          <p:nvPr/>
        </p:nvPicPr>
        <p:blipFill>
          <a:blip r:embed="img_0_0_3.png"/>
          <a:srcRect/>
          <a:stretch>
            <a:fillRect l="0" t="0" r="0" b="0"/>
          </a:stretch>
        </p:blipFill>
        <p:spPr>
          <a:xfrm>
            <a:off x="254000" y="254000"/>
            <a:ext cx="2273300" cy="901700"/>
          </a:xfrm>
          <a:prstGeom prst="rect">
            <a:avLst/>
          </a:prstGeom>
        </p:spPr>
      </p:pic>
      <p:sp>
        <p:nvSpPr>
          <p:cNvPr id="162304005" name="Text">
    </p:cNvPr>
          <p:cNvSpPr>
            <a:spLocks noGrp="1"/>
          </p:cNvSpPr>
          <p:nvPr/>
        </p:nvSpPr>
        <p:spPr>
          <a:xfrm rot="0">
            <a:off x="1651000" y="1981200"/>
            <a:ext cx="224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 b="1">
                <a:latin typeface="Arial"/>
                <a:ea typeface="Arial"/>
                <a:cs typeface="Arial"/>
              </a:rPr>
              <a:t>17</a:t>
            </a:r>
          </a:p>
        </p:txBody>
      </p:sp>
      <p:sp>
        <p:nvSpPr>
          <p:cNvPr id="21963772" name="Rectangle"/>
          <p:cNvSpPr>
            <a:spLocks noGrp="1"/>
          </p:cNvSpPr>
          <p:nvPr/>
        </p:nvSpPr>
        <p:spPr>
          <a:xfrm>
            <a:off x="254000" y="2362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4994290" name="Text">
    </p:cNvPr>
          <p:cNvSpPr>
            <a:spLocks noGrp="1"/>
          </p:cNvSpPr>
          <p:nvPr/>
        </p:nvSpPr>
        <p:spPr>
          <a:xfrm rot="0">
            <a:off x="254000" y="236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Fecha</a:t>
            </a:r>
          </a:p>
        </p:txBody>
      </p:sp>
      <p:sp>
        <p:nvSpPr>
          <p:cNvPr id="1522719284" name="Rectangle"/>
          <p:cNvSpPr>
            <a:spLocks noGrp="1"/>
          </p:cNvSpPr>
          <p:nvPr/>
        </p:nvSpPr>
        <p:spPr>
          <a:xfrm>
            <a:off x="1524000" y="2362200"/>
            <a:ext cx="2362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31354065" name="Text">
    </p:cNvPr>
          <p:cNvSpPr>
            <a:spLocks noGrp="1"/>
          </p:cNvSpPr>
          <p:nvPr/>
        </p:nvSpPr>
        <p:spPr>
          <a:xfrm rot="0">
            <a:off x="1663700" y="2362200"/>
            <a:ext cx="223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15/05/2017</a:t>
            </a:r>
          </a:p>
        </p:txBody>
      </p:sp>
      <p:sp>
        <p:nvSpPr>
          <p:cNvPr id="1336659998" name="Rectangle"/>
          <p:cNvSpPr>
            <a:spLocks noGrp="1"/>
          </p:cNvSpPr>
          <p:nvPr/>
        </p:nvSpPr>
        <p:spPr>
          <a:xfrm>
            <a:off x="254000" y="2616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4150265" name="Rectangle"/>
          <p:cNvSpPr>
            <a:spLocks noGrp="1"/>
          </p:cNvSpPr>
          <p:nvPr/>
        </p:nvSpPr>
        <p:spPr>
          <a:xfrm>
            <a:off x="254000" y="2870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678269" name="Rectangle"/>
          <p:cNvSpPr>
            <a:spLocks noGrp="1"/>
          </p:cNvSpPr>
          <p:nvPr/>
        </p:nvSpPr>
        <p:spPr>
          <a:xfrm>
            <a:off x="254000" y="3124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89305248" name="Rectangle"/>
          <p:cNvSpPr>
            <a:spLocks noGrp="1"/>
          </p:cNvSpPr>
          <p:nvPr/>
        </p:nvSpPr>
        <p:spPr>
          <a:xfrm>
            <a:off x="1524000" y="2616200"/>
            <a:ext cx="2362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51842943" name="Rectangle"/>
          <p:cNvSpPr>
            <a:spLocks noGrp="1"/>
          </p:cNvSpPr>
          <p:nvPr/>
        </p:nvSpPr>
        <p:spPr>
          <a:xfrm>
            <a:off x="1524000" y="2870200"/>
            <a:ext cx="2362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87445839" name="Rectangle"/>
          <p:cNvSpPr>
            <a:spLocks noGrp="1"/>
          </p:cNvSpPr>
          <p:nvPr/>
        </p:nvSpPr>
        <p:spPr>
          <a:xfrm>
            <a:off x="1524000" y="3124200"/>
            <a:ext cx="2362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7114171" name="Text">
    </p:cNvPr>
          <p:cNvSpPr>
            <a:spLocks noGrp="1"/>
          </p:cNvSpPr>
          <p:nvPr/>
        </p:nvSpPr>
        <p:spPr>
          <a:xfrm rot="0">
            <a:off x="254000" y="261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Proveedor</a:t>
            </a:r>
          </a:p>
        </p:txBody>
      </p:sp>
      <p:sp>
        <p:nvSpPr>
          <p:cNvPr id="2023370599" name="Text">
    </p:cNvPr>
          <p:cNvSpPr>
            <a:spLocks noGrp="1"/>
          </p:cNvSpPr>
          <p:nvPr/>
        </p:nvSpPr>
        <p:spPr>
          <a:xfrm rot="0">
            <a:off x="1651000" y="2616200"/>
            <a:ext cx="223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ABEL BARQUERO BRENES</a:t>
            </a:r>
          </a:p>
        </p:txBody>
      </p:sp>
      <p:sp>
        <p:nvSpPr>
          <p:cNvPr id="1221618474" name="Text">
    </p:cNvPr>
          <p:cNvSpPr>
            <a:spLocks noGrp="1"/>
          </p:cNvSpPr>
          <p:nvPr/>
        </p:nvSpPr>
        <p:spPr>
          <a:xfrm rot="0">
            <a:off x="2540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Chofer</a:t>
            </a:r>
          </a:p>
        </p:txBody>
      </p:sp>
      <p:sp>
        <p:nvSpPr>
          <p:cNvPr id="257422521" name="Text">
    </p:cNvPr>
          <p:cNvSpPr>
            <a:spLocks noGrp="1"/>
          </p:cNvSpPr>
          <p:nvPr/>
        </p:nvSpPr>
        <p:spPr>
          <a:xfrm rot="0">
            <a:off x="1663700" y="2870200"/>
            <a:ext cx="222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kjkh</a:t>
            </a:r>
          </a:p>
        </p:txBody>
      </p:sp>
      <p:sp>
        <p:nvSpPr>
          <p:cNvPr id="1821431535" name="Text">
    </p:cNvPr>
          <p:cNvSpPr>
            <a:spLocks noGrp="1"/>
          </p:cNvSpPr>
          <p:nvPr/>
        </p:nvSpPr>
        <p:spPr>
          <a:xfrm rot="0">
            <a:off x="254000" y="312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Placa del Vehículo</a:t>
            </a:r>
          </a:p>
        </p:txBody>
      </p:sp>
      <p:sp>
        <p:nvSpPr>
          <p:cNvPr id="1163406605" name="Text">
    </p:cNvPr>
          <p:cNvSpPr>
            <a:spLocks noGrp="1"/>
          </p:cNvSpPr>
          <p:nvPr/>
        </p:nvSpPr>
        <p:spPr>
          <a:xfrm rot="0">
            <a:off x="1663700" y="3124200"/>
            <a:ext cx="222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jhj</a:t>
            </a:r>
          </a:p>
        </p:txBody>
      </p:sp>
      <p:sp>
        <p:nvSpPr>
          <p:cNvPr id="245012407" name="Rectangle"/>
          <p:cNvSpPr>
            <a:spLocks noGrp="1"/>
          </p:cNvSpPr>
          <p:nvPr/>
        </p:nvSpPr>
        <p:spPr>
          <a:xfrm>
            <a:off x="254000" y="3657600"/>
            <a:ext cx="7048500" cy="508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4365921" name="Rectangle"/>
          <p:cNvSpPr>
            <a:spLocks noGrp="1"/>
          </p:cNvSpPr>
          <p:nvPr/>
        </p:nvSpPr>
        <p:spPr>
          <a:xfrm>
            <a:off x="4051300" y="3657600"/>
            <a:ext cx="952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10713211" name="Rectangle"/>
          <p:cNvSpPr>
            <a:spLocks noGrp="1"/>
          </p:cNvSpPr>
          <p:nvPr/>
        </p:nvSpPr>
        <p:spPr>
          <a:xfrm>
            <a:off x="254000" y="3657600"/>
            <a:ext cx="2794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52776113" name="Rectangle"/>
          <p:cNvSpPr>
            <a:spLocks noGrp="1"/>
          </p:cNvSpPr>
          <p:nvPr/>
        </p:nvSpPr>
        <p:spPr>
          <a:xfrm>
            <a:off x="3035300" y="36576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845309" name="Text">
    </p:cNvPr>
          <p:cNvSpPr>
            <a:spLocks noGrp="1"/>
          </p:cNvSpPr>
          <p:nvPr/>
        </p:nvSpPr>
        <p:spPr>
          <a:xfrm rot="0">
            <a:off x="3048000" y="3657600"/>
            <a:ext cx="1003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 Total Bultos</a:t>
            </a:r>
          </a:p>
        </p:txBody>
      </p:sp>
      <p:sp>
        <p:nvSpPr>
          <p:cNvPr id="1983899079" name="Text">
    </p:cNvPr>
          <p:cNvSpPr>
            <a:spLocks noGrp="1"/>
          </p:cNvSpPr>
          <p:nvPr/>
        </p:nvSpPr>
        <p:spPr>
          <a:xfrm rot="0">
            <a:off x="254000" y="3657600"/>
            <a:ext cx="2794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 Material</a:t>
            </a:r>
          </a:p>
        </p:txBody>
      </p:sp>
      <p:sp>
        <p:nvSpPr>
          <p:cNvPr id="216257381" name="Text">
    </p:cNvPr>
          <p:cNvSpPr>
            <a:spLocks noGrp="1"/>
          </p:cNvSpPr>
          <p:nvPr/>
        </p:nvSpPr>
        <p:spPr>
          <a:xfrm rot="0">
            <a:off x="4051300" y="3657600"/>
            <a:ext cx="95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 Total Kg</a:t>
            </a:r>
          </a:p>
        </p:txBody>
      </p:sp>
      <p:sp>
        <p:nvSpPr>
          <p:cNvPr id="1364369273" name="Rectangle"/>
          <p:cNvSpPr>
            <a:spLocks noGrp="1"/>
          </p:cNvSpPr>
          <p:nvPr/>
        </p:nvSpPr>
        <p:spPr>
          <a:xfrm>
            <a:off x="254000" y="3911600"/>
            <a:ext cx="27813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52300077" name="Rectangle"/>
          <p:cNvSpPr>
            <a:spLocks noGrp="1"/>
          </p:cNvSpPr>
          <p:nvPr/>
        </p:nvSpPr>
        <p:spPr>
          <a:xfrm>
            <a:off x="3035300" y="39116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24846304" name="Rectangle"/>
          <p:cNvSpPr>
            <a:spLocks noGrp="1"/>
          </p:cNvSpPr>
          <p:nvPr/>
        </p:nvSpPr>
        <p:spPr>
          <a:xfrm>
            <a:off x="4051300" y="3911600"/>
            <a:ext cx="952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4031514" name="Text">
    </p:cNvPr>
          <p:cNvSpPr>
            <a:spLocks noGrp="1"/>
          </p:cNvSpPr>
          <p:nvPr/>
        </p:nvSpPr>
        <p:spPr>
          <a:xfrm rot="0">
            <a:off x="381000" y="3911600"/>
            <a:ext cx="2654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Mezclado de Primera</a:t>
            </a:r>
          </a:p>
        </p:txBody>
      </p:sp>
      <p:sp>
        <p:nvSpPr>
          <p:cNvPr id="1621518093" name="Text">
    </p:cNvPr>
          <p:cNvSpPr>
            <a:spLocks noGrp="1"/>
          </p:cNvSpPr>
          <p:nvPr/>
        </p:nvSpPr>
        <p:spPr>
          <a:xfrm rot="0">
            <a:off x="3162300" y="39116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419426703" name="Text">
    </p:cNvPr>
          <p:cNvSpPr>
            <a:spLocks noGrp="1"/>
          </p:cNvSpPr>
          <p:nvPr/>
        </p:nvSpPr>
        <p:spPr>
          <a:xfrm rot="0">
            <a:off x="4178300" y="39116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678</a:t>
            </a:r>
          </a:p>
        </p:txBody>
      </p:sp>
      <p:sp>
        <p:nvSpPr>
          <p:cNvPr id="800038264" name="Rectangle"/>
          <p:cNvSpPr>
            <a:spLocks noGrp="1"/>
          </p:cNvSpPr>
          <p:nvPr/>
        </p:nvSpPr>
        <p:spPr>
          <a:xfrm>
            <a:off x="254000" y="47371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93336650" name="Rectangle"/>
          <p:cNvSpPr>
            <a:spLocks noGrp="1"/>
          </p:cNvSpPr>
          <p:nvPr/>
        </p:nvSpPr>
        <p:spPr>
          <a:xfrm>
            <a:off x="254000" y="49911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1637015" name="Text">
    </p:cNvPr>
          <p:cNvSpPr>
            <a:spLocks noGrp="1"/>
          </p:cNvSpPr>
          <p:nvPr/>
        </p:nvSpPr>
        <p:spPr>
          <a:xfrm rot="0">
            <a:off x="254000" y="4737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Pacas</a:t>
            </a:r>
          </a:p>
        </p:txBody>
      </p:sp>
      <p:sp>
        <p:nvSpPr>
          <p:cNvPr id="1788936759" name="Text">
    </p:cNvPr>
          <p:cNvSpPr>
            <a:spLocks noGrp="1"/>
          </p:cNvSpPr>
          <p:nvPr/>
        </p:nvSpPr>
        <p:spPr>
          <a:xfrm rot="0">
            <a:off x="254000" y="4991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Sacas</a:t>
            </a:r>
          </a:p>
        </p:txBody>
      </p:sp>
      <p:sp>
        <p:nvSpPr>
          <p:cNvPr id="968234566" name="Rectangle"/>
          <p:cNvSpPr>
            <a:spLocks noGrp="1"/>
          </p:cNvSpPr>
          <p:nvPr/>
        </p:nvSpPr>
        <p:spPr>
          <a:xfrm>
            <a:off x="1524000" y="47371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08813065" name="Rectangle"/>
          <p:cNvSpPr>
            <a:spLocks noGrp="1"/>
          </p:cNvSpPr>
          <p:nvPr/>
        </p:nvSpPr>
        <p:spPr>
          <a:xfrm>
            <a:off x="1524000" y="49911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903430" name="Text">
    </p:cNvPr>
          <p:cNvSpPr>
            <a:spLocks noGrp="1"/>
          </p:cNvSpPr>
          <p:nvPr/>
        </p:nvSpPr>
        <p:spPr>
          <a:xfrm rot="0">
            <a:off x="1524000" y="4991100"/>
            <a:ext cx="1003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X</a:t>
            </a:r>
          </a:p>
        </p:txBody>
      </p:sp>
      <p:sp>
        <p:nvSpPr>
          <p:cNvPr id="1690363401" name="Rectangle"/>
          <p:cNvSpPr>
            <a:spLocks noGrp="1"/>
          </p:cNvSpPr>
          <p:nvPr/>
        </p:nvSpPr>
        <p:spPr>
          <a:xfrm>
            <a:off x="254000" y="4165600"/>
            <a:ext cx="27813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3814257" name="Rectangle"/>
          <p:cNvSpPr>
            <a:spLocks noGrp="1"/>
          </p:cNvSpPr>
          <p:nvPr/>
        </p:nvSpPr>
        <p:spPr>
          <a:xfrm>
            <a:off x="3035300" y="4165600"/>
            <a:ext cx="1016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4654809" name="Rectangle"/>
          <p:cNvSpPr>
            <a:spLocks noGrp="1"/>
          </p:cNvSpPr>
          <p:nvPr/>
        </p:nvSpPr>
        <p:spPr>
          <a:xfrm>
            <a:off x="4051300" y="4165600"/>
            <a:ext cx="952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8513582" name="Text">
    </p:cNvPr>
          <p:cNvSpPr>
            <a:spLocks noGrp="1"/>
          </p:cNvSpPr>
          <p:nvPr/>
        </p:nvSpPr>
        <p:spPr>
          <a:xfrm rot="0">
            <a:off x="254000" y="4165600"/>
            <a:ext cx="2781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 Total Entregado</a:t>
            </a:r>
          </a:p>
        </p:txBody>
      </p:sp>
      <p:sp>
        <p:nvSpPr>
          <p:cNvPr id="1964831960" name="Text">
    </p:cNvPr>
          <p:cNvSpPr>
            <a:spLocks noGrp="1"/>
          </p:cNvSpPr>
          <p:nvPr/>
        </p:nvSpPr>
        <p:spPr>
          <a:xfrm rot="0">
            <a:off x="3225800" y="41656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1989521610" name="Text">
    </p:cNvPr>
          <p:cNvSpPr>
            <a:spLocks noGrp="1"/>
          </p:cNvSpPr>
          <p:nvPr/>
        </p:nvSpPr>
        <p:spPr>
          <a:xfrm rot="0">
            <a:off x="4089400" y="41656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678</a:t>
            </a:r>
          </a:p>
        </p:txBody>
      </p:sp>
      <p:sp>
        <p:nvSpPr>
          <p:cNvPr id="27965981" name="Text">
    </p:cNvPr>
          <p:cNvSpPr>
            <a:spLocks noGrp="1"/>
          </p:cNvSpPr>
          <p:nvPr/>
        </p:nvSpPr>
        <p:spPr>
          <a:xfrm rot="0">
            <a:off x="2286000" y="9067800"/>
            <a:ext cx="344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_________________________________</a:t>
            </a:r>
          </a:p>
        </p:txBody>
      </p:sp>
      <p:sp>
        <p:nvSpPr>
          <p:cNvPr id="1779148894" name="Text">
    </p:cNvPr>
          <p:cNvSpPr>
            <a:spLocks noGrp="1"/>
          </p:cNvSpPr>
          <p:nvPr/>
        </p:nvSpPr>
        <p:spPr>
          <a:xfrm rot="0">
            <a:off x="2286000" y="9931400"/>
            <a:ext cx="344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_________________________________</a:t>
            </a:r>
          </a:p>
        </p:txBody>
      </p:sp>
      <p:sp>
        <p:nvSpPr>
          <p:cNvPr id="2015570931" name="Text">
    </p:cNvPr>
          <p:cNvSpPr>
            <a:spLocks noGrp="1"/>
          </p:cNvSpPr>
          <p:nvPr/>
        </p:nvSpPr>
        <p:spPr>
          <a:xfrm rot="0">
            <a:off x="3314700" y="1018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Entregado por</a:t>
            </a:r>
          </a:p>
        </p:txBody>
      </p:sp>
      <p:sp>
        <p:nvSpPr>
          <p:cNvPr id="594266077" name="Text">
    </p:cNvPr>
          <p:cNvSpPr>
            <a:spLocks noGrp="1"/>
          </p:cNvSpPr>
          <p:nvPr/>
        </p:nvSpPr>
        <p:spPr>
          <a:xfrm rot="0">
            <a:off x="3314700" y="932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Recibido por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