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Sm"/>
  </p:sldMasterIdLst>
  <p:sldIdLst>
    <p:sldId id="2561" r:id="rId1"/>
  </p:sldIdLst>
  <p:sldSz cx="7556500" cy="10693400" type="custom"/>
  <p:notesSz cx="6858000" cy="9144000"/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<Relationship Id="rIdTh" Type="http://schemas.openxmlformats.org/officeDocument/2006/relationships/theme" Target="../theme/theme1.xml"/>
<Relationship Id="rIdSl" Type="http://schemas.openxmlformats.org/officeDocument/2006/relationships/slideLayout" Target="../slideLayouts/slideLayout1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006250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0"/>
          </a:stretch>
        </p:blipFill>
        <p:spPr>
          <a:xfrm>
            <a:off x="254000" y="355600"/>
            <a:ext cx="2273300" cy="901700"/>
          </a:xfrm>
          <a:prstGeom prst="rect">
            <a:avLst/>
          </a:prstGeom>
        </p:spPr>
      </p:pic>
      <p:sp>
        <p:nvSpPr>
          <p:cNvPr id="1105394330" name="Text">
    </p:cNvPr>
          <p:cNvSpPr>
            <a:spLocks noGrp="1"/>
          </p:cNvSpPr>
          <p:nvPr/>
        </p:nvSpPr>
        <p:spPr>
          <a:xfrm rot="0">
            <a:off x="2946400" y="698500"/>
            <a:ext cx="203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200" b="1">
                <a:latin typeface="Arial"/>
                <a:ea typeface="Arial"/>
                <a:cs typeface="Arial"/>
              </a:rPr>
              <a:t>LISTA DE EMPAQUE</a:t>
            </a:r>
          </a:p>
        </p:txBody>
      </p:sp>
      <p:sp>
        <p:nvSpPr>
          <p:cNvPr id="708632117" name="Rectangle"/>
          <p:cNvSpPr>
            <a:spLocks noGrp="1"/>
          </p:cNvSpPr>
          <p:nvPr/>
        </p:nvSpPr>
        <p:spPr>
          <a:xfrm>
            <a:off x="266700" y="1320800"/>
            <a:ext cx="5715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026257897" name="Text">
    </p:cNvPr>
          <p:cNvSpPr>
            <a:spLocks noGrp="1"/>
          </p:cNvSpPr>
          <p:nvPr/>
        </p:nvSpPr>
        <p:spPr>
          <a:xfrm rot="0">
            <a:off x="266700" y="1320800"/>
            <a:ext cx="419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just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Fecha</a:t>
            </a:r>
          </a:p>
        </p:txBody>
      </p:sp>
      <p:sp>
        <p:nvSpPr>
          <p:cNvPr id="512675482" name="Rectangle"/>
          <p:cNvSpPr>
            <a:spLocks noGrp="1"/>
          </p:cNvSpPr>
          <p:nvPr/>
        </p:nvSpPr>
        <p:spPr>
          <a:xfrm>
            <a:off x="838200" y="1320800"/>
            <a:ext cx="19812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223606779" name="Text">
    </p:cNvPr>
          <p:cNvSpPr>
            <a:spLocks noGrp="1"/>
          </p:cNvSpPr>
          <p:nvPr/>
        </p:nvSpPr>
        <p:spPr>
          <a:xfrm rot="0">
            <a:off x="965200" y="1320800"/>
            <a:ext cx="1854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15/05/17 12:00 AM</a:t>
            </a:r>
          </a:p>
        </p:txBody>
      </p:sp>
      <p:sp>
        <p:nvSpPr>
          <p:cNvPr id="74408869" name="Rectangle"/>
          <p:cNvSpPr>
            <a:spLocks noGrp="1"/>
          </p:cNvSpPr>
          <p:nvPr/>
        </p:nvSpPr>
        <p:spPr>
          <a:xfrm>
            <a:off x="266700" y="1739900"/>
            <a:ext cx="571500" cy="1778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656618234" name="Text">
    </p:cNvPr>
          <p:cNvSpPr>
            <a:spLocks noGrp="1"/>
          </p:cNvSpPr>
          <p:nvPr/>
        </p:nvSpPr>
        <p:spPr>
          <a:xfrm rot="0">
            <a:off x="266700" y="1739900"/>
            <a:ext cx="571500" cy="177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Número</a:t>
            </a:r>
          </a:p>
        </p:txBody>
      </p:sp>
      <p:sp>
        <p:nvSpPr>
          <p:cNvPr id="179242025" name="Rectangle"/>
          <p:cNvSpPr>
            <a:spLocks noGrp="1"/>
          </p:cNvSpPr>
          <p:nvPr/>
        </p:nvSpPr>
        <p:spPr>
          <a:xfrm>
            <a:off x="838200" y="1739900"/>
            <a:ext cx="1981200" cy="1778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888208798" name="Text">
    </p:cNvPr>
          <p:cNvSpPr>
            <a:spLocks noGrp="1"/>
          </p:cNvSpPr>
          <p:nvPr/>
        </p:nvSpPr>
        <p:spPr>
          <a:xfrm rot="0">
            <a:off x="965200" y="1739900"/>
            <a:ext cx="1854200" cy="177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 b="1">
</a:rPr>
              <a:t>43</a:t>
            </a:r>
          </a:p>
        </p:txBody>
      </p:sp>
      <p:sp>
        <p:nvSpPr>
          <p:cNvPr id="1266537198" name="Rectangle"/>
          <p:cNvSpPr>
            <a:spLocks noGrp="1"/>
          </p:cNvSpPr>
          <p:nvPr/>
        </p:nvSpPr>
        <p:spPr>
          <a:xfrm>
            <a:off x="266700" y="2044700"/>
            <a:ext cx="15367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177202007" name="Text">
    </p:cNvPr>
          <p:cNvSpPr>
            <a:spLocks noGrp="1"/>
          </p:cNvSpPr>
          <p:nvPr/>
        </p:nvSpPr>
        <p:spPr>
          <a:xfrm rot="0">
            <a:off x="355600" y="2044700"/>
            <a:ext cx="1181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 b="1">
</a:rPr>
              <a:t>Medio transporte</a:t>
            </a:r>
          </a:p>
        </p:txBody>
      </p:sp>
      <p:sp>
        <p:nvSpPr>
          <p:cNvPr id="886466551" name="Rectangle"/>
          <p:cNvSpPr>
            <a:spLocks noGrp="1"/>
          </p:cNvSpPr>
          <p:nvPr/>
        </p:nvSpPr>
        <p:spPr>
          <a:xfrm>
            <a:off x="1803400" y="2044700"/>
            <a:ext cx="12700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33787902" name="Text">
    </p:cNvPr>
          <p:cNvSpPr>
            <a:spLocks noGrp="1"/>
          </p:cNvSpPr>
          <p:nvPr/>
        </p:nvSpPr>
        <p:spPr>
          <a:xfrm rot="0">
            <a:off x="3073400" y="20447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 b="1">
</a:rPr>
              <a:t> Marítimo</a:t>
            </a:r>
          </a:p>
        </p:txBody>
      </p:sp>
      <p:sp>
        <p:nvSpPr>
          <p:cNvPr id="582367309" name="Rectangle"/>
          <p:cNvSpPr>
            <a:spLocks noGrp="1"/>
          </p:cNvSpPr>
          <p:nvPr/>
        </p:nvSpPr>
        <p:spPr>
          <a:xfrm>
            <a:off x="1803400" y="2298700"/>
            <a:ext cx="12700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837122393" name="Text">
    </p:cNvPr>
          <p:cNvSpPr>
            <a:spLocks noGrp="1"/>
          </p:cNvSpPr>
          <p:nvPr/>
        </p:nvSpPr>
        <p:spPr>
          <a:xfrm rot="0">
            <a:off x="3073400" y="2298700"/>
            <a:ext cx="647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Terrestre</a:t>
            </a:r>
          </a:p>
        </p:txBody>
      </p:sp>
      <p:sp>
        <p:nvSpPr>
          <p:cNvPr id="915102029" name="Text">
    </p:cNvPr>
          <p:cNvSpPr>
            <a:spLocks noGrp="1"/>
          </p:cNvSpPr>
          <p:nvPr/>
        </p:nvSpPr>
        <p:spPr>
          <a:xfrm rot="0">
            <a:off x="1803400" y="2298700"/>
            <a:ext cx="292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Arial Black"/>
                <a:ea typeface="Arial Black"/>
                <a:cs typeface="Arial Black"/>
              </a:defRPr>
            </a:pPr>
            <a:r>
              <a:rPr sz="1000" b="1">
                <a:latin typeface="Arial Black"/>
                <a:ea typeface="Arial Black"/>
                <a:cs typeface="Arial Black"/>
              </a:rPr>
              <a:t>  X</a:t>
            </a:r>
          </a:p>
        </p:txBody>
      </p:sp>
      <p:sp>
        <p:nvSpPr>
          <p:cNvPr id="2050597346" name="Rectangle"/>
          <p:cNvSpPr>
            <a:spLocks noGrp="1"/>
          </p:cNvSpPr>
          <p:nvPr/>
        </p:nvSpPr>
        <p:spPr>
          <a:xfrm>
            <a:off x="266700" y="2755900"/>
            <a:ext cx="5715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767807672" name="Text">
    </p:cNvPr>
          <p:cNvSpPr>
            <a:spLocks noGrp="1"/>
          </p:cNvSpPr>
          <p:nvPr/>
        </p:nvSpPr>
        <p:spPr>
          <a:xfrm rot="0">
            <a:off x="266700" y="2755900"/>
            <a:ext cx="558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Cliente</a:t>
            </a:r>
          </a:p>
        </p:txBody>
      </p:sp>
      <p:sp>
        <p:nvSpPr>
          <p:cNvPr id="1944787323" name="Rectangle"/>
          <p:cNvSpPr>
            <a:spLocks noGrp="1"/>
          </p:cNvSpPr>
          <p:nvPr/>
        </p:nvSpPr>
        <p:spPr>
          <a:xfrm>
            <a:off x="838200" y="2755900"/>
            <a:ext cx="38481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533096314" name="Text">
    </p:cNvPr>
          <p:cNvSpPr>
            <a:spLocks noGrp="1"/>
          </p:cNvSpPr>
          <p:nvPr/>
        </p:nvSpPr>
        <p:spPr>
          <a:xfrm rot="0">
            <a:off x="838200" y="2755900"/>
            <a:ext cx="3848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Alas Doradas, S.A de C.V.</a:t>
            </a:r>
          </a:p>
        </p:txBody>
      </p:sp>
      <p:sp>
        <p:nvSpPr>
          <p:cNvPr id="684188625" name="Rectangle"/>
          <p:cNvSpPr>
            <a:spLocks noGrp="1"/>
          </p:cNvSpPr>
          <p:nvPr/>
        </p:nvSpPr>
        <p:spPr>
          <a:xfrm>
            <a:off x="266700" y="3009900"/>
            <a:ext cx="5715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894514987" name="Text">
    </p:cNvPr>
          <p:cNvSpPr>
            <a:spLocks noGrp="1"/>
          </p:cNvSpPr>
          <p:nvPr/>
        </p:nvSpPr>
        <p:spPr>
          <a:xfrm rot="0">
            <a:off x="266700" y="3009900"/>
            <a:ext cx="469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Destino</a:t>
            </a:r>
          </a:p>
        </p:txBody>
      </p:sp>
      <p:sp>
        <p:nvSpPr>
          <p:cNvPr id="509268027" name="Rectangle"/>
          <p:cNvSpPr>
            <a:spLocks noGrp="1"/>
          </p:cNvSpPr>
          <p:nvPr/>
        </p:nvSpPr>
        <p:spPr>
          <a:xfrm>
            <a:off x="825500" y="3009900"/>
            <a:ext cx="38608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848009533" name="Text">
    </p:cNvPr>
          <p:cNvSpPr>
            <a:spLocks noGrp="1"/>
          </p:cNvSpPr>
          <p:nvPr/>
        </p:nvSpPr>
        <p:spPr>
          <a:xfrm rot="0">
            <a:off x="838200" y="3009900"/>
            <a:ext cx="3848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Salvador</a:t>
            </a:r>
          </a:p>
        </p:txBody>
      </p:sp>
      <p:sp>
        <p:nvSpPr>
          <p:cNvPr id="625290710" name="Rectangle"/>
          <p:cNvSpPr>
            <a:spLocks noGrp="1"/>
          </p:cNvSpPr>
          <p:nvPr/>
        </p:nvSpPr>
        <p:spPr>
          <a:xfrm>
            <a:off x="4686300" y="3009900"/>
            <a:ext cx="12700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420589114" name="Text">
    </p:cNvPr>
          <p:cNvSpPr>
            <a:spLocks noGrp="1"/>
          </p:cNvSpPr>
          <p:nvPr/>
        </p:nvSpPr>
        <p:spPr>
          <a:xfrm rot="0">
            <a:off x="4686300" y="30099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Número Marchamo</a:t>
            </a:r>
          </a:p>
        </p:txBody>
      </p:sp>
      <p:sp>
        <p:nvSpPr>
          <p:cNvPr id="1359113771" name="Rectangle"/>
          <p:cNvSpPr>
            <a:spLocks noGrp="1"/>
          </p:cNvSpPr>
          <p:nvPr/>
        </p:nvSpPr>
        <p:spPr>
          <a:xfrm>
            <a:off x="5956300" y="3009900"/>
            <a:ext cx="13589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060001607" name="Text">
    </p:cNvPr>
          <p:cNvSpPr>
            <a:spLocks noGrp="1"/>
          </p:cNvSpPr>
          <p:nvPr/>
        </p:nvSpPr>
        <p:spPr>
          <a:xfrm rot="0">
            <a:off x="5956300" y="3009900"/>
            <a:ext cx="1231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N-343NJ</a:t>
            </a:r>
          </a:p>
        </p:txBody>
      </p:sp>
      <p:sp>
        <p:nvSpPr>
          <p:cNvPr id="856286953" name="Rectangle"/>
          <p:cNvSpPr>
            <a:spLocks noGrp="1"/>
          </p:cNvSpPr>
          <p:nvPr/>
        </p:nvSpPr>
        <p:spPr>
          <a:xfrm>
            <a:off x="266700" y="3429000"/>
            <a:ext cx="9144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662568652" name="Text">
    </p:cNvPr>
          <p:cNvSpPr>
            <a:spLocks noGrp="1"/>
          </p:cNvSpPr>
          <p:nvPr/>
        </p:nvSpPr>
        <p:spPr>
          <a:xfrm rot="0">
            <a:off x="266700" y="3429000"/>
            <a:ext cx="9144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Placa Cabezal</a:t>
            </a:r>
          </a:p>
        </p:txBody>
      </p:sp>
      <p:sp>
        <p:nvSpPr>
          <p:cNvPr id="1699528510" name="Rectangle"/>
          <p:cNvSpPr>
            <a:spLocks noGrp="1"/>
          </p:cNvSpPr>
          <p:nvPr/>
        </p:nvSpPr>
        <p:spPr>
          <a:xfrm>
            <a:off x="266700" y="3683000"/>
            <a:ext cx="9144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680872127" name="Text">
    </p:cNvPr>
          <p:cNvSpPr>
            <a:spLocks noGrp="1"/>
          </p:cNvSpPr>
          <p:nvPr/>
        </p:nvSpPr>
        <p:spPr>
          <a:xfrm rot="0">
            <a:off x="266700" y="3683000"/>
            <a:ext cx="9144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Ch23bhb</a:t>
            </a:r>
          </a:p>
        </p:txBody>
      </p:sp>
      <p:sp>
        <p:nvSpPr>
          <p:cNvPr id="1423433194" name="Rectangle"/>
          <p:cNvSpPr>
            <a:spLocks noGrp="1"/>
          </p:cNvSpPr>
          <p:nvPr/>
        </p:nvSpPr>
        <p:spPr>
          <a:xfrm>
            <a:off x="1168400" y="3429000"/>
            <a:ext cx="12700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479511074" name="Text">
    </p:cNvPr>
          <p:cNvSpPr>
            <a:spLocks noGrp="1"/>
          </p:cNvSpPr>
          <p:nvPr/>
        </p:nvSpPr>
        <p:spPr>
          <a:xfrm rot="0">
            <a:off x="1790700" y="3429000"/>
            <a:ext cx="419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Marca</a:t>
            </a:r>
          </a:p>
        </p:txBody>
      </p:sp>
      <p:sp>
        <p:nvSpPr>
          <p:cNvPr id="471935937" name="Rectangle"/>
          <p:cNvSpPr>
            <a:spLocks noGrp="1"/>
          </p:cNvSpPr>
          <p:nvPr/>
        </p:nvSpPr>
        <p:spPr>
          <a:xfrm>
            <a:off x="1168400" y="3683000"/>
            <a:ext cx="12700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510875722" name="Text">
    </p:cNvPr>
          <p:cNvSpPr>
            <a:spLocks noGrp="1"/>
          </p:cNvSpPr>
          <p:nvPr/>
        </p:nvSpPr>
        <p:spPr>
          <a:xfrm rot="0">
            <a:off x="1181100" y="36830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volvo</a:t>
            </a:r>
          </a:p>
        </p:txBody>
      </p:sp>
      <p:sp>
        <p:nvSpPr>
          <p:cNvPr id="1956769507" name="Rectangle"/>
          <p:cNvSpPr>
            <a:spLocks noGrp="1"/>
          </p:cNvSpPr>
          <p:nvPr/>
        </p:nvSpPr>
        <p:spPr>
          <a:xfrm>
            <a:off x="2438400" y="3429000"/>
            <a:ext cx="17018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310631815" name="Text">
    </p:cNvPr>
          <p:cNvSpPr>
            <a:spLocks noGrp="1"/>
          </p:cNvSpPr>
          <p:nvPr/>
        </p:nvSpPr>
        <p:spPr>
          <a:xfrm rot="0">
            <a:off x="2463800" y="3429000"/>
            <a:ext cx="16764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Chasis</a:t>
            </a:r>
          </a:p>
        </p:txBody>
      </p:sp>
      <p:sp>
        <p:nvSpPr>
          <p:cNvPr id="1542775462" name="Rectangle"/>
          <p:cNvSpPr>
            <a:spLocks noGrp="1"/>
          </p:cNvSpPr>
          <p:nvPr/>
        </p:nvSpPr>
        <p:spPr>
          <a:xfrm>
            <a:off x="2438400" y="3683000"/>
            <a:ext cx="17018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606504602" name="Text">
    </p:cNvPr>
          <p:cNvSpPr>
            <a:spLocks noGrp="1"/>
          </p:cNvSpPr>
          <p:nvPr/>
        </p:nvSpPr>
        <p:spPr>
          <a:xfrm rot="0">
            <a:off x="2451100" y="3683000"/>
            <a:ext cx="1689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Chh34j3n</a:t>
            </a:r>
          </a:p>
        </p:txBody>
      </p:sp>
      <p:sp>
        <p:nvSpPr>
          <p:cNvPr id="619473783" name="Rectangle"/>
          <p:cNvSpPr>
            <a:spLocks noGrp="1"/>
          </p:cNvSpPr>
          <p:nvPr/>
        </p:nvSpPr>
        <p:spPr>
          <a:xfrm>
            <a:off x="4140200" y="3429000"/>
            <a:ext cx="9652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536204018" name="Text">
    </p:cNvPr>
          <p:cNvSpPr>
            <a:spLocks noGrp="1"/>
          </p:cNvSpPr>
          <p:nvPr/>
        </p:nvSpPr>
        <p:spPr>
          <a:xfrm rot="0">
            <a:off x="4140200" y="3429000"/>
            <a:ext cx="965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Furgon</a:t>
            </a:r>
          </a:p>
        </p:txBody>
      </p:sp>
      <p:sp>
        <p:nvSpPr>
          <p:cNvPr id="1676206712" name="Rectangle"/>
          <p:cNvSpPr>
            <a:spLocks noGrp="1"/>
          </p:cNvSpPr>
          <p:nvPr/>
        </p:nvSpPr>
        <p:spPr>
          <a:xfrm>
            <a:off x="4140200" y="3683000"/>
            <a:ext cx="9652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913849119" name="Text">
    </p:cNvPr>
          <p:cNvSpPr>
            <a:spLocks noGrp="1"/>
          </p:cNvSpPr>
          <p:nvPr/>
        </p:nvSpPr>
        <p:spPr>
          <a:xfrm rot="0">
            <a:off x="4140200" y="3683000"/>
            <a:ext cx="965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knenwj</a:t>
            </a:r>
          </a:p>
        </p:txBody>
      </p:sp>
      <p:sp>
        <p:nvSpPr>
          <p:cNvPr id="1904761204" name="Rectangle"/>
          <p:cNvSpPr>
            <a:spLocks noGrp="1"/>
          </p:cNvSpPr>
          <p:nvPr/>
        </p:nvSpPr>
        <p:spPr>
          <a:xfrm>
            <a:off x="5105400" y="3429000"/>
            <a:ext cx="9144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079736309" name="Text">
    </p:cNvPr>
          <p:cNvSpPr>
            <a:spLocks noGrp="1"/>
          </p:cNvSpPr>
          <p:nvPr/>
        </p:nvSpPr>
        <p:spPr>
          <a:xfrm rot="0">
            <a:off x="5105400" y="3429000"/>
            <a:ext cx="9144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Transportista</a:t>
            </a:r>
          </a:p>
        </p:txBody>
      </p:sp>
      <p:sp>
        <p:nvSpPr>
          <p:cNvPr id="1678030500" name="Rectangle"/>
          <p:cNvSpPr>
            <a:spLocks noGrp="1"/>
          </p:cNvSpPr>
          <p:nvPr/>
        </p:nvSpPr>
        <p:spPr>
          <a:xfrm>
            <a:off x="5105400" y="3683000"/>
            <a:ext cx="9144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24262392" name="Text">
    </p:cNvPr>
          <p:cNvSpPr>
            <a:spLocks noGrp="1"/>
          </p:cNvSpPr>
          <p:nvPr/>
        </p:nvSpPr>
        <p:spPr>
          <a:xfrm rot="0">
            <a:off x="5105400" y="3683000"/>
            <a:ext cx="9144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GHAHGSH</a:t>
            </a:r>
          </a:p>
        </p:txBody>
      </p:sp>
      <p:sp>
        <p:nvSpPr>
          <p:cNvPr id="539193631" name="Rectangle"/>
          <p:cNvSpPr>
            <a:spLocks noGrp="1"/>
          </p:cNvSpPr>
          <p:nvPr/>
        </p:nvSpPr>
        <p:spPr>
          <a:xfrm>
            <a:off x="6019800" y="3429000"/>
            <a:ext cx="12954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004297777" name="Text">
    </p:cNvPr>
          <p:cNvSpPr>
            <a:spLocks noGrp="1"/>
          </p:cNvSpPr>
          <p:nvPr/>
        </p:nvSpPr>
        <p:spPr>
          <a:xfrm rot="0">
            <a:off x="6045200" y="34290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Código Transportista</a:t>
            </a:r>
          </a:p>
        </p:txBody>
      </p:sp>
      <p:sp>
        <p:nvSpPr>
          <p:cNvPr id="2049732216" name="Rectangle"/>
          <p:cNvSpPr>
            <a:spLocks noGrp="1"/>
          </p:cNvSpPr>
          <p:nvPr/>
        </p:nvSpPr>
        <p:spPr>
          <a:xfrm>
            <a:off x="6019800" y="3683000"/>
            <a:ext cx="12954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008937692" name="Text">
    </p:cNvPr>
          <p:cNvSpPr>
            <a:spLocks noGrp="1"/>
          </p:cNvSpPr>
          <p:nvPr/>
        </p:nvSpPr>
        <p:spPr>
          <a:xfrm rot="0">
            <a:off x="6045200" y="36830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23J2NJ24243</a:t>
            </a:r>
          </a:p>
        </p:txBody>
      </p:sp>
      <p:sp>
        <p:nvSpPr>
          <p:cNvPr id="1286457533" name="Rectangle"/>
          <p:cNvSpPr>
            <a:spLocks noGrp="1"/>
          </p:cNvSpPr>
          <p:nvPr/>
        </p:nvSpPr>
        <p:spPr>
          <a:xfrm>
            <a:off x="266700" y="4140200"/>
            <a:ext cx="21717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66557903" name="Text">
    </p:cNvPr>
          <p:cNvSpPr>
            <a:spLocks noGrp="1"/>
          </p:cNvSpPr>
          <p:nvPr/>
        </p:nvSpPr>
        <p:spPr>
          <a:xfrm rot="0">
            <a:off x="266700" y="4140200"/>
            <a:ext cx="2171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Nombre del Conductor</a:t>
            </a:r>
          </a:p>
        </p:txBody>
      </p:sp>
      <p:sp>
        <p:nvSpPr>
          <p:cNvPr id="203409826" name="Rectangle"/>
          <p:cNvSpPr>
            <a:spLocks noGrp="1"/>
          </p:cNvSpPr>
          <p:nvPr/>
        </p:nvSpPr>
        <p:spPr>
          <a:xfrm>
            <a:off x="266700" y="4394200"/>
            <a:ext cx="21717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37434601" name="Text">
    </p:cNvPr>
          <p:cNvSpPr>
            <a:spLocks noGrp="1"/>
          </p:cNvSpPr>
          <p:nvPr/>
        </p:nvSpPr>
        <p:spPr>
          <a:xfrm rot="0">
            <a:off x="266700" y="4394200"/>
            <a:ext cx="2171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Juan sd sdsd sd</a:t>
            </a:r>
          </a:p>
        </p:txBody>
      </p:sp>
      <p:sp>
        <p:nvSpPr>
          <p:cNvPr id="919997943" name="Rectangle"/>
          <p:cNvSpPr>
            <a:spLocks noGrp="1"/>
          </p:cNvSpPr>
          <p:nvPr/>
        </p:nvSpPr>
        <p:spPr>
          <a:xfrm>
            <a:off x="2438400" y="4140200"/>
            <a:ext cx="14859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778734752" name="Text">
    </p:cNvPr>
          <p:cNvSpPr>
            <a:spLocks noGrp="1"/>
          </p:cNvSpPr>
          <p:nvPr/>
        </p:nvSpPr>
        <p:spPr>
          <a:xfrm rot="0">
            <a:off x="2438400" y="4140200"/>
            <a:ext cx="1485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Nacionalidad</a:t>
            </a:r>
          </a:p>
        </p:txBody>
      </p:sp>
      <p:sp>
        <p:nvSpPr>
          <p:cNvPr id="405131419" name="Rectangle"/>
          <p:cNvSpPr>
            <a:spLocks noGrp="1"/>
          </p:cNvSpPr>
          <p:nvPr/>
        </p:nvSpPr>
        <p:spPr>
          <a:xfrm>
            <a:off x="2438400" y="4394200"/>
            <a:ext cx="14859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794437097" name="Text">
    </p:cNvPr>
          <p:cNvSpPr>
            <a:spLocks noGrp="1"/>
          </p:cNvSpPr>
          <p:nvPr/>
        </p:nvSpPr>
        <p:spPr>
          <a:xfrm rot="0">
            <a:off x="2451100" y="4394200"/>
            <a:ext cx="1473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Panameño</a:t>
            </a:r>
          </a:p>
        </p:txBody>
      </p:sp>
      <p:sp>
        <p:nvSpPr>
          <p:cNvPr id="1816915701" name="Rectangle"/>
          <p:cNvSpPr>
            <a:spLocks noGrp="1"/>
          </p:cNvSpPr>
          <p:nvPr/>
        </p:nvSpPr>
        <p:spPr>
          <a:xfrm>
            <a:off x="3924300" y="4140200"/>
            <a:ext cx="12700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750454154" name="Text">
    </p:cNvPr>
          <p:cNvSpPr>
            <a:spLocks noGrp="1"/>
          </p:cNvSpPr>
          <p:nvPr/>
        </p:nvSpPr>
        <p:spPr>
          <a:xfrm rot="0">
            <a:off x="4013200" y="4140200"/>
            <a:ext cx="1181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Fecha nacimiento</a:t>
            </a:r>
          </a:p>
        </p:txBody>
      </p:sp>
      <p:sp>
        <p:nvSpPr>
          <p:cNvPr id="439134606" name="Rectangle"/>
          <p:cNvSpPr>
            <a:spLocks noGrp="1"/>
          </p:cNvSpPr>
          <p:nvPr/>
        </p:nvSpPr>
        <p:spPr>
          <a:xfrm>
            <a:off x="3924300" y="4394200"/>
            <a:ext cx="12700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466599045" name="Text">
    </p:cNvPr>
          <p:cNvSpPr>
            <a:spLocks noGrp="1"/>
          </p:cNvSpPr>
          <p:nvPr/>
        </p:nvSpPr>
        <p:spPr>
          <a:xfrm rot="0">
            <a:off x="3924300" y="4394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15/05/92 12:00 AM</a:t>
            </a:r>
          </a:p>
        </p:txBody>
      </p:sp>
      <p:sp>
        <p:nvSpPr>
          <p:cNvPr id="1684399835" name="Rectangle"/>
          <p:cNvSpPr>
            <a:spLocks noGrp="1"/>
          </p:cNvSpPr>
          <p:nvPr/>
        </p:nvSpPr>
        <p:spPr>
          <a:xfrm>
            <a:off x="5194300" y="4140200"/>
            <a:ext cx="15367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68843144" name="Text">
    </p:cNvPr>
          <p:cNvSpPr>
            <a:spLocks noGrp="1"/>
          </p:cNvSpPr>
          <p:nvPr/>
        </p:nvSpPr>
        <p:spPr>
          <a:xfrm rot="0">
            <a:off x="5194300" y="4140200"/>
            <a:ext cx="1536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Identificación</a:t>
            </a:r>
          </a:p>
        </p:txBody>
      </p:sp>
      <p:sp>
        <p:nvSpPr>
          <p:cNvPr id="1863943135" name="Rectangle"/>
          <p:cNvSpPr>
            <a:spLocks noGrp="1"/>
          </p:cNvSpPr>
          <p:nvPr/>
        </p:nvSpPr>
        <p:spPr>
          <a:xfrm>
            <a:off x="5194300" y="4394200"/>
            <a:ext cx="15367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824816663" name="Text">
    </p:cNvPr>
          <p:cNvSpPr>
            <a:spLocks noGrp="1"/>
          </p:cNvSpPr>
          <p:nvPr/>
        </p:nvSpPr>
        <p:spPr>
          <a:xfrm rot="0">
            <a:off x="5194300" y="4394200"/>
            <a:ext cx="1536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nkj2322k</a:t>
            </a:r>
          </a:p>
        </p:txBody>
      </p:sp>
      <p:sp>
        <p:nvSpPr>
          <p:cNvPr id="660344426" name="Rectangle"/>
          <p:cNvSpPr>
            <a:spLocks noGrp="1"/>
          </p:cNvSpPr>
          <p:nvPr/>
        </p:nvSpPr>
        <p:spPr>
          <a:xfrm>
            <a:off x="254000" y="4787900"/>
            <a:ext cx="3886200" cy="10668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3225841" name="Rectangle"/>
          <p:cNvSpPr>
            <a:spLocks noGrp="1"/>
          </p:cNvSpPr>
          <p:nvPr/>
        </p:nvSpPr>
        <p:spPr>
          <a:xfrm>
            <a:off x="2146300" y="4800600"/>
            <a:ext cx="31750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622578690" name="Text">
    </p:cNvPr>
          <p:cNvSpPr>
            <a:spLocks noGrp="1"/>
          </p:cNvSpPr>
          <p:nvPr/>
        </p:nvSpPr>
        <p:spPr>
          <a:xfrm rot="0">
            <a:off x="2159000" y="4787900"/>
            <a:ext cx="3175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 Descripcion</a:t>
            </a:r>
          </a:p>
        </p:txBody>
      </p:sp>
      <p:sp>
        <p:nvSpPr>
          <p:cNvPr id="1793075824" name="Rectangle"/>
          <p:cNvSpPr>
            <a:spLocks noGrp="1"/>
          </p:cNvSpPr>
          <p:nvPr/>
        </p:nvSpPr>
        <p:spPr>
          <a:xfrm>
            <a:off x="5321300" y="4800600"/>
            <a:ext cx="19685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755521048" name="Text">
    </p:cNvPr>
          <p:cNvSpPr>
            <a:spLocks noGrp="1"/>
          </p:cNvSpPr>
          <p:nvPr/>
        </p:nvSpPr>
        <p:spPr>
          <a:xfrm rot="0">
            <a:off x="5321300" y="4838700"/>
            <a:ext cx="1968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 Peso Kg</a:t>
            </a:r>
          </a:p>
        </p:txBody>
      </p:sp>
      <p:sp>
        <p:nvSpPr>
          <p:cNvPr id="1456424944" name="Rectangle"/>
          <p:cNvSpPr>
            <a:spLocks noGrp="1"/>
          </p:cNvSpPr>
          <p:nvPr/>
        </p:nvSpPr>
        <p:spPr>
          <a:xfrm>
            <a:off x="241300" y="4800600"/>
            <a:ext cx="19050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768600823" name="Text">
    </p:cNvPr>
          <p:cNvSpPr>
            <a:spLocks noGrp="1"/>
          </p:cNvSpPr>
          <p:nvPr/>
        </p:nvSpPr>
        <p:spPr>
          <a:xfrm rot="0">
            <a:off x="241300" y="4838700"/>
            <a:ext cx="19177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Código</a:t>
            </a:r>
          </a:p>
        </p:txBody>
      </p:sp>
      <p:sp>
        <p:nvSpPr>
          <p:cNvPr id="1175975572" name="Rectangle"/>
          <p:cNvSpPr>
            <a:spLocks noGrp="1"/>
          </p:cNvSpPr>
          <p:nvPr/>
        </p:nvSpPr>
        <p:spPr>
          <a:xfrm>
            <a:off x="241300" y="5054600"/>
            <a:ext cx="19050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692113624" name="Text">
    </p:cNvPr>
          <p:cNvSpPr>
            <a:spLocks noGrp="1"/>
          </p:cNvSpPr>
          <p:nvPr/>
        </p:nvSpPr>
        <p:spPr>
          <a:xfrm rot="0">
            <a:off x="254000" y="5092700"/>
            <a:ext cx="1778000" cy="215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B36</a:t>
            </a:r>
          </a:p>
        </p:txBody>
      </p:sp>
      <p:sp>
        <p:nvSpPr>
          <p:cNvPr id="94171847" name="Rectangle"/>
          <p:cNvSpPr>
            <a:spLocks noGrp="1"/>
          </p:cNvSpPr>
          <p:nvPr/>
        </p:nvSpPr>
        <p:spPr>
          <a:xfrm>
            <a:off x="2146300" y="5054600"/>
            <a:ext cx="31750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465264337" name="Text">
    </p:cNvPr>
          <p:cNvSpPr>
            <a:spLocks noGrp="1"/>
          </p:cNvSpPr>
          <p:nvPr/>
        </p:nvSpPr>
        <p:spPr>
          <a:xfrm rot="0">
            <a:off x="2324100" y="5092700"/>
            <a:ext cx="2857500" cy="215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Fibra Blanco Impreso</a:t>
            </a:r>
          </a:p>
        </p:txBody>
      </p:sp>
      <p:sp>
        <p:nvSpPr>
          <p:cNvPr id="772589561" name="Rectangle"/>
          <p:cNvSpPr>
            <a:spLocks noGrp="1"/>
          </p:cNvSpPr>
          <p:nvPr/>
        </p:nvSpPr>
        <p:spPr>
          <a:xfrm>
            <a:off x="5321300" y="5054600"/>
            <a:ext cx="19685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3401712" name="Text">
    </p:cNvPr>
          <p:cNvSpPr>
            <a:spLocks noGrp="1"/>
          </p:cNvSpPr>
          <p:nvPr/>
        </p:nvSpPr>
        <p:spPr>
          <a:xfrm rot="0">
            <a:off x="5334000" y="5105400"/>
            <a:ext cx="1955800" cy="215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455</a:t>
            </a:r>
          </a:p>
        </p:txBody>
      </p:sp>
      <p:sp>
        <p:nvSpPr>
          <p:cNvPr id="1661846737" name="Rectangle"/>
          <p:cNvSpPr>
            <a:spLocks noGrp="1"/>
          </p:cNvSpPr>
          <p:nvPr/>
        </p:nvSpPr>
        <p:spPr>
          <a:xfrm>
            <a:off x="241300" y="5321300"/>
            <a:ext cx="19050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91973825" name="Text">
    </p:cNvPr>
          <p:cNvSpPr>
            <a:spLocks noGrp="1"/>
          </p:cNvSpPr>
          <p:nvPr/>
        </p:nvSpPr>
        <p:spPr>
          <a:xfrm rot="0">
            <a:off x="254000" y="5359400"/>
            <a:ext cx="1778000" cy="215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B66</a:t>
            </a:r>
          </a:p>
        </p:txBody>
      </p:sp>
      <p:sp>
        <p:nvSpPr>
          <p:cNvPr id="1291863192" name="Rectangle"/>
          <p:cNvSpPr>
            <a:spLocks noGrp="1"/>
          </p:cNvSpPr>
          <p:nvPr/>
        </p:nvSpPr>
        <p:spPr>
          <a:xfrm>
            <a:off x="2146300" y="5321300"/>
            <a:ext cx="31750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684736860" name="Text">
    </p:cNvPr>
          <p:cNvSpPr>
            <a:spLocks noGrp="1"/>
          </p:cNvSpPr>
          <p:nvPr/>
        </p:nvSpPr>
        <p:spPr>
          <a:xfrm rot="0">
            <a:off x="2324100" y="5359400"/>
            <a:ext cx="2857500" cy="215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Fibra Blanco Impreso</a:t>
            </a:r>
          </a:p>
        </p:txBody>
      </p:sp>
      <p:sp>
        <p:nvSpPr>
          <p:cNvPr id="1775067212" name="Rectangle"/>
          <p:cNvSpPr>
            <a:spLocks noGrp="1"/>
          </p:cNvSpPr>
          <p:nvPr/>
        </p:nvSpPr>
        <p:spPr>
          <a:xfrm>
            <a:off x="5321300" y="5321300"/>
            <a:ext cx="19685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934158548" name="Text">
    </p:cNvPr>
          <p:cNvSpPr>
            <a:spLocks noGrp="1"/>
          </p:cNvSpPr>
          <p:nvPr/>
        </p:nvSpPr>
        <p:spPr>
          <a:xfrm rot="0">
            <a:off x="5334000" y="5372100"/>
            <a:ext cx="1955800" cy="215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35454</a:t>
            </a:r>
          </a:p>
        </p:txBody>
      </p:sp>
      <p:sp>
        <p:nvSpPr>
          <p:cNvPr id="2017826365" name="Rectangle"/>
          <p:cNvSpPr>
            <a:spLocks noGrp="1"/>
          </p:cNvSpPr>
          <p:nvPr/>
        </p:nvSpPr>
        <p:spPr>
          <a:xfrm>
            <a:off x="241300" y="5588000"/>
            <a:ext cx="19050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145586562" name="Text">
    </p:cNvPr>
          <p:cNvSpPr>
            <a:spLocks noGrp="1"/>
          </p:cNvSpPr>
          <p:nvPr/>
        </p:nvSpPr>
        <p:spPr>
          <a:xfrm rot="0">
            <a:off x="254000" y="5626100"/>
            <a:ext cx="1778000" cy="215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B06</a:t>
            </a:r>
          </a:p>
        </p:txBody>
      </p:sp>
      <p:sp>
        <p:nvSpPr>
          <p:cNvPr id="1174766663" name="Rectangle"/>
          <p:cNvSpPr>
            <a:spLocks noGrp="1"/>
          </p:cNvSpPr>
          <p:nvPr/>
        </p:nvSpPr>
        <p:spPr>
          <a:xfrm>
            <a:off x="2146300" y="5588000"/>
            <a:ext cx="31750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7058643" name="Text">
    </p:cNvPr>
          <p:cNvSpPr>
            <a:spLocks noGrp="1"/>
          </p:cNvSpPr>
          <p:nvPr/>
        </p:nvSpPr>
        <p:spPr>
          <a:xfrm rot="0">
            <a:off x="2324100" y="5626100"/>
            <a:ext cx="2857500" cy="215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Fibra Blanco Impreso</a:t>
            </a:r>
          </a:p>
        </p:txBody>
      </p:sp>
      <p:sp>
        <p:nvSpPr>
          <p:cNvPr id="1422605981" name="Rectangle"/>
          <p:cNvSpPr>
            <a:spLocks noGrp="1"/>
          </p:cNvSpPr>
          <p:nvPr/>
        </p:nvSpPr>
        <p:spPr>
          <a:xfrm>
            <a:off x="5321300" y="5588000"/>
            <a:ext cx="19685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385771989" name="Text">
    </p:cNvPr>
          <p:cNvSpPr>
            <a:spLocks noGrp="1"/>
          </p:cNvSpPr>
          <p:nvPr/>
        </p:nvSpPr>
        <p:spPr>
          <a:xfrm rot="0">
            <a:off x="5334000" y="5638800"/>
            <a:ext cx="1955800" cy="215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56565</a:t>
            </a:r>
          </a:p>
        </p:txBody>
      </p:sp>
      <p:sp>
        <p:nvSpPr>
          <p:cNvPr id="945070717" name="Rectangle"/>
          <p:cNvSpPr>
            <a:spLocks noGrp="1"/>
          </p:cNvSpPr>
          <p:nvPr/>
        </p:nvSpPr>
        <p:spPr>
          <a:xfrm>
            <a:off x="3924300" y="6096000"/>
            <a:ext cx="3175000" cy="5207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07365512" name="Rectangle"/>
          <p:cNvSpPr>
            <a:spLocks noGrp="1"/>
          </p:cNvSpPr>
          <p:nvPr/>
        </p:nvSpPr>
        <p:spPr>
          <a:xfrm>
            <a:off x="3924300" y="6096000"/>
            <a:ext cx="20066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760993659" name="Text">
    </p:cNvPr>
          <p:cNvSpPr>
            <a:spLocks noGrp="1"/>
          </p:cNvSpPr>
          <p:nvPr/>
        </p:nvSpPr>
        <p:spPr>
          <a:xfrm rot="0">
            <a:off x="3924300" y="6096000"/>
            <a:ext cx="1562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Material</a:t>
            </a:r>
          </a:p>
        </p:txBody>
      </p:sp>
      <p:sp>
        <p:nvSpPr>
          <p:cNvPr id="1936334891" name="Rectangle"/>
          <p:cNvSpPr>
            <a:spLocks noGrp="1"/>
          </p:cNvSpPr>
          <p:nvPr/>
        </p:nvSpPr>
        <p:spPr>
          <a:xfrm>
            <a:off x="5930900" y="6096000"/>
            <a:ext cx="8001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848648561" name="Text">
    </p:cNvPr>
          <p:cNvSpPr>
            <a:spLocks noGrp="1"/>
          </p:cNvSpPr>
          <p:nvPr/>
        </p:nvSpPr>
        <p:spPr>
          <a:xfrm rot="0">
            <a:off x="5930900" y="6096000"/>
            <a:ext cx="635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Total Kg</a:t>
            </a:r>
          </a:p>
        </p:txBody>
      </p:sp>
      <p:sp>
        <p:nvSpPr>
          <p:cNvPr id="697784875" name="Rectangle"/>
          <p:cNvSpPr>
            <a:spLocks noGrp="1"/>
          </p:cNvSpPr>
          <p:nvPr/>
        </p:nvSpPr>
        <p:spPr>
          <a:xfrm>
            <a:off x="6731000" y="6096000"/>
            <a:ext cx="7874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949813531" name="Text">
    </p:cNvPr>
          <p:cNvSpPr>
            <a:spLocks noGrp="1"/>
          </p:cNvSpPr>
          <p:nvPr/>
        </p:nvSpPr>
        <p:spPr>
          <a:xfrm rot="0">
            <a:off x="6731000" y="6096000"/>
            <a:ext cx="7874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Total Bultos</a:t>
            </a:r>
          </a:p>
        </p:txBody>
      </p:sp>
      <p:sp>
        <p:nvSpPr>
          <p:cNvPr id="1451149006" name="Rectangle"/>
          <p:cNvSpPr>
            <a:spLocks noGrp="1"/>
          </p:cNvSpPr>
          <p:nvPr/>
        </p:nvSpPr>
        <p:spPr>
          <a:xfrm>
            <a:off x="3924300" y="6350000"/>
            <a:ext cx="20066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968514779" name="Text">
    </p:cNvPr>
          <p:cNvSpPr>
            <a:spLocks noGrp="1"/>
          </p:cNvSpPr>
          <p:nvPr/>
        </p:nvSpPr>
        <p:spPr>
          <a:xfrm rot="0">
            <a:off x="3924300" y="6350000"/>
            <a:ext cx="200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Fibra Blanco Impreso</a:t>
            </a:r>
          </a:p>
        </p:txBody>
      </p:sp>
      <p:sp>
        <p:nvSpPr>
          <p:cNvPr id="720314309" name="Rectangle"/>
          <p:cNvSpPr>
            <a:spLocks noGrp="1"/>
          </p:cNvSpPr>
          <p:nvPr/>
        </p:nvSpPr>
        <p:spPr>
          <a:xfrm>
            <a:off x="5930900" y="6350000"/>
            <a:ext cx="8001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623877264" name="Rectangle"/>
          <p:cNvSpPr>
            <a:spLocks noGrp="1"/>
          </p:cNvSpPr>
          <p:nvPr/>
        </p:nvSpPr>
        <p:spPr>
          <a:xfrm>
            <a:off x="6731000" y="6350000"/>
            <a:ext cx="7874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084396785" name="Text">
    </p:cNvPr>
          <p:cNvSpPr>
            <a:spLocks noGrp="1"/>
          </p:cNvSpPr>
          <p:nvPr/>
        </p:nvSpPr>
        <p:spPr>
          <a:xfrm rot="0">
            <a:off x="6781800" y="6350000"/>
            <a:ext cx="736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3</a:t>
            </a:r>
          </a:p>
        </p:txBody>
      </p:sp>
      <p:sp>
        <p:nvSpPr>
          <p:cNvPr id="722814138" name="Text">
    </p:cNvPr>
          <p:cNvSpPr>
            <a:spLocks noGrp="1"/>
          </p:cNvSpPr>
          <p:nvPr/>
        </p:nvSpPr>
        <p:spPr>
          <a:xfrm rot="0">
            <a:off x="5930900" y="6362700"/>
            <a:ext cx="800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92474</a:t>
            </a:r>
          </a:p>
        </p:txBody>
      </p:sp>
      <p:sp>
        <p:nvSpPr>
          <p:cNvPr id="2035709738" name="Rectangle"/>
          <p:cNvSpPr>
            <a:spLocks noGrp="1"/>
          </p:cNvSpPr>
          <p:nvPr/>
        </p:nvSpPr>
        <p:spPr>
          <a:xfrm>
            <a:off x="254000" y="6096000"/>
            <a:ext cx="9271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251700854" name="Rectangle"/>
          <p:cNvSpPr>
            <a:spLocks noGrp="1"/>
          </p:cNvSpPr>
          <p:nvPr/>
        </p:nvSpPr>
        <p:spPr>
          <a:xfrm>
            <a:off x="1168400" y="6096000"/>
            <a:ext cx="9271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516583624" name="Text">
    </p:cNvPr>
          <p:cNvSpPr>
            <a:spLocks noGrp="1"/>
          </p:cNvSpPr>
          <p:nvPr/>
        </p:nvSpPr>
        <p:spPr>
          <a:xfrm rot="0">
            <a:off x="266700" y="6096000"/>
            <a:ext cx="774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Total Bultos</a:t>
            </a:r>
          </a:p>
        </p:txBody>
      </p:sp>
      <p:sp>
        <p:nvSpPr>
          <p:cNvPr id="536594239" name="Rectangle"/>
          <p:cNvSpPr>
            <a:spLocks noGrp="1"/>
          </p:cNvSpPr>
          <p:nvPr/>
        </p:nvSpPr>
        <p:spPr>
          <a:xfrm>
            <a:off x="254000" y="6350000"/>
            <a:ext cx="9144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432231117" name="Rectangle"/>
          <p:cNvSpPr>
            <a:spLocks noGrp="1"/>
          </p:cNvSpPr>
          <p:nvPr/>
        </p:nvSpPr>
        <p:spPr>
          <a:xfrm>
            <a:off x="1168400" y="6350000"/>
            <a:ext cx="9271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146609360" name="Text">
    </p:cNvPr>
          <p:cNvSpPr>
            <a:spLocks noGrp="1"/>
          </p:cNvSpPr>
          <p:nvPr/>
        </p:nvSpPr>
        <p:spPr>
          <a:xfrm rot="0">
            <a:off x="266700" y="6350000"/>
            <a:ext cx="774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Peso Bruto</a:t>
            </a:r>
          </a:p>
        </p:txBody>
      </p:sp>
      <p:sp>
        <p:nvSpPr>
          <p:cNvPr id="165067426" name="Text">
    </p:cNvPr>
          <p:cNvSpPr>
            <a:spLocks noGrp="1"/>
          </p:cNvSpPr>
          <p:nvPr/>
        </p:nvSpPr>
        <p:spPr>
          <a:xfrm rot="0">
            <a:off x="1193800" y="6350000"/>
            <a:ext cx="889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92474</a:t>
            </a:r>
          </a:p>
        </p:txBody>
      </p:sp>
      <p:sp>
        <p:nvSpPr>
          <p:cNvPr id="1213548184" name="Rectangle"/>
          <p:cNvSpPr>
            <a:spLocks noGrp="1"/>
          </p:cNvSpPr>
          <p:nvPr/>
        </p:nvSpPr>
        <p:spPr>
          <a:xfrm>
            <a:off x="254000" y="6604000"/>
            <a:ext cx="9144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841857323" name="Text">
    </p:cNvPr>
          <p:cNvSpPr>
            <a:spLocks noGrp="1"/>
          </p:cNvSpPr>
          <p:nvPr/>
        </p:nvSpPr>
        <p:spPr>
          <a:xfrm rot="0">
            <a:off x="266700" y="6604000"/>
            <a:ext cx="774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Peso Neto</a:t>
            </a:r>
          </a:p>
        </p:txBody>
      </p:sp>
      <p:sp>
        <p:nvSpPr>
          <p:cNvPr id="387150108" name="Rectangle"/>
          <p:cNvSpPr>
            <a:spLocks noGrp="1"/>
          </p:cNvSpPr>
          <p:nvPr/>
        </p:nvSpPr>
        <p:spPr>
          <a:xfrm>
            <a:off x="1168400" y="6604000"/>
            <a:ext cx="9271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732748534" name="Text">
    </p:cNvPr>
          <p:cNvSpPr>
            <a:spLocks noGrp="1"/>
          </p:cNvSpPr>
          <p:nvPr/>
        </p:nvSpPr>
        <p:spPr>
          <a:xfrm rot="0">
            <a:off x="1181100" y="6604000"/>
            <a:ext cx="901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92474</a:t>
            </a:r>
          </a:p>
        </p:txBody>
      </p:sp>
      <p:sp>
        <p:nvSpPr>
          <p:cNvPr id="1227827357" name="Text">
    </p:cNvPr>
          <p:cNvSpPr>
            <a:spLocks noGrp="1"/>
          </p:cNvSpPr>
          <p:nvPr/>
        </p:nvSpPr>
        <p:spPr>
          <a:xfrm rot="0">
            <a:off x="1333500" y="6096000"/>
            <a:ext cx="7493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3</a:t>
            </a:r>
          </a:p>
        </p:txBody>
      </p:sp>
      <p:sp>
        <p:nvSpPr>
          <p:cNvPr id="1624714056" name="Rectangle"/>
          <p:cNvSpPr>
            <a:spLocks noGrp="1"/>
          </p:cNvSpPr>
          <p:nvPr/>
        </p:nvSpPr>
        <p:spPr>
          <a:xfrm>
            <a:off x="355600" y="9918700"/>
            <a:ext cx="34544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824533983" name="Rectangle"/>
          <p:cNvSpPr>
            <a:spLocks noGrp="1"/>
          </p:cNvSpPr>
          <p:nvPr/>
        </p:nvSpPr>
        <p:spPr>
          <a:xfrm>
            <a:off x="355600" y="10172700"/>
            <a:ext cx="34544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561390043" name="Text">
    </p:cNvPr>
          <p:cNvSpPr>
            <a:spLocks noGrp="1"/>
          </p:cNvSpPr>
          <p:nvPr/>
        </p:nvSpPr>
        <p:spPr>
          <a:xfrm rot="0">
            <a:off x="355600" y="10172700"/>
            <a:ext cx="34544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Firma entrega Recicla Costa Rica MN S.A.</a:t>
            </a:r>
          </a:p>
        </p:txBody>
      </p:sp>
      <p:sp>
        <p:nvSpPr>
          <p:cNvPr id="288198312" name="Rectangle"/>
          <p:cNvSpPr>
            <a:spLocks noGrp="1"/>
          </p:cNvSpPr>
          <p:nvPr/>
        </p:nvSpPr>
        <p:spPr>
          <a:xfrm>
            <a:off x="5105400" y="10172700"/>
            <a:ext cx="20828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215916718" name="Text">
    </p:cNvPr>
          <p:cNvSpPr>
            <a:spLocks noGrp="1"/>
          </p:cNvSpPr>
          <p:nvPr/>
        </p:nvSpPr>
        <p:spPr>
          <a:xfrm rot="0">
            <a:off x="5105400" y="10172700"/>
            <a:ext cx="2082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Firma Transportista</a:t>
            </a:r>
          </a:p>
        </p:txBody>
      </p:sp>
      <p:sp>
        <p:nvSpPr>
          <p:cNvPr id="624560299" name="Rectangle"/>
          <p:cNvSpPr>
            <a:spLocks noGrp="1"/>
          </p:cNvSpPr>
          <p:nvPr/>
        </p:nvSpPr>
        <p:spPr>
          <a:xfrm>
            <a:off x="5105400" y="9918700"/>
            <a:ext cx="20828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