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166330" name="Rectangle"/>
          <p:cNvSpPr>
            <a:spLocks noGrp="1"/>
          </p:cNvSpPr>
          <p:nvPr/>
        </p:nvSpPr>
        <p:spPr>
          <a:xfrm>
            <a:off x="5308600" y="254000"/>
            <a:ext cx="965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47490996" name="Rectangle"/>
          <p:cNvSpPr>
            <a:spLocks noGrp="1"/>
          </p:cNvSpPr>
          <p:nvPr/>
        </p:nvSpPr>
        <p:spPr>
          <a:xfrm>
            <a:off x="1181100" y="254000"/>
            <a:ext cx="952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55311168" name="Text">
    </p:cNvPr>
          <p:cNvSpPr>
            <a:spLocks noGrp="1"/>
          </p:cNvSpPr>
          <p:nvPr/>
        </p:nvSpPr>
        <p:spPr>
          <a:xfrm rot="0">
            <a:off x="1562100" y="254000"/>
            <a:ext cx="215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PO</a:t>
            </a:r>
          </a:p>
        </p:txBody>
      </p:sp>
      <p:sp>
        <p:nvSpPr>
          <p:cNvPr id="1126543385" name="Text">
    </p:cNvPr>
          <p:cNvSpPr>
            <a:spLocks noGrp="1"/>
          </p:cNvSpPr>
          <p:nvPr/>
        </p:nvSpPr>
        <p:spPr>
          <a:xfrm rot="0">
            <a:off x="5321300" y="355600"/>
            <a:ext cx="965200" cy="139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UNITE PRICE</a:t>
            </a:r>
          </a:p>
        </p:txBody>
      </p:sp>
      <p:sp>
        <p:nvSpPr>
          <p:cNvPr id="342869668" name="Rectangle"/>
          <p:cNvSpPr>
            <a:spLocks noGrp="1"/>
          </p:cNvSpPr>
          <p:nvPr/>
        </p:nvSpPr>
        <p:spPr>
          <a:xfrm>
            <a:off x="2133600" y="254000"/>
            <a:ext cx="317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42543269" name="Rectangle"/>
          <p:cNvSpPr>
            <a:spLocks noGrp="1"/>
          </p:cNvSpPr>
          <p:nvPr/>
        </p:nvSpPr>
        <p:spPr>
          <a:xfrm>
            <a:off x="254000" y="254000"/>
            <a:ext cx="927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25807430" name="Text">
    </p:cNvPr>
          <p:cNvSpPr>
            <a:spLocks noGrp="1"/>
          </p:cNvSpPr>
          <p:nvPr/>
        </p:nvSpPr>
        <p:spPr>
          <a:xfrm rot="0">
            <a:off x="5321300" y="254000"/>
            <a:ext cx="965200" cy="15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PRECIO UNID</a:t>
            </a:r>
          </a:p>
        </p:txBody>
      </p:sp>
      <p:sp>
        <p:nvSpPr>
          <p:cNvPr id="2007666699" name="Rectangle"/>
          <p:cNvSpPr>
            <a:spLocks noGrp="1"/>
          </p:cNvSpPr>
          <p:nvPr/>
        </p:nvSpPr>
        <p:spPr>
          <a:xfrm>
            <a:off x="6286500" y="254000"/>
            <a:ext cx="10287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6640700" name="Text">
    </p:cNvPr>
          <p:cNvSpPr>
            <a:spLocks noGrp="1"/>
          </p:cNvSpPr>
          <p:nvPr/>
        </p:nvSpPr>
        <p:spPr>
          <a:xfrm rot="0">
            <a:off x="2133600" y="279400"/>
            <a:ext cx="3175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DESCRIPCIÓN / DESCRIPTION</a:t>
            </a:r>
          </a:p>
        </p:txBody>
      </p:sp>
      <p:sp>
        <p:nvSpPr>
          <p:cNvPr id="1441905555" name="Text">
    </p:cNvPr>
          <p:cNvSpPr>
            <a:spLocks noGrp="1"/>
          </p:cNvSpPr>
          <p:nvPr/>
        </p:nvSpPr>
        <p:spPr>
          <a:xfrm rot="0">
            <a:off x="6286500" y="254000"/>
            <a:ext cx="1028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IMPORTE</a:t>
            </a:r>
          </a:p>
        </p:txBody>
      </p:sp>
      <p:sp>
        <p:nvSpPr>
          <p:cNvPr id="1190251541" name="Text">
    </p:cNvPr>
          <p:cNvSpPr>
            <a:spLocks noGrp="1"/>
          </p:cNvSpPr>
          <p:nvPr/>
        </p:nvSpPr>
        <p:spPr>
          <a:xfrm rot="0">
            <a:off x="279400" y="355600"/>
            <a:ext cx="901700" cy="15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DESPACHADA</a:t>
            </a:r>
          </a:p>
        </p:txBody>
      </p:sp>
      <p:sp>
        <p:nvSpPr>
          <p:cNvPr id="1710765576" name="Text">
    </p:cNvPr>
          <p:cNvSpPr>
            <a:spLocks noGrp="1"/>
          </p:cNvSpPr>
          <p:nvPr/>
        </p:nvSpPr>
        <p:spPr>
          <a:xfrm rot="0">
            <a:off x="279400" y="254000"/>
            <a:ext cx="901700" cy="177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CANTIDAD</a:t>
            </a:r>
          </a:p>
        </p:txBody>
      </p:sp>
      <p:sp>
        <p:nvSpPr>
          <p:cNvPr id="700147657" name="Text">
    </p:cNvPr>
          <p:cNvSpPr>
            <a:spLocks noGrp="1"/>
          </p:cNvSpPr>
          <p:nvPr/>
        </p:nvSpPr>
        <p:spPr>
          <a:xfrm rot="0">
            <a:off x="292100" y="10287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41376.6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