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048500" cy="10185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746602" name="Rectangle"/>
          <p:cNvSpPr>
            <a:spLocks noGrp="1"/>
          </p:cNvSpPr>
          <p:nvPr/>
        </p:nvSpPr>
        <p:spPr>
          <a:xfrm>
            <a:off x="5054600" y="0"/>
            <a:ext cx="9652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1263940" name="Rectangle"/>
          <p:cNvSpPr>
            <a:spLocks noGrp="1"/>
          </p:cNvSpPr>
          <p:nvPr/>
        </p:nvSpPr>
        <p:spPr>
          <a:xfrm>
            <a:off x="927100" y="0"/>
            <a:ext cx="9525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8847568" name="Text">
    </p:cNvPr>
          <p:cNvSpPr>
            <a:spLocks noGrp="1"/>
          </p:cNvSpPr>
          <p:nvPr/>
        </p:nvSpPr>
        <p:spPr>
          <a:xfrm rot="0">
            <a:off x="1308100" y="0"/>
            <a:ext cx="215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PO</a:t>
            </a:r>
          </a:p>
        </p:txBody>
      </p:sp>
      <p:sp>
        <p:nvSpPr>
          <p:cNvPr id="842601917" name="Text">
    </p:cNvPr>
          <p:cNvSpPr>
            <a:spLocks noGrp="1"/>
          </p:cNvSpPr>
          <p:nvPr/>
        </p:nvSpPr>
        <p:spPr>
          <a:xfrm rot="0">
            <a:off x="5067300" y="101600"/>
            <a:ext cx="965200" cy="139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UNITE PRICE</a:t>
            </a:r>
          </a:p>
        </p:txBody>
      </p:sp>
      <p:sp>
        <p:nvSpPr>
          <p:cNvPr id="774163209" name="Rectangle"/>
          <p:cNvSpPr>
            <a:spLocks noGrp="1"/>
          </p:cNvSpPr>
          <p:nvPr/>
        </p:nvSpPr>
        <p:spPr>
          <a:xfrm>
            <a:off x="1879600" y="0"/>
            <a:ext cx="31750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4464759" name="Rectangle"/>
          <p:cNvSpPr>
            <a:spLocks noGrp="1"/>
          </p:cNvSpPr>
          <p:nvPr/>
        </p:nvSpPr>
        <p:spPr>
          <a:xfrm>
            <a:off x="0" y="0"/>
            <a:ext cx="9271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8726890" name="Text">
    </p:cNvPr>
          <p:cNvSpPr>
            <a:spLocks noGrp="1"/>
          </p:cNvSpPr>
          <p:nvPr/>
        </p:nvSpPr>
        <p:spPr>
          <a:xfrm rot="0">
            <a:off x="5067300" y="0"/>
            <a:ext cx="9652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PRECIO UNID</a:t>
            </a:r>
          </a:p>
        </p:txBody>
      </p:sp>
      <p:sp>
        <p:nvSpPr>
          <p:cNvPr id="591049600" name="Rectangle"/>
          <p:cNvSpPr>
            <a:spLocks noGrp="1"/>
          </p:cNvSpPr>
          <p:nvPr/>
        </p:nvSpPr>
        <p:spPr>
          <a:xfrm>
            <a:off x="6032500" y="0"/>
            <a:ext cx="1028700" cy="25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4939245" name="Text">
    </p:cNvPr>
          <p:cNvSpPr>
            <a:spLocks noGrp="1"/>
          </p:cNvSpPr>
          <p:nvPr/>
        </p:nvSpPr>
        <p:spPr>
          <a:xfrm rot="0">
            <a:off x="1879600" y="0"/>
            <a:ext cx="3175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DESCRIPCIÓN / DESCRIPTION</a:t>
            </a:r>
          </a:p>
        </p:txBody>
      </p:sp>
      <p:sp>
        <p:nvSpPr>
          <p:cNvPr id="560741803" name="Text">
    </p:cNvPr>
          <p:cNvSpPr>
            <a:spLocks noGrp="1"/>
          </p:cNvSpPr>
          <p:nvPr/>
        </p:nvSpPr>
        <p:spPr>
          <a:xfrm rot="0">
            <a:off x="6032500" y="0"/>
            <a:ext cx="10287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IMPORTE</a:t>
            </a:r>
          </a:p>
        </p:txBody>
      </p:sp>
      <p:sp>
        <p:nvSpPr>
          <p:cNvPr id="1581839357" name="Text">
    </p:cNvPr>
          <p:cNvSpPr>
            <a:spLocks noGrp="1"/>
          </p:cNvSpPr>
          <p:nvPr/>
        </p:nvSpPr>
        <p:spPr>
          <a:xfrm rot="0">
            <a:off x="25400" y="101600"/>
            <a:ext cx="901700" cy="152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DESPACHADA</a:t>
            </a:r>
          </a:p>
        </p:txBody>
      </p:sp>
      <p:sp>
        <p:nvSpPr>
          <p:cNvPr id="672722183" name="Text">
    </p:cNvPr>
          <p:cNvSpPr>
            <a:spLocks noGrp="1"/>
          </p:cNvSpPr>
          <p:nvPr/>
        </p:nvSpPr>
        <p:spPr>
          <a:xfrm rot="0">
            <a:off x="25400" y="0"/>
            <a:ext cx="9017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 b="1">
</a:rPr>
              <a:t>CANTIDAD</a:t>
            </a:r>
          </a:p>
        </p:txBody>
      </p:sp>
      <p:sp>
        <p:nvSpPr>
          <p:cNvPr id="1900827977" name="Text">
    </p:cNvPr>
          <p:cNvSpPr>
            <a:spLocks noGrp="1"/>
          </p:cNvSpPr>
          <p:nvPr/>
        </p:nvSpPr>
        <p:spPr>
          <a:xfrm rot="0">
            <a:off x="38100" y="2540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41376.6</a:t>
            </a:r>
          </a:p>
        </p:txBody>
      </p:sp>
      <p:sp>
        <p:nvSpPr>
          <p:cNvPr id="831373230" name="Text">
    </p:cNvPr>
          <p:cNvSpPr>
            <a:spLocks noGrp="1"/>
          </p:cNvSpPr>
          <p:nvPr/>
        </p:nvSpPr>
        <p:spPr>
          <a:xfrm rot="0">
            <a:off x="927100" y="254000"/>
            <a:ext cx="952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3434</a:t>
            </a:r>
          </a:p>
        </p:txBody>
      </p:sp>
      <p:sp>
        <p:nvSpPr>
          <p:cNvPr id="675509625" name="Text">
    </p:cNvPr>
          <p:cNvSpPr>
            <a:spLocks noGrp="1"/>
          </p:cNvSpPr>
          <p:nvPr/>
        </p:nvSpPr>
        <p:spPr>
          <a:xfrm rot="0">
            <a:off x="2006600" y="254000"/>
            <a:ext cx="1562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Fibra Blanco Impreso</a:t>
            </a:r>
          </a:p>
        </p:txBody>
      </p:sp>
      <p:sp>
        <p:nvSpPr>
          <p:cNvPr id="1197266339" name="Text">
    </p:cNvPr>
          <p:cNvSpPr>
            <a:spLocks noGrp="1"/>
          </p:cNvSpPr>
          <p:nvPr/>
        </p:nvSpPr>
        <p:spPr>
          <a:xfrm rot="0">
            <a:off x="3771900" y="254000"/>
            <a:ext cx="825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</a:t>
            </a:r>
          </a:p>
        </p:txBody>
      </p:sp>
      <p:sp>
        <p:nvSpPr>
          <p:cNvPr id="1420371484" name="Text">
    </p:cNvPr>
          <p:cNvSpPr>
            <a:spLocks noGrp="1"/>
          </p:cNvSpPr>
          <p:nvPr/>
        </p:nvSpPr>
        <p:spPr>
          <a:xfrm rot="0">
            <a:off x="4597400" y="254000"/>
            <a:ext cx="419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Bultos</a:t>
            </a:r>
          </a:p>
        </p:txBody>
      </p:sp>
      <p:sp>
        <p:nvSpPr>
          <p:cNvPr id="142971880" name="Text">
    </p:cNvPr>
          <p:cNvSpPr>
            <a:spLocks noGrp="1"/>
          </p:cNvSpPr>
          <p:nvPr/>
        </p:nvSpPr>
        <p:spPr>
          <a:xfrm rot="0">
            <a:off x="5067300" y="2540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0.454</a:t>
            </a:r>
          </a:p>
        </p:txBody>
      </p:sp>
      <p:sp>
        <p:nvSpPr>
          <p:cNvPr id="996067132" name="Text">
    </p:cNvPr>
          <p:cNvSpPr>
            <a:spLocks noGrp="1"/>
          </p:cNvSpPr>
          <p:nvPr/>
        </p:nvSpPr>
        <p:spPr>
          <a:xfrm rot="0">
            <a:off x="6172200" y="254000"/>
            <a:ext cx="876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18784.977</a:t>
            </a:r>
          </a:p>
        </p:txBody>
      </p:sp>
      <p:sp>
        <p:nvSpPr>
          <p:cNvPr id="437189689" name="Line"/>
          <p:cNvSpPr>
            <a:spLocks noGrp="1"/>
          </p:cNvSpPr>
          <p:nvPr/>
        </p:nvSpPr>
        <p:spPr>
          <a:xfrm flipV="1">
            <a:off x="6032500" y="2540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529698" name="Line"/>
          <p:cNvSpPr>
            <a:spLocks noGrp="1"/>
          </p:cNvSpPr>
          <p:nvPr/>
        </p:nvSpPr>
        <p:spPr>
          <a:xfrm flipV="1">
            <a:off x="1879600" y="2540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9026024" name="Line"/>
          <p:cNvSpPr>
            <a:spLocks noGrp="1"/>
          </p:cNvSpPr>
          <p:nvPr/>
        </p:nvSpPr>
        <p:spPr>
          <a:xfrm flipV="1">
            <a:off x="927100" y="2540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7475461" name="Line"/>
          <p:cNvSpPr>
            <a:spLocks noGrp="1"/>
          </p:cNvSpPr>
          <p:nvPr/>
        </p:nvSpPr>
        <p:spPr>
          <a:xfrm flipV="1">
            <a:off x="7035800" y="2540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227019" name="Line"/>
          <p:cNvSpPr>
            <a:spLocks noGrp="1"/>
          </p:cNvSpPr>
          <p:nvPr/>
        </p:nvSpPr>
        <p:spPr>
          <a:xfrm flipV="1">
            <a:off x="12700" y="254000"/>
            <a:ext cx="0" cy="25400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71624618" name="Text">
    </p:cNvPr>
          <p:cNvSpPr>
            <a:spLocks noGrp="1"/>
          </p:cNvSpPr>
          <p:nvPr/>
        </p:nvSpPr>
        <p:spPr>
          <a:xfrm rot="0">
            <a:off x="2171700" y="114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Cabezal</a:t>
            </a:r>
          </a:p>
        </p:txBody>
      </p:sp>
      <p:sp>
        <p:nvSpPr>
          <p:cNvPr id="1363052755" name="Text">
    </p:cNvPr>
          <p:cNvSpPr>
            <a:spLocks noGrp="1"/>
          </p:cNvSpPr>
          <p:nvPr/>
        </p:nvSpPr>
        <p:spPr>
          <a:xfrm rot="0">
            <a:off x="3441700" y="114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343</a:t>
            </a:r>
          </a:p>
        </p:txBody>
      </p:sp>
      <p:sp>
        <p:nvSpPr>
          <p:cNvPr id="1314349540" name="Text">
    </p:cNvPr>
          <p:cNvSpPr>
            <a:spLocks noGrp="1"/>
          </p:cNvSpPr>
          <p:nvPr/>
        </p:nvSpPr>
        <p:spPr>
          <a:xfrm rot="0">
            <a:off x="3441700" y="137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343</a:t>
            </a:r>
          </a:p>
        </p:txBody>
      </p:sp>
      <p:sp>
        <p:nvSpPr>
          <p:cNvPr id="712083798" name="Text">
    </p:cNvPr>
          <p:cNvSpPr>
            <a:spLocks noGrp="1"/>
          </p:cNvSpPr>
          <p:nvPr/>
        </p:nvSpPr>
        <p:spPr>
          <a:xfrm rot="0">
            <a:off x="2171700" y="137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Furgon</a:t>
            </a:r>
          </a:p>
        </p:txBody>
      </p:sp>
      <p:sp>
        <p:nvSpPr>
          <p:cNvPr id="1901001910" name="Line"/>
          <p:cNvSpPr>
            <a:spLocks noGrp="1"/>
          </p:cNvSpPr>
          <p:nvPr/>
        </p:nvSpPr>
        <p:spPr>
          <a:xfrm flipV="1">
            <a:off x="0" y="1816100"/>
            <a:ext cx="70485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