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1" r:id="rId20"/>
    <p:sldId id="272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B642A-1501-48AA-A6A3-878DBB5188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FA7119-F6B7-4BBE-8511-BB35147FE40A}">
      <dgm:prSet/>
      <dgm:spPr/>
      <dgm:t>
        <a:bodyPr/>
        <a:lstStyle/>
        <a:p>
          <a:r>
            <a:rPr lang="en-CA"/>
            <a:t>Sleep is critical, occupying ~1/3 of our lives</a:t>
          </a:r>
          <a:endParaRPr lang="en-US"/>
        </a:p>
      </dgm:t>
    </dgm:pt>
    <dgm:pt modelId="{DFF63E5B-9F85-4D5E-B299-C27B9D6060A0}" type="parTrans" cxnId="{79E60AA5-D4EE-46A3-B3E0-BD696428ADC6}">
      <dgm:prSet/>
      <dgm:spPr/>
      <dgm:t>
        <a:bodyPr/>
        <a:lstStyle/>
        <a:p>
          <a:endParaRPr lang="en-US"/>
        </a:p>
      </dgm:t>
    </dgm:pt>
    <dgm:pt modelId="{A0E67AF9-4ECF-4C24-9AF6-E1E3253E5C0F}" type="sibTrans" cxnId="{79E60AA5-D4EE-46A3-B3E0-BD696428ADC6}">
      <dgm:prSet/>
      <dgm:spPr/>
      <dgm:t>
        <a:bodyPr/>
        <a:lstStyle/>
        <a:p>
          <a:endParaRPr lang="en-US"/>
        </a:p>
      </dgm:t>
    </dgm:pt>
    <dgm:pt modelId="{93032191-4848-479B-B2F4-7D134F8E1177}">
      <dgm:prSet/>
      <dgm:spPr/>
      <dgm:t>
        <a:bodyPr/>
        <a:lstStyle/>
        <a:p>
          <a:r>
            <a:rPr lang="en-CA"/>
            <a:t>Sleep benefits are numerous</a:t>
          </a:r>
          <a:endParaRPr lang="en-US"/>
        </a:p>
      </dgm:t>
    </dgm:pt>
    <dgm:pt modelId="{2D48FDEE-4D6D-476E-96C6-90D1A168596E}" type="parTrans" cxnId="{BCA74B0F-C91C-4351-9160-F3035379A6E0}">
      <dgm:prSet/>
      <dgm:spPr/>
      <dgm:t>
        <a:bodyPr/>
        <a:lstStyle/>
        <a:p>
          <a:endParaRPr lang="en-US"/>
        </a:p>
      </dgm:t>
    </dgm:pt>
    <dgm:pt modelId="{6A01A44A-0726-44A2-B680-5BE5F50687E8}" type="sibTrans" cxnId="{BCA74B0F-C91C-4351-9160-F3035379A6E0}">
      <dgm:prSet/>
      <dgm:spPr/>
      <dgm:t>
        <a:bodyPr/>
        <a:lstStyle/>
        <a:p>
          <a:endParaRPr lang="en-US"/>
        </a:p>
      </dgm:t>
    </dgm:pt>
    <dgm:pt modelId="{7C255F50-FE5D-417C-900F-80E381F20843}">
      <dgm:prSet/>
      <dgm:spPr/>
      <dgm:t>
        <a:bodyPr/>
        <a:lstStyle/>
        <a:p>
          <a:r>
            <a:rPr lang="en-CA"/>
            <a:t>Physical health</a:t>
          </a:r>
          <a:endParaRPr lang="en-US"/>
        </a:p>
      </dgm:t>
    </dgm:pt>
    <dgm:pt modelId="{9237D3E9-0447-402F-88BF-879C30362781}" type="parTrans" cxnId="{4A265853-D3BC-4B10-8EEC-24ADF9ED9DF9}">
      <dgm:prSet/>
      <dgm:spPr/>
      <dgm:t>
        <a:bodyPr/>
        <a:lstStyle/>
        <a:p>
          <a:endParaRPr lang="en-US"/>
        </a:p>
      </dgm:t>
    </dgm:pt>
    <dgm:pt modelId="{F4B08100-47B6-41BF-8562-528C3FBD437D}" type="sibTrans" cxnId="{4A265853-D3BC-4B10-8EEC-24ADF9ED9DF9}">
      <dgm:prSet/>
      <dgm:spPr/>
      <dgm:t>
        <a:bodyPr/>
        <a:lstStyle/>
        <a:p>
          <a:endParaRPr lang="en-US"/>
        </a:p>
      </dgm:t>
    </dgm:pt>
    <dgm:pt modelId="{B6F68165-B548-45C5-9CCB-ECDCFF039B35}">
      <dgm:prSet/>
      <dgm:spPr/>
      <dgm:t>
        <a:bodyPr/>
        <a:lstStyle/>
        <a:p>
          <a:r>
            <a:rPr lang="en-CA"/>
            <a:t>Mental well-being</a:t>
          </a:r>
          <a:endParaRPr lang="en-US"/>
        </a:p>
      </dgm:t>
    </dgm:pt>
    <dgm:pt modelId="{231DD48C-5B8D-4508-83C1-C94ADAAB38E7}" type="parTrans" cxnId="{F3335508-4D67-4695-BCB1-AA1D5E020EA6}">
      <dgm:prSet/>
      <dgm:spPr/>
      <dgm:t>
        <a:bodyPr/>
        <a:lstStyle/>
        <a:p>
          <a:endParaRPr lang="en-US"/>
        </a:p>
      </dgm:t>
    </dgm:pt>
    <dgm:pt modelId="{19C03E97-E4F9-41B8-8DC2-D9289ABF64D1}" type="sibTrans" cxnId="{F3335508-4D67-4695-BCB1-AA1D5E020EA6}">
      <dgm:prSet/>
      <dgm:spPr/>
      <dgm:t>
        <a:bodyPr/>
        <a:lstStyle/>
        <a:p>
          <a:endParaRPr lang="en-US"/>
        </a:p>
      </dgm:t>
    </dgm:pt>
    <dgm:pt modelId="{FCA0373D-87C7-48FF-BE83-EAA93A58263C}">
      <dgm:prSet/>
      <dgm:spPr/>
      <dgm:t>
        <a:bodyPr/>
        <a:lstStyle/>
        <a:p>
          <a:r>
            <a:rPr lang="en-CA"/>
            <a:t>Cognitive performance</a:t>
          </a:r>
          <a:endParaRPr lang="en-US"/>
        </a:p>
      </dgm:t>
    </dgm:pt>
    <dgm:pt modelId="{AACC0510-97E0-42DC-B6E8-C3C127EC3170}" type="parTrans" cxnId="{F87672AA-C6D7-4D99-8E96-3241E1DE01BC}">
      <dgm:prSet/>
      <dgm:spPr/>
      <dgm:t>
        <a:bodyPr/>
        <a:lstStyle/>
        <a:p>
          <a:endParaRPr lang="en-US"/>
        </a:p>
      </dgm:t>
    </dgm:pt>
    <dgm:pt modelId="{F21B9AC8-D722-40EE-99CF-0EBB16D2BFE4}" type="sibTrans" cxnId="{F87672AA-C6D7-4D99-8E96-3241E1DE01BC}">
      <dgm:prSet/>
      <dgm:spPr/>
      <dgm:t>
        <a:bodyPr/>
        <a:lstStyle/>
        <a:p>
          <a:endParaRPr lang="en-US"/>
        </a:p>
      </dgm:t>
    </dgm:pt>
    <dgm:pt modelId="{3E7C0395-383C-42E4-8EFB-E78380F20699}">
      <dgm:prSet/>
      <dgm:spPr/>
      <dgm:t>
        <a:bodyPr/>
        <a:lstStyle/>
        <a:p>
          <a:r>
            <a:rPr lang="en-CA"/>
            <a:t>Safety</a:t>
          </a:r>
          <a:endParaRPr lang="en-US"/>
        </a:p>
      </dgm:t>
    </dgm:pt>
    <dgm:pt modelId="{62D85FB1-945B-4A46-BE31-3AF9FA1B0ABB}" type="parTrans" cxnId="{24FA224E-8C88-46CB-957F-9DF852BFDA5D}">
      <dgm:prSet/>
      <dgm:spPr/>
      <dgm:t>
        <a:bodyPr/>
        <a:lstStyle/>
        <a:p>
          <a:endParaRPr lang="en-US"/>
        </a:p>
      </dgm:t>
    </dgm:pt>
    <dgm:pt modelId="{8491E9F4-879F-4E4C-A716-1F17972FF913}" type="sibTrans" cxnId="{24FA224E-8C88-46CB-957F-9DF852BFDA5D}">
      <dgm:prSet/>
      <dgm:spPr/>
      <dgm:t>
        <a:bodyPr/>
        <a:lstStyle/>
        <a:p>
          <a:endParaRPr lang="en-US"/>
        </a:p>
      </dgm:t>
    </dgm:pt>
    <dgm:pt modelId="{FB313B82-4E86-4BF2-AEC2-4F367B05652B}">
      <dgm:prSet/>
      <dgm:spPr/>
      <dgm:t>
        <a:bodyPr/>
        <a:lstStyle/>
        <a:p>
          <a:r>
            <a:rPr lang="en-CA"/>
            <a:t>ISRUC Sleep Dataset is aimed towards researchers studying sleep including</a:t>
          </a:r>
          <a:endParaRPr lang="en-US"/>
        </a:p>
      </dgm:t>
    </dgm:pt>
    <dgm:pt modelId="{4C540921-5AFF-41CB-98CD-3B22CBE39B3A}" type="parTrans" cxnId="{184413F2-CD5A-4DF4-9319-750F41E23300}">
      <dgm:prSet/>
      <dgm:spPr/>
      <dgm:t>
        <a:bodyPr/>
        <a:lstStyle/>
        <a:p>
          <a:endParaRPr lang="en-US"/>
        </a:p>
      </dgm:t>
    </dgm:pt>
    <dgm:pt modelId="{2CA3B548-F165-432B-A604-778D61840FFD}" type="sibTrans" cxnId="{184413F2-CD5A-4DF4-9319-750F41E23300}">
      <dgm:prSet/>
      <dgm:spPr/>
      <dgm:t>
        <a:bodyPr/>
        <a:lstStyle/>
        <a:p>
          <a:endParaRPr lang="en-US"/>
        </a:p>
      </dgm:t>
    </dgm:pt>
    <dgm:pt modelId="{2C6C4095-FC2F-4D98-8A88-98650A677BBD}">
      <dgm:prSet/>
      <dgm:spPr/>
      <dgm:t>
        <a:bodyPr/>
        <a:lstStyle/>
        <a:p>
          <a:r>
            <a:rPr lang="en-CA"/>
            <a:t>Sleep patterns</a:t>
          </a:r>
          <a:endParaRPr lang="en-US"/>
        </a:p>
      </dgm:t>
    </dgm:pt>
    <dgm:pt modelId="{101747C4-6EE9-4DBF-9FF7-45483E1785F6}" type="parTrans" cxnId="{4358D03F-3766-48E0-AF7F-9BC03CB31275}">
      <dgm:prSet/>
      <dgm:spPr/>
      <dgm:t>
        <a:bodyPr/>
        <a:lstStyle/>
        <a:p>
          <a:endParaRPr lang="en-US"/>
        </a:p>
      </dgm:t>
    </dgm:pt>
    <dgm:pt modelId="{D91F5675-FC5D-44ED-8A43-80E7C0AA7596}" type="sibTrans" cxnId="{4358D03F-3766-48E0-AF7F-9BC03CB31275}">
      <dgm:prSet/>
      <dgm:spPr/>
      <dgm:t>
        <a:bodyPr/>
        <a:lstStyle/>
        <a:p>
          <a:endParaRPr lang="en-US"/>
        </a:p>
      </dgm:t>
    </dgm:pt>
    <dgm:pt modelId="{71BD8FDB-9D31-4928-BACD-6592904BDA1F}">
      <dgm:prSet/>
      <dgm:spPr/>
      <dgm:t>
        <a:bodyPr/>
        <a:lstStyle/>
        <a:p>
          <a:r>
            <a:rPr lang="en-CA"/>
            <a:t>Sleep disorders</a:t>
          </a:r>
          <a:endParaRPr lang="en-US"/>
        </a:p>
      </dgm:t>
    </dgm:pt>
    <dgm:pt modelId="{E9C09CC4-91D4-4835-AACF-EABC9D257657}" type="parTrans" cxnId="{A895A8BC-2B1B-4D06-9C8F-CA9D30E3C404}">
      <dgm:prSet/>
      <dgm:spPr/>
      <dgm:t>
        <a:bodyPr/>
        <a:lstStyle/>
        <a:p>
          <a:endParaRPr lang="en-US"/>
        </a:p>
      </dgm:t>
    </dgm:pt>
    <dgm:pt modelId="{0F4DB451-EEDC-441E-A315-383C4B0816F8}" type="sibTrans" cxnId="{A895A8BC-2B1B-4D06-9C8F-CA9D30E3C404}">
      <dgm:prSet/>
      <dgm:spPr/>
      <dgm:t>
        <a:bodyPr/>
        <a:lstStyle/>
        <a:p>
          <a:endParaRPr lang="en-US"/>
        </a:p>
      </dgm:t>
    </dgm:pt>
    <dgm:pt modelId="{0579897C-4DB8-4FA0-B088-CE0F41C2EF59}">
      <dgm:prSet/>
      <dgm:spPr/>
      <dgm:t>
        <a:bodyPr/>
        <a:lstStyle/>
        <a:p>
          <a:r>
            <a:rPr lang="en-CA"/>
            <a:t>Effects of medication on sleep</a:t>
          </a:r>
          <a:endParaRPr lang="en-US"/>
        </a:p>
      </dgm:t>
    </dgm:pt>
    <dgm:pt modelId="{231D2D69-077A-42F3-91BB-A4EE93578759}" type="parTrans" cxnId="{D8A5CF5D-B153-4B68-BE63-302846C29FE6}">
      <dgm:prSet/>
      <dgm:spPr/>
      <dgm:t>
        <a:bodyPr/>
        <a:lstStyle/>
        <a:p>
          <a:endParaRPr lang="en-US"/>
        </a:p>
      </dgm:t>
    </dgm:pt>
    <dgm:pt modelId="{4EA4160D-2790-4141-9304-47C6645E90BA}" type="sibTrans" cxnId="{D8A5CF5D-B153-4B68-BE63-302846C29FE6}">
      <dgm:prSet/>
      <dgm:spPr/>
      <dgm:t>
        <a:bodyPr/>
        <a:lstStyle/>
        <a:p>
          <a:endParaRPr lang="en-US"/>
        </a:p>
      </dgm:t>
    </dgm:pt>
    <dgm:pt modelId="{8F1D2368-4A3F-42B5-A1B4-35E93050C5DE}" type="pres">
      <dgm:prSet presAssocID="{33BB642A-1501-48AA-A6A3-878DBB5188CC}" presName="root" presStyleCnt="0">
        <dgm:presLayoutVars>
          <dgm:dir/>
          <dgm:resizeHandles val="exact"/>
        </dgm:presLayoutVars>
      </dgm:prSet>
      <dgm:spPr/>
    </dgm:pt>
    <dgm:pt modelId="{1D16F4C0-FE81-40A2-A8B6-79218CCC7BDA}" type="pres">
      <dgm:prSet presAssocID="{35FA7119-F6B7-4BBE-8511-BB35147FE40A}" presName="compNode" presStyleCnt="0"/>
      <dgm:spPr/>
    </dgm:pt>
    <dgm:pt modelId="{ECD6732F-5791-489A-A887-B0C698A7CD80}" type="pres">
      <dgm:prSet presAssocID="{35FA7119-F6B7-4BBE-8511-BB35147FE40A}" presName="bgRect" presStyleLbl="bgShp" presStyleIdx="0" presStyleCnt="3"/>
      <dgm:spPr/>
    </dgm:pt>
    <dgm:pt modelId="{0D30CC4A-4A9C-4E30-A928-D9B9957037BE}" type="pres">
      <dgm:prSet presAssocID="{35FA7119-F6B7-4BBE-8511-BB35147FE4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C18CA924-23E2-4DE9-9E0F-0774206E8E6D}" type="pres">
      <dgm:prSet presAssocID="{35FA7119-F6B7-4BBE-8511-BB35147FE40A}" presName="spaceRect" presStyleCnt="0"/>
      <dgm:spPr/>
    </dgm:pt>
    <dgm:pt modelId="{DB4315A9-B483-497D-A270-43D61E4C940C}" type="pres">
      <dgm:prSet presAssocID="{35FA7119-F6B7-4BBE-8511-BB35147FE40A}" presName="parTx" presStyleLbl="revTx" presStyleIdx="0" presStyleCnt="5">
        <dgm:presLayoutVars>
          <dgm:chMax val="0"/>
          <dgm:chPref val="0"/>
        </dgm:presLayoutVars>
      </dgm:prSet>
      <dgm:spPr/>
    </dgm:pt>
    <dgm:pt modelId="{E6C1F5E1-AEC6-49F2-B3FC-4D0E3B5628F0}" type="pres">
      <dgm:prSet presAssocID="{A0E67AF9-4ECF-4C24-9AF6-E1E3253E5C0F}" presName="sibTrans" presStyleCnt="0"/>
      <dgm:spPr/>
    </dgm:pt>
    <dgm:pt modelId="{27F9DAEC-2266-436D-857B-2A2DE23DBBCF}" type="pres">
      <dgm:prSet presAssocID="{93032191-4848-479B-B2F4-7D134F8E1177}" presName="compNode" presStyleCnt="0"/>
      <dgm:spPr/>
    </dgm:pt>
    <dgm:pt modelId="{993F32EC-96CD-4121-83A6-D4AF3D3F265E}" type="pres">
      <dgm:prSet presAssocID="{93032191-4848-479B-B2F4-7D134F8E1177}" presName="bgRect" presStyleLbl="bgShp" presStyleIdx="1" presStyleCnt="3"/>
      <dgm:spPr/>
    </dgm:pt>
    <dgm:pt modelId="{5CD36AFE-FE5A-4F06-B3B4-A9E117934868}" type="pres">
      <dgm:prSet presAssocID="{93032191-4848-479B-B2F4-7D134F8E11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421AC4CC-F2E1-4E29-8FF5-AFDEEAADFF88}" type="pres">
      <dgm:prSet presAssocID="{93032191-4848-479B-B2F4-7D134F8E1177}" presName="spaceRect" presStyleCnt="0"/>
      <dgm:spPr/>
    </dgm:pt>
    <dgm:pt modelId="{D03BB418-7088-407E-83A5-9EF686AC4F7D}" type="pres">
      <dgm:prSet presAssocID="{93032191-4848-479B-B2F4-7D134F8E1177}" presName="parTx" presStyleLbl="revTx" presStyleIdx="1" presStyleCnt="5">
        <dgm:presLayoutVars>
          <dgm:chMax val="0"/>
          <dgm:chPref val="0"/>
        </dgm:presLayoutVars>
      </dgm:prSet>
      <dgm:spPr/>
    </dgm:pt>
    <dgm:pt modelId="{8C43E7F2-37B5-443A-961F-EE24A533BC23}" type="pres">
      <dgm:prSet presAssocID="{93032191-4848-479B-B2F4-7D134F8E1177}" presName="desTx" presStyleLbl="revTx" presStyleIdx="2" presStyleCnt="5">
        <dgm:presLayoutVars/>
      </dgm:prSet>
      <dgm:spPr/>
    </dgm:pt>
    <dgm:pt modelId="{FEF952D0-6DF4-48A9-B9EE-ACDC1FAB1915}" type="pres">
      <dgm:prSet presAssocID="{6A01A44A-0726-44A2-B680-5BE5F50687E8}" presName="sibTrans" presStyleCnt="0"/>
      <dgm:spPr/>
    </dgm:pt>
    <dgm:pt modelId="{FF235D63-D2F2-42F7-8F29-025EFF658A65}" type="pres">
      <dgm:prSet presAssocID="{FB313B82-4E86-4BF2-AEC2-4F367B05652B}" presName="compNode" presStyleCnt="0"/>
      <dgm:spPr/>
    </dgm:pt>
    <dgm:pt modelId="{39FF46C3-7C1C-452E-888D-BA99630AEEA4}" type="pres">
      <dgm:prSet presAssocID="{FB313B82-4E86-4BF2-AEC2-4F367B05652B}" presName="bgRect" presStyleLbl="bgShp" presStyleIdx="2" presStyleCnt="3"/>
      <dgm:spPr/>
    </dgm:pt>
    <dgm:pt modelId="{D20AE364-7101-4A90-B369-2A43D845CDE9}" type="pres">
      <dgm:prSet presAssocID="{FB313B82-4E86-4BF2-AEC2-4F367B0565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517E54DA-1B68-4B92-A4E9-D09B2A38984B}" type="pres">
      <dgm:prSet presAssocID="{FB313B82-4E86-4BF2-AEC2-4F367B05652B}" presName="spaceRect" presStyleCnt="0"/>
      <dgm:spPr/>
    </dgm:pt>
    <dgm:pt modelId="{2DB0D6B5-F0B1-4CC7-99B3-DADE5224B27A}" type="pres">
      <dgm:prSet presAssocID="{FB313B82-4E86-4BF2-AEC2-4F367B05652B}" presName="parTx" presStyleLbl="revTx" presStyleIdx="3" presStyleCnt="5">
        <dgm:presLayoutVars>
          <dgm:chMax val="0"/>
          <dgm:chPref val="0"/>
        </dgm:presLayoutVars>
      </dgm:prSet>
      <dgm:spPr/>
    </dgm:pt>
    <dgm:pt modelId="{5D2B8A37-E78D-4B06-B3F1-4782EE0A7273}" type="pres">
      <dgm:prSet presAssocID="{FB313B82-4E86-4BF2-AEC2-4F367B05652B}" presName="desTx" presStyleLbl="revTx" presStyleIdx="4" presStyleCnt="5">
        <dgm:presLayoutVars/>
      </dgm:prSet>
      <dgm:spPr/>
    </dgm:pt>
  </dgm:ptLst>
  <dgm:cxnLst>
    <dgm:cxn modelId="{8F3BE601-077D-48A0-9566-75E5DC146EC5}" type="presOf" srcId="{3E7C0395-383C-42E4-8EFB-E78380F20699}" destId="{8C43E7F2-37B5-443A-961F-EE24A533BC23}" srcOrd="0" destOrd="3" presId="urn:microsoft.com/office/officeart/2018/2/layout/IconVerticalSolidList"/>
    <dgm:cxn modelId="{F3335508-4D67-4695-BCB1-AA1D5E020EA6}" srcId="{93032191-4848-479B-B2F4-7D134F8E1177}" destId="{B6F68165-B548-45C5-9CCB-ECDCFF039B35}" srcOrd="1" destOrd="0" parTransId="{231DD48C-5B8D-4508-83C1-C94ADAAB38E7}" sibTransId="{19C03E97-E4F9-41B8-8DC2-D9289ABF64D1}"/>
    <dgm:cxn modelId="{BCA74B0F-C91C-4351-9160-F3035379A6E0}" srcId="{33BB642A-1501-48AA-A6A3-878DBB5188CC}" destId="{93032191-4848-479B-B2F4-7D134F8E1177}" srcOrd="1" destOrd="0" parTransId="{2D48FDEE-4D6D-476E-96C6-90D1A168596E}" sibTransId="{6A01A44A-0726-44A2-B680-5BE5F50687E8}"/>
    <dgm:cxn modelId="{C5AC3A30-D3F4-44BA-A4E6-08832CAD94D4}" type="presOf" srcId="{2C6C4095-FC2F-4D98-8A88-98650A677BBD}" destId="{5D2B8A37-E78D-4B06-B3F1-4782EE0A7273}" srcOrd="0" destOrd="0" presId="urn:microsoft.com/office/officeart/2018/2/layout/IconVerticalSolidList"/>
    <dgm:cxn modelId="{4358D03F-3766-48E0-AF7F-9BC03CB31275}" srcId="{FB313B82-4E86-4BF2-AEC2-4F367B05652B}" destId="{2C6C4095-FC2F-4D98-8A88-98650A677BBD}" srcOrd="0" destOrd="0" parTransId="{101747C4-6EE9-4DBF-9FF7-45483E1785F6}" sibTransId="{D91F5675-FC5D-44ED-8A43-80E7C0AA7596}"/>
    <dgm:cxn modelId="{D8A5CF5D-B153-4B68-BE63-302846C29FE6}" srcId="{FB313B82-4E86-4BF2-AEC2-4F367B05652B}" destId="{0579897C-4DB8-4FA0-B088-CE0F41C2EF59}" srcOrd="2" destOrd="0" parTransId="{231D2D69-077A-42F3-91BB-A4EE93578759}" sibTransId="{4EA4160D-2790-4141-9304-47C6645E90BA}"/>
    <dgm:cxn modelId="{6B185A63-CE63-4409-B8F8-A4B8EB7D3ABC}" type="presOf" srcId="{93032191-4848-479B-B2F4-7D134F8E1177}" destId="{D03BB418-7088-407E-83A5-9EF686AC4F7D}" srcOrd="0" destOrd="0" presId="urn:microsoft.com/office/officeart/2018/2/layout/IconVerticalSolidList"/>
    <dgm:cxn modelId="{8E5E5F47-23D8-4A30-9BB1-0FFDA0162DA8}" type="presOf" srcId="{35FA7119-F6B7-4BBE-8511-BB35147FE40A}" destId="{DB4315A9-B483-497D-A270-43D61E4C940C}" srcOrd="0" destOrd="0" presId="urn:microsoft.com/office/officeart/2018/2/layout/IconVerticalSolidList"/>
    <dgm:cxn modelId="{24FA224E-8C88-46CB-957F-9DF852BFDA5D}" srcId="{93032191-4848-479B-B2F4-7D134F8E1177}" destId="{3E7C0395-383C-42E4-8EFB-E78380F20699}" srcOrd="3" destOrd="0" parTransId="{62D85FB1-945B-4A46-BE31-3AF9FA1B0ABB}" sibTransId="{8491E9F4-879F-4E4C-A716-1F17972FF913}"/>
    <dgm:cxn modelId="{4A265853-D3BC-4B10-8EEC-24ADF9ED9DF9}" srcId="{93032191-4848-479B-B2F4-7D134F8E1177}" destId="{7C255F50-FE5D-417C-900F-80E381F20843}" srcOrd="0" destOrd="0" parTransId="{9237D3E9-0447-402F-88BF-879C30362781}" sibTransId="{F4B08100-47B6-41BF-8562-528C3FBD437D}"/>
    <dgm:cxn modelId="{7722E493-AA7B-4F93-B251-A8F8300C065E}" type="presOf" srcId="{FB313B82-4E86-4BF2-AEC2-4F367B05652B}" destId="{2DB0D6B5-F0B1-4CC7-99B3-DADE5224B27A}" srcOrd="0" destOrd="0" presId="urn:microsoft.com/office/officeart/2018/2/layout/IconVerticalSolidList"/>
    <dgm:cxn modelId="{80A10C9F-000D-4A0A-9580-E2F4A61B1BB0}" type="presOf" srcId="{0579897C-4DB8-4FA0-B088-CE0F41C2EF59}" destId="{5D2B8A37-E78D-4B06-B3F1-4782EE0A7273}" srcOrd="0" destOrd="2" presId="urn:microsoft.com/office/officeart/2018/2/layout/IconVerticalSolidList"/>
    <dgm:cxn modelId="{79E60AA5-D4EE-46A3-B3E0-BD696428ADC6}" srcId="{33BB642A-1501-48AA-A6A3-878DBB5188CC}" destId="{35FA7119-F6B7-4BBE-8511-BB35147FE40A}" srcOrd="0" destOrd="0" parTransId="{DFF63E5B-9F85-4D5E-B299-C27B9D6060A0}" sibTransId="{A0E67AF9-4ECF-4C24-9AF6-E1E3253E5C0F}"/>
    <dgm:cxn modelId="{F87672AA-C6D7-4D99-8E96-3241E1DE01BC}" srcId="{93032191-4848-479B-B2F4-7D134F8E1177}" destId="{FCA0373D-87C7-48FF-BE83-EAA93A58263C}" srcOrd="2" destOrd="0" parTransId="{AACC0510-97E0-42DC-B6E8-C3C127EC3170}" sibTransId="{F21B9AC8-D722-40EE-99CF-0EBB16D2BFE4}"/>
    <dgm:cxn modelId="{F47FDCAB-1EAF-43AA-9D7F-898B791451C2}" type="presOf" srcId="{33BB642A-1501-48AA-A6A3-878DBB5188CC}" destId="{8F1D2368-4A3F-42B5-A1B4-35E93050C5DE}" srcOrd="0" destOrd="0" presId="urn:microsoft.com/office/officeart/2018/2/layout/IconVerticalSolidList"/>
    <dgm:cxn modelId="{ED6994B4-BC14-40D3-9C06-7B7E9C10CEF5}" type="presOf" srcId="{71BD8FDB-9D31-4928-BACD-6592904BDA1F}" destId="{5D2B8A37-E78D-4B06-B3F1-4782EE0A7273}" srcOrd="0" destOrd="1" presId="urn:microsoft.com/office/officeart/2018/2/layout/IconVerticalSolidList"/>
    <dgm:cxn modelId="{A895A8BC-2B1B-4D06-9C8F-CA9D30E3C404}" srcId="{FB313B82-4E86-4BF2-AEC2-4F367B05652B}" destId="{71BD8FDB-9D31-4928-BACD-6592904BDA1F}" srcOrd="1" destOrd="0" parTransId="{E9C09CC4-91D4-4835-AACF-EABC9D257657}" sibTransId="{0F4DB451-EEDC-441E-A315-383C4B0816F8}"/>
    <dgm:cxn modelId="{D66604C7-9CC8-4EAA-8E74-5857D6DB5AA4}" type="presOf" srcId="{B6F68165-B548-45C5-9CCB-ECDCFF039B35}" destId="{8C43E7F2-37B5-443A-961F-EE24A533BC23}" srcOrd="0" destOrd="1" presId="urn:microsoft.com/office/officeart/2018/2/layout/IconVerticalSolidList"/>
    <dgm:cxn modelId="{4CF799DC-61AD-4F0A-B4E8-FD871C43BD46}" type="presOf" srcId="{FCA0373D-87C7-48FF-BE83-EAA93A58263C}" destId="{8C43E7F2-37B5-443A-961F-EE24A533BC23}" srcOrd="0" destOrd="2" presId="urn:microsoft.com/office/officeart/2018/2/layout/IconVerticalSolidList"/>
    <dgm:cxn modelId="{5DCAE6DF-73BE-4F21-9F9B-23547804C44B}" type="presOf" srcId="{7C255F50-FE5D-417C-900F-80E381F20843}" destId="{8C43E7F2-37B5-443A-961F-EE24A533BC23}" srcOrd="0" destOrd="0" presId="urn:microsoft.com/office/officeart/2018/2/layout/IconVerticalSolidList"/>
    <dgm:cxn modelId="{184413F2-CD5A-4DF4-9319-750F41E23300}" srcId="{33BB642A-1501-48AA-A6A3-878DBB5188CC}" destId="{FB313B82-4E86-4BF2-AEC2-4F367B05652B}" srcOrd="2" destOrd="0" parTransId="{4C540921-5AFF-41CB-98CD-3B22CBE39B3A}" sibTransId="{2CA3B548-F165-432B-A604-778D61840FFD}"/>
    <dgm:cxn modelId="{3CBA72DB-AFDA-4EC8-88EB-32D487253C1D}" type="presParOf" srcId="{8F1D2368-4A3F-42B5-A1B4-35E93050C5DE}" destId="{1D16F4C0-FE81-40A2-A8B6-79218CCC7BDA}" srcOrd="0" destOrd="0" presId="urn:microsoft.com/office/officeart/2018/2/layout/IconVerticalSolidList"/>
    <dgm:cxn modelId="{90E9B990-7D56-4E5F-B02C-24097E2CC9CD}" type="presParOf" srcId="{1D16F4C0-FE81-40A2-A8B6-79218CCC7BDA}" destId="{ECD6732F-5791-489A-A887-B0C698A7CD80}" srcOrd="0" destOrd="0" presId="urn:microsoft.com/office/officeart/2018/2/layout/IconVerticalSolidList"/>
    <dgm:cxn modelId="{27E5AD56-9980-40DF-8767-80E1D94DFE12}" type="presParOf" srcId="{1D16F4C0-FE81-40A2-A8B6-79218CCC7BDA}" destId="{0D30CC4A-4A9C-4E30-A928-D9B9957037BE}" srcOrd="1" destOrd="0" presId="urn:microsoft.com/office/officeart/2018/2/layout/IconVerticalSolidList"/>
    <dgm:cxn modelId="{7E41ECD5-63ED-45AC-8ED4-8D83EEE46DE5}" type="presParOf" srcId="{1D16F4C0-FE81-40A2-A8B6-79218CCC7BDA}" destId="{C18CA924-23E2-4DE9-9E0F-0774206E8E6D}" srcOrd="2" destOrd="0" presId="urn:microsoft.com/office/officeart/2018/2/layout/IconVerticalSolidList"/>
    <dgm:cxn modelId="{1226DD9A-07D2-43E7-90CD-8CDB6ED9A572}" type="presParOf" srcId="{1D16F4C0-FE81-40A2-A8B6-79218CCC7BDA}" destId="{DB4315A9-B483-497D-A270-43D61E4C940C}" srcOrd="3" destOrd="0" presId="urn:microsoft.com/office/officeart/2018/2/layout/IconVerticalSolidList"/>
    <dgm:cxn modelId="{059A555D-83BE-4D61-903F-FC3913537575}" type="presParOf" srcId="{8F1D2368-4A3F-42B5-A1B4-35E93050C5DE}" destId="{E6C1F5E1-AEC6-49F2-B3FC-4D0E3B5628F0}" srcOrd="1" destOrd="0" presId="urn:microsoft.com/office/officeart/2018/2/layout/IconVerticalSolidList"/>
    <dgm:cxn modelId="{4D118E83-45A3-40E2-8B99-FE251DA48FB4}" type="presParOf" srcId="{8F1D2368-4A3F-42B5-A1B4-35E93050C5DE}" destId="{27F9DAEC-2266-436D-857B-2A2DE23DBBCF}" srcOrd="2" destOrd="0" presId="urn:microsoft.com/office/officeart/2018/2/layout/IconVerticalSolidList"/>
    <dgm:cxn modelId="{38D2B377-0F55-4462-8860-00A442AFD925}" type="presParOf" srcId="{27F9DAEC-2266-436D-857B-2A2DE23DBBCF}" destId="{993F32EC-96CD-4121-83A6-D4AF3D3F265E}" srcOrd="0" destOrd="0" presId="urn:microsoft.com/office/officeart/2018/2/layout/IconVerticalSolidList"/>
    <dgm:cxn modelId="{E7038BAA-42C4-41B9-82DE-5750D1BF510F}" type="presParOf" srcId="{27F9DAEC-2266-436D-857B-2A2DE23DBBCF}" destId="{5CD36AFE-FE5A-4F06-B3B4-A9E117934868}" srcOrd="1" destOrd="0" presId="urn:microsoft.com/office/officeart/2018/2/layout/IconVerticalSolidList"/>
    <dgm:cxn modelId="{1F9A3747-021F-4FB4-9A5B-E9634BBE265D}" type="presParOf" srcId="{27F9DAEC-2266-436D-857B-2A2DE23DBBCF}" destId="{421AC4CC-F2E1-4E29-8FF5-AFDEEAADFF88}" srcOrd="2" destOrd="0" presId="urn:microsoft.com/office/officeart/2018/2/layout/IconVerticalSolidList"/>
    <dgm:cxn modelId="{60BD4558-8362-4A48-97EA-A2F4C5B1B103}" type="presParOf" srcId="{27F9DAEC-2266-436D-857B-2A2DE23DBBCF}" destId="{D03BB418-7088-407E-83A5-9EF686AC4F7D}" srcOrd="3" destOrd="0" presId="urn:microsoft.com/office/officeart/2018/2/layout/IconVerticalSolidList"/>
    <dgm:cxn modelId="{7450BD96-7DA9-411B-9D8D-EAC8A4976D49}" type="presParOf" srcId="{27F9DAEC-2266-436D-857B-2A2DE23DBBCF}" destId="{8C43E7F2-37B5-443A-961F-EE24A533BC23}" srcOrd="4" destOrd="0" presId="urn:microsoft.com/office/officeart/2018/2/layout/IconVerticalSolidList"/>
    <dgm:cxn modelId="{A88F0D8B-DEAB-4AB4-93A2-C514FBB6809E}" type="presParOf" srcId="{8F1D2368-4A3F-42B5-A1B4-35E93050C5DE}" destId="{FEF952D0-6DF4-48A9-B9EE-ACDC1FAB1915}" srcOrd="3" destOrd="0" presId="urn:microsoft.com/office/officeart/2018/2/layout/IconVerticalSolidList"/>
    <dgm:cxn modelId="{7FBE4EAE-BAF9-442D-9A99-58DCFFB9D4C8}" type="presParOf" srcId="{8F1D2368-4A3F-42B5-A1B4-35E93050C5DE}" destId="{FF235D63-D2F2-42F7-8F29-025EFF658A65}" srcOrd="4" destOrd="0" presId="urn:microsoft.com/office/officeart/2018/2/layout/IconVerticalSolidList"/>
    <dgm:cxn modelId="{224DD299-CB89-42B0-AA98-2C26AEF8E422}" type="presParOf" srcId="{FF235D63-D2F2-42F7-8F29-025EFF658A65}" destId="{39FF46C3-7C1C-452E-888D-BA99630AEEA4}" srcOrd="0" destOrd="0" presId="urn:microsoft.com/office/officeart/2018/2/layout/IconVerticalSolidList"/>
    <dgm:cxn modelId="{F8546558-2FBA-4AE0-8455-C034886DE60D}" type="presParOf" srcId="{FF235D63-D2F2-42F7-8F29-025EFF658A65}" destId="{D20AE364-7101-4A90-B369-2A43D845CDE9}" srcOrd="1" destOrd="0" presId="urn:microsoft.com/office/officeart/2018/2/layout/IconVerticalSolidList"/>
    <dgm:cxn modelId="{9A2A99ED-E92F-4B88-BF2F-B1F2D47AE096}" type="presParOf" srcId="{FF235D63-D2F2-42F7-8F29-025EFF658A65}" destId="{517E54DA-1B68-4B92-A4E9-D09B2A38984B}" srcOrd="2" destOrd="0" presId="urn:microsoft.com/office/officeart/2018/2/layout/IconVerticalSolidList"/>
    <dgm:cxn modelId="{193777F5-4705-43A9-A974-A83F1A28B8E7}" type="presParOf" srcId="{FF235D63-D2F2-42F7-8F29-025EFF658A65}" destId="{2DB0D6B5-F0B1-4CC7-99B3-DADE5224B27A}" srcOrd="3" destOrd="0" presId="urn:microsoft.com/office/officeart/2018/2/layout/IconVerticalSolidList"/>
    <dgm:cxn modelId="{53FDB8ED-88F6-4F75-AD1E-291D11697EAC}" type="presParOf" srcId="{FF235D63-D2F2-42F7-8F29-025EFF658A65}" destId="{5D2B8A37-E78D-4B06-B3F1-4782EE0A72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885729-FBF7-4A56-91EC-0F330D48CA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B70A26-5A86-4E3A-84A7-64E41748E026}">
      <dgm:prSet/>
      <dgm:spPr/>
      <dgm:t>
        <a:bodyPr/>
        <a:lstStyle/>
        <a:p>
          <a:r>
            <a:rPr lang="en-CA"/>
            <a:t>Understanding sleep disorders</a:t>
          </a:r>
          <a:endParaRPr lang="en-US"/>
        </a:p>
      </dgm:t>
    </dgm:pt>
    <dgm:pt modelId="{D1FAE237-D1D8-416D-8C73-A305B9081766}" type="parTrans" cxnId="{4751EEA2-B39D-4397-9632-F1F10A94A5C3}">
      <dgm:prSet/>
      <dgm:spPr/>
      <dgm:t>
        <a:bodyPr/>
        <a:lstStyle/>
        <a:p>
          <a:endParaRPr lang="en-US"/>
        </a:p>
      </dgm:t>
    </dgm:pt>
    <dgm:pt modelId="{94C9AF77-0753-4677-9240-43271329D59D}" type="sibTrans" cxnId="{4751EEA2-B39D-4397-9632-F1F10A94A5C3}">
      <dgm:prSet/>
      <dgm:spPr/>
      <dgm:t>
        <a:bodyPr/>
        <a:lstStyle/>
        <a:p>
          <a:endParaRPr lang="en-US"/>
        </a:p>
      </dgm:t>
    </dgm:pt>
    <dgm:pt modelId="{799CD0BD-DF70-49A5-8C0C-158F596B90D1}">
      <dgm:prSet/>
      <dgm:spPr/>
      <dgm:t>
        <a:bodyPr/>
        <a:lstStyle/>
        <a:p>
          <a:r>
            <a:rPr lang="en-CA"/>
            <a:t>Impact on health</a:t>
          </a:r>
          <a:endParaRPr lang="en-US"/>
        </a:p>
      </dgm:t>
    </dgm:pt>
    <dgm:pt modelId="{DB21A8B1-EBC4-4B9F-B0C8-45F1C1B89B44}" type="parTrans" cxnId="{698CB120-1719-4031-8044-2C23325D259E}">
      <dgm:prSet/>
      <dgm:spPr/>
      <dgm:t>
        <a:bodyPr/>
        <a:lstStyle/>
        <a:p>
          <a:endParaRPr lang="en-US"/>
        </a:p>
      </dgm:t>
    </dgm:pt>
    <dgm:pt modelId="{8B48A53E-2CD0-428F-A883-25D785133D0D}" type="sibTrans" cxnId="{698CB120-1719-4031-8044-2C23325D259E}">
      <dgm:prSet/>
      <dgm:spPr/>
      <dgm:t>
        <a:bodyPr/>
        <a:lstStyle/>
        <a:p>
          <a:endParaRPr lang="en-US"/>
        </a:p>
      </dgm:t>
    </dgm:pt>
    <dgm:pt modelId="{EC0FC857-BDAC-4D03-A83D-5CEA72F18D75}" type="pres">
      <dgm:prSet presAssocID="{DD885729-FBF7-4A56-91EC-0F330D48CA2C}" presName="root" presStyleCnt="0">
        <dgm:presLayoutVars>
          <dgm:dir/>
          <dgm:resizeHandles val="exact"/>
        </dgm:presLayoutVars>
      </dgm:prSet>
      <dgm:spPr/>
    </dgm:pt>
    <dgm:pt modelId="{9092FB18-2CD0-445E-86C7-9B04A286CEE0}" type="pres">
      <dgm:prSet presAssocID="{1FB70A26-5A86-4E3A-84A7-64E41748E026}" presName="compNode" presStyleCnt="0"/>
      <dgm:spPr/>
    </dgm:pt>
    <dgm:pt modelId="{E7D80549-5ABC-4521-8F11-9586A71125BC}" type="pres">
      <dgm:prSet presAssocID="{1FB70A26-5A86-4E3A-84A7-64E41748E026}" presName="bgRect" presStyleLbl="bgShp" presStyleIdx="0" presStyleCnt="2"/>
      <dgm:spPr/>
    </dgm:pt>
    <dgm:pt modelId="{2254D15C-5BA4-4A92-865F-8FF03621551D}" type="pres">
      <dgm:prSet presAssocID="{1FB70A26-5A86-4E3A-84A7-64E41748E02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FAB090E6-CB0E-432B-99CA-B9A153DEB71E}" type="pres">
      <dgm:prSet presAssocID="{1FB70A26-5A86-4E3A-84A7-64E41748E026}" presName="spaceRect" presStyleCnt="0"/>
      <dgm:spPr/>
    </dgm:pt>
    <dgm:pt modelId="{FC32C902-592B-40FD-9E5B-EB153B226CFC}" type="pres">
      <dgm:prSet presAssocID="{1FB70A26-5A86-4E3A-84A7-64E41748E026}" presName="parTx" presStyleLbl="revTx" presStyleIdx="0" presStyleCnt="2">
        <dgm:presLayoutVars>
          <dgm:chMax val="0"/>
          <dgm:chPref val="0"/>
        </dgm:presLayoutVars>
      </dgm:prSet>
      <dgm:spPr/>
    </dgm:pt>
    <dgm:pt modelId="{A3F22F3D-1A6E-4FDC-BF8D-CAB16AA9C824}" type="pres">
      <dgm:prSet presAssocID="{94C9AF77-0753-4677-9240-43271329D59D}" presName="sibTrans" presStyleCnt="0"/>
      <dgm:spPr/>
    </dgm:pt>
    <dgm:pt modelId="{B43AF6A5-5F09-4E30-9AF5-4A458CF5E2A5}" type="pres">
      <dgm:prSet presAssocID="{799CD0BD-DF70-49A5-8C0C-158F596B90D1}" presName="compNode" presStyleCnt="0"/>
      <dgm:spPr/>
    </dgm:pt>
    <dgm:pt modelId="{F00B9058-F2EC-48DA-A67C-7C42D74FFE0B}" type="pres">
      <dgm:prSet presAssocID="{799CD0BD-DF70-49A5-8C0C-158F596B90D1}" presName="bgRect" presStyleLbl="bgShp" presStyleIdx="1" presStyleCnt="2"/>
      <dgm:spPr/>
    </dgm:pt>
    <dgm:pt modelId="{CABCF1EB-581B-46EF-AE70-A2BE1072356A}" type="pres">
      <dgm:prSet presAssocID="{799CD0BD-DF70-49A5-8C0C-158F596B90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2777D736-5155-4A34-A0D7-9A87A44938CA}" type="pres">
      <dgm:prSet presAssocID="{799CD0BD-DF70-49A5-8C0C-158F596B90D1}" presName="spaceRect" presStyleCnt="0"/>
      <dgm:spPr/>
    </dgm:pt>
    <dgm:pt modelId="{DFC2EA4A-2EFA-404E-B9EB-8B07FE79D2EE}" type="pres">
      <dgm:prSet presAssocID="{799CD0BD-DF70-49A5-8C0C-158F596B90D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98CB120-1719-4031-8044-2C23325D259E}" srcId="{DD885729-FBF7-4A56-91EC-0F330D48CA2C}" destId="{799CD0BD-DF70-49A5-8C0C-158F596B90D1}" srcOrd="1" destOrd="0" parTransId="{DB21A8B1-EBC4-4B9F-B0C8-45F1C1B89B44}" sibTransId="{8B48A53E-2CD0-428F-A883-25D785133D0D}"/>
    <dgm:cxn modelId="{787BBE2E-0A10-4D7F-97FD-E06EA5247371}" type="presOf" srcId="{799CD0BD-DF70-49A5-8C0C-158F596B90D1}" destId="{DFC2EA4A-2EFA-404E-B9EB-8B07FE79D2EE}" srcOrd="0" destOrd="0" presId="urn:microsoft.com/office/officeart/2018/2/layout/IconVerticalSolidList"/>
    <dgm:cxn modelId="{4751EEA2-B39D-4397-9632-F1F10A94A5C3}" srcId="{DD885729-FBF7-4A56-91EC-0F330D48CA2C}" destId="{1FB70A26-5A86-4E3A-84A7-64E41748E026}" srcOrd="0" destOrd="0" parTransId="{D1FAE237-D1D8-416D-8C73-A305B9081766}" sibTransId="{94C9AF77-0753-4677-9240-43271329D59D}"/>
    <dgm:cxn modelId="{A5C046E0-5A54-4C25-B0B5-7C304860B8E5}" type="presOf" srcId="{DD885729-FBF7-4A56-91EC-0F330D48CA2C}" destId="{EC0FC857-BDAC-4D03-A83D-5CEA72F18D75}" srcOrd="0" destOrd="0" presId="urn:microsoft.com/office/officeart/2018/2/layout/IconVerticalSolidList"/>
    <dgm:cxn modelId="{52B971E5-6999-4A19-9F0F-C91D7A267920}" type="presOf" srcId="{1FB70A26-5A86-4E3A-84A7-64E41748E026}" destId="{FC32C902-592B-40FD-9E5B-EB153B226CFC}" srcOrd="0" destOrd="0" presId="urn:microsoft.com/office/officeart/2018/2/layout/IconVerticalSolidList"/>
    <dgm:cxn modelId="{29BFBD1A-337D-4F13-B5D5-D55180FD93B8}" type="presParOf" srcId="{EC0FC857-BDAC-4D03-A83D-5CEA72F18D75}" destId="{9092FB18-2CD0-445E-86C7-9B04A286CEE0}" srcOrd="0" destOrd="0" presId="urn:microsoft.com/office/officeart/2018/2/layout/IconVerticalSolidList"/>
    <dgm:cxn modelId="{6E525195-3F93-4F4D-99C5-0A9DA4D1AAAD}" type="presParOf" srcId="{9092FB18-2CD0-445E-86C7-9B04A286CEE0}" destId="{E7D80549-5ABC-4521-8F11-9586A71125BC}" srcOrd="0" destOrd="0" presId="urn:microsoft.com/office/officeart/2018/2/layout/IconVerticalSolidList"/>
    <dgm:cxn modelId="{56D53BC3-1E17-4D39-89A0-AA754FB9A3C7}" type="presParOf" srcId="{9092FB18-2CD0-445E-86C7-9B04A286CEE0}" destId="{2254D15C-5BA4-4A92-865F-8FF03621551D}" srcOrd="1" destOrd="0" presId="urn:microsoft.com/office/officeart/2018/2/layout/IconVerticalSolidList"/>
    <dgm:cxn modelId="{00D706A0-EB28-4FC0-B61B-4350678C416E}" type="presParOf" srcId="{9092FB18-2CD0-445E-86C7-9B04A286CEE0}" destId="{FAB090E6-CB0E-432B-99CA-B9A153DEB71E}" srcOrd="2" destOrd="0" presId="urn:microsoft.com/office/officeart/2018/2/layout/IconVerticalSolidList"/>
    <dgm:cxn modelId="{5C938066-3ED3-4EAC-9914-D0405D197D24}" type="presParOf" srcId="{9092FB18-2CD0-445E-86C7-9B04A286CEE0}" destId="{FC32C902-592B-40FD-9E5B-EB153B226CFC}" srcOrd="3" destOrd="0" presId="urn:microsoft.com/office/officeart/2018/2/layout/IconVerticalSolidList"/>
    <dgm:cxn modelId="{D37EB555-0EBC-43D7-9D43-93E1D3831BBF}" type="presParOf" srcId="{EC0FC857-BDAC-4D03-A83D-5CEA72F18D75}" destId="{A3F22F3D-1A6E-4FDC-BF8D-CAB16AA9C824}" srcOrd="1" destOrd="0" presId="urn:microsoft.com/office/officeart/2018/2/layout/IconVerticalSolidList"/>
    <dgm:cxn modelId="{7F32CBDE-55BE-4EA0-919F-5BAF8679A3E6}" type="presParOf" srcId="{EC0FC857-BDAC-4D03-A83D-5CEA72F18D75}" destId="{B43AF6A5-5F09-4E30-9AF5-4A458CF5E2A5}" srcOrd="2" destOrd="0" presId="urn:microsoft.com/office/officeart/2018/2/layout/IconVerticalSolidList"/>
    <dgm:cxn modelId="{795CD551-A8F1-4159-90CE-4563BF15CC42}" type="presParOf" srcId="{B43AF6A5-5F09-4E30-9AF5-4A458CF5E2A5}" destId="{F00B9058-F2EC-48DA-A67C-7C42D74FFE0B}" srcOrd="0" destOrd="0" presId="urn:microsoft.com/office/officeart/2018/2/layout/IconVerticalSolidList"/>
    <dgm:cxn modelId="{C0992DE7-816A-4B54-9747-7E16A72ADB02}" type="presParOf" srcId="{B43AF6A5-5F09-4E30-9AF5-4A458CF5E2A5}" destId="{CABCF1EB-581B-46EF-AE70-A2BE1072356A}" srcOrd="1" destOrd="0" presId="urn:microsoft.com/office/officeart/2018/2/layout/IconVerticalSolidList"/>
    <dgm:cxn modelId="{0E6BD0F7-3F09-4E1E-A0DB-3E19C299BF56}" type="presParOf" srcId="{B43AF6A5-5F09-4E30-9AF5-4A458CF5E2A5}" destId="{2777D736-5155-4A34-A0D7-9A87A44938CA}" srcOrd="2" destOrd="0" presId="urn:microsoft.com/office/officeart/2018/2/layout/IconVerticalSolidList"/>
    <dgm:cxn modelId="{02B454E7-2083-452B-BB39-12345C3781E8}" type="presParOf" srcId="{B43AF6A5-5F09-4E30-9AF5-4A458CF5E2A5}" destId="{DFC2EA4A-2EFA-404E-B9EB-8B07FE79D2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12EEF6-6E0F-47DF-9981-35BEB453C10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B59CC2-093F-47DA-9720-06FE1F8D3A10}">
      <dgm:prSet/>
      <dgm:spPr/>
      <dgm:t>
        <a:bodyPr/>
        <a:lstStyle/>
        <a:p>
          <a:r>
            <a:rPr lang="en-CA" dirty="0"/>
            <a:t>How do age and gender affect sleep hours?</a:t>
          </a:r>
          <a:endParaRPr lang="en-US" dirty="0"/>
        </a:p>
      </dgm:t>
    </dgm:pt>
    <dgm:pt modelId="{B11802E1-8F9E-4E68-B947-B7A15799E0B2}" type="parTrans" cxnId="{6BB86707-8CDB-4A14-B374-26BB49203DC2}">
      <dgm:prSet/>
      <dgm:spPr/>
      <dgm:t>
        <a:bodyPr/>
        <a:lstStyle/>
        <a:p>
          <a:endParaRPr lang="en-US"/>
        </a:p>
      </dgm:t>
    </dgm:pt>
    <dgm:pt modelId="{1502FA9F-8986-4838-B9B6-E884E6E61DCA}" type="sibTrans" cxnId="{6BB86707-8CDB-4A14-B374-26BB49203DC2}">
      <dgm:prSet/>
      <dgm:spPr/>
      <dgm:t>
        <a:bodyPr/>
        <a:lstStyle/>
        <a:p>
          <a:endParaRPr lang="en-US"/>
        </a:p>
      </dgm:t>
    </dgm:pt>
    <dgm:pt modelId="{61B4BC86-1DDD-4273-A4FB-FA38E5BD3536}">
      <dgm:prSet/>
      <dgm:spPr/>
      <dgm:t>
        <a:bodyPr/>
        <a:lstStyle/>
        <a:p>
          <a:r>
            <a:rPr lang="en-CA" dirty="0"/>
            <a:t>What other factors impact sleep quality?</a:t>
          </a:r>
          <a:endParaRPr lang="en-US" dirty="0"/>
        </a:p>
      </dgm:t>
    </dgm:pt>
    <dgm:pt modelId="{6CC440B7-E538-4DEC-A7B3-437162EE7EB5}" type="parTrans" cxnId="{65BB8258-5AE2-40C8-BC4B-31B203085D86}">
      <dgm:prSet/>
      <dgm:spPr/>
      <dgm:t>
        <a:bodyPr/>
        <a:lstStyle/>
        <a:p>
          <a:endParaRPr lang="en-US"/>
        </a:p>
      </dgm:t>
    </dgm:pt>
    <dgm:pt modelId="{A266D79D-7936-4AAD-A68B-7567B333DAF4}" type="sibTrans" cxnId="{65BB8258-5AE2-40C8-BC4B-31B203085D86}">
      <dgm:prSet/>
      <dgm:spPr/>
      <dgm:t>
        <a:bodyPr/>
        <a:lstStyle/>
        <a:p>
          <a:endParaRPr lang="en-US"/>
        </a:p>
      </dgm:t>
    </dgm:pt>
    <dgm:pt modelId="{EF6BA1B2-91DE-4964-87FF-9C03DA25CDFC}">
      <dgm:prSet/>
      <dgm:spPr/>
      <dgm:t>
        <a:bodyPr/>
        <a:lstStyle/>
        <a:p>
          <a:r>
            <a:rPr lang="en-CA" dirty="0"/>
            <a:t>How does health status (ex. BMI) impact sleep hours and resting heart rate?</a:t>
          </a:r>
          <a:endParaRPr lang="en-US" dirty="0"/>
        </a:p>
      </dgm:t>
    </dgm:pt>
    <dgm:pt modelId="{4F6B4C8F-D84E-4CE2-B081-7E04C04E2AC0}" type="parTrans" cxnId="{6FF522FB-E93B-46C3-80DA-CC15C3D799D1}">
      <dgm:prSet/>
      <dgm:spPr/>
      <dgm:t>
        <a:bodyPr/>
        <a:lstStyle/>
        <a:p>
          <a:endParaRPr lang="en-US"/>
        </a:p>
      </dgm:t>
    </dgm:pt>
    <dgm:pt modelId="{671AB3D6-CAE0-431D-B77F-44061B18DEF0}" type="sibTrans" cxnId="{6FF522FB-E93B-46C3-80DA-CC15C3D799D1}">
      <dgm:prSet/>
      <dgm:spPr/>
      <dgm:t>
        <a:bodyPr/>
        <a:lstStyle/>
        <a:p>
          <a:endParaRPr lang="en-US"/>
        </a:p>
      </dgm:t>
    </dgm:pt>
    <dgm:pt modelId="{931BF6CB-7E77-4706-9A96-267A2E1F17E0}">
      <dgm:prSet/>
      <dgm:spPr/>
      <dgm:t>
        <a:bodyPr/>
        <a:lstStyle/>
        <a:p>
          <a:r>
            <a:rPr lang="en-CA" dirty="0"/>
            <a:t>How do sleep disorders impact quality and hours of sleep?</a:t>
          </a:r>
          <a:endParaRPr lang="en-US" dirty="0"/>
        </a:p>
      </dgm:t>
    </dgm:pt>
    <dgm:pt modelId="{CDA492CE-E8EE-4115-9247-E0B06822C236}" type="parTrans" cxnId="{AB4157AD-B54C-475B-A885-9F038533E177}">
      <dgm:prSet/>
      <dgm:spPr/>
      <dgm:t>
        <a:bodyPr/>
        <a:lstStyle/>
        <a:p>
          <a:endParaRPr lang="en-US"/>
        </a:p>
      </dgm:t>
    </dgm:pt>
    <dgm:pt modelId="{5334B8D2-DB4E-4940-AA9D-2D8882A4D054}" type="sibTrans" cxnId="{AB4157AD-B54C-475B-A885-9F038533E177}">
      <dgm:prSet/>
      <dgm:spPr/>
      <dgm:t>
        <a:bodyPr/>
        <a:lstStyle/>
        <a:p>
          <a:endParaRPr lang="en-US"/>
        </a:p>
      </dgm:t>
    </dgm:pt>
    <dgm:pt modelId="{D82F056A-0D69-40E3-9914-10C10999D14D}" type="pres">
      <dgm:prSet presAssocID="{F312EEF6-6E0F-47DF-9981-35BEB453C100}" presName="linear" presStyleCnt="0">
        <dgm:presLayoutVars>
          <dgm:animLvl val="lvl"/>
          <dgm:resizeHandles val="exact"/>
        </dgm:presLayoutVars>
      </dgm:prSet>
      <dgm:spPr/>
    </dgm:pt>
    <dgm:pt modelId="{09D48CC7-1478-4E01-8479-06CE850A829A}" type="pres">
      <dgm:prSet presAssocID="{91B59CC2-093F-47DA-9720-06FE1F8D3A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3B2905-7908-43DC-9B62-564540A33E9A}" type="pres">
      <dgm:prSet presAssocID="{1502FA9F-8986-4838-B9B6-E884E6E61DCA}" presName="spacer" presStyleCnt="0"/>
      <dgm:spPr/>
    </dgm:pt>
    <dgm:pt modelId="{463DB81E-B4E2-4D78-A20C-339A853138CF}" type="pres">
      <dgm:prSet presAssocID="{61B4BC86-1DDD-4273-A4FB-FA38E5BD35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2EDBD8-0820-4A04-A9C8-563642CA9697}" type="pres">
      <dgm:prSet presAssocID="{A266D79D-7936-4AAD-A68B-7567B333DAF4}" presName="spacer" presStyleCnt="0"/>
      <dgm:spPr/>
    </dgm:pt>
    <dgm:pt modelId="{CBA011B5-C1E3-4FA3-B494-DF95EAE9D96F}" type="pres">
      <dgm:prSet presAssocID="{EF6BA1B2-91DE-4964-87FF-9C03DA25CDF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292A35-1737-4A00-9C9F-EF1E754230A0}" type="pres">
      <dgm:prSet presAssocID="{671AB3D6-CAE0-431D-B77F-44061B18DEF0}" presName="spacer" presStyleCnt="0"/>
      <dgm:spPr/>
    </dgm:pt>
    <dgm:pt modelId="{5E0E0F03-E491-4328-9DE6-DEC5C9122802}" type="pres">
      <dgm:prSet presAssocID="{931BF6CB-7E77-4706-9A96-267A2E1F17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BB86707-8CDB-4A14-B374-26BB49203DC2}" srcId="{F312EEF6-6E0F-47DF-9981-35BEB453C100}" destId="{91B59CC2-093F-47DA-9720-06FE1F8D3A10}" srcOrd="0" destOrd="0" parTransId="{B11802E1-8F9E-4E68-B947-B7A15799E0B2}" sibTransId="{1502FA9F-8986-4838-B9B6-E884E6E61DCA}"/>
    <dgm:cxn modelId="{61C7B83B-4D69-4457-ABE5-4A42AE5DA50C}" type="presOf" srcId="{61B4BC86-1DDD-4273-A4FB-FA38E5BD3536}" destId="{463DB81E-B4E2-4D78-A20C-339A853138CF}" srcOrd="0" destOrd="0" presId="urn:microsoft.com/office/officeart/2005/8/layout/vList2"/>
    <dgm:cxn modelId="{9B4C8E48-28C7-4EB8-B5BE-793CAEEA1D6F}" type="presOf" srcId="{F312EEF6-6E0F-47DF-9981-35BEB453C100}" destId="{D82F056A-0D69-40E3-9914-10C10999D14D}" srcOrd="0" destOrd="0" presId="urn:microsoft.com/office/officeart/2005/8/layout/vList2"/>
    <dgm:cxn modelId="{65BB8258-5AE2-40C8-BC4B-31B203085D86}" srcId="{F312EEF6-6E0F-47DF-9981-35BEB453C100}" destId="{61B4BC86-1DDD-4273-A4FB-FA38E5BD3536}" srcOrd="1" destOrd="0" parTransId="{6CC440B7-E538-4DEC-A7B3-437162EE7EB5}" sibTransId="{A266D79D-7936-4AAD-A68B-7567B333DAF4}"/>
    <dgm:cxn modelId="{0BE1629A-00D0-4B0B-A255-C383D7E4D9DC}" type="presOf" srcId="{EF6BA1B2-91DE-4964-87FF-9C03DA25CDFC}" destId="{CBA011B5-C1E3-4FA3-B494-DF95EAE9D96F}" srcOrd="0" destOrd="0" presId="urn:microsoft.com/office/officeart/2005/8/layout/vList2"/>
    <dgm:cxn modelId="{AB4157AD-B54C-475B-A885-9F038533E177}" srcId="{F312EEF6-6E0F-47DF-9981-35BEB453C100}" destId="{931BF6CB-7E77-4706-9A96-267A2E1F17E0}" srcOrd="3" destOrd="0" parTransId="{CDA492CE-E8EE-4115-9247-E0B06822C236}" sibTransId="{5334B8D2-DB4E-4940-AA9D-2D8882A4D054}"/>
    <dgm:cxn modelId="{4484B4EF-E1AB-4403-B358-E011859BA2A6}" type="presOf" srcId="{91B59CC2-093F-47DA-9720-06FE1F8D3A10}" destId="{09D48CC7-1478-4E01-8479-06CE850A829A}" srcOrd="0" destOrd="0" presId="urn:microsoft.com/office/officeart/2005/8/layout/vList2"/>
    <dgm:cxn modelId="{E9CF1BF3-3CE7-4631-B4B7-9F9CD46C801B}" type="presOf" srcId="{931BF6CB-7E77-4706-9A96-267A2E1F17E0}" destId="{5E0E0F03-E491-4328-9DE6-DEC5C9122802}" srcOrd="0" destOrd="0" presId="urn:microsoft.com/office/officeart/2005/8/layout/vList2"/>
    <dgm:cxn modelId="{6FF522FB-E93B-46C3-80DA-CC15C3D799D1}" srcId="{F312EEF6-6E0F-47DF-9981-35BEB453C100}" destId="{EF6BA1B2-91DE-4964-87FF-9C03DA25CDFC}" srcOrd="2" destOrd="0" parTransId="{4F6B4C8F-D84E-4CE2-B081-7E04C04E2AC0}" sibTransId="{671AB3D6-CAE0-431D-B77F-44061B18DEF0}"/>
    <dgm:cxn modelId="{3ECDFCBE-2FE5-442E-AE79-4C4C9EA0A924}" type="presParOf" srcId="{D82F056A-0D69-40E3-9914-10C10999D14D}" destId="{09D48CC7-1478-4E01-8479-06CE850A829A}" srcOrd="0" destOrd="0" presId="urn:microsoft.com/office/officeart/2005/8/layout/vList2"/>
    <dgm:cxn modelId="{3DE6D895-EB0D-4915-B460-96AEFAE26563}" type="presParOf" srcId="{D82F056A-0D69-40E3-9914-10C10999D14D}" destId="{DD3B2905-7908-43DC-9B62-564540A33E9A}" srcOrd="1" destOrd="0" presId="urn:microsoft.com/office/officeart/2005/8/layout/vList2"/>
    <dgm:cxn modelId="{18112677-DA1A-4D05-A63C-9A536E7F703C}" type="presParOf" srcId="{D82F056A-0D69-40E3-9914-10C10999D14D}" destId="{463DB81E-B4E2-4D78-A20C-339A853138CF}" srcOrd="2" destOrd="0" presId="urn:microsoft.com/office/officeart/2005/8/layout/vList2"/>
    <dgm:cxn modelId="{18C30A8E-305A-413E-8637-77A701EB0FD6}" type="presParOf" srcId="{D82F056A-0D69-40E3-9914-10C10999D14D}" destId="{892EDBD8-0820-4A04-A9C8-563642CA9697}" srcOrd="3" destOrd="0" presId="urn:microsoft.com/office/officeart/2005/8/layout/vList2"/>
    <dgm:cxn modelId="{EFAE9D82-4421-452C-BA0F-6D2166105731}" type="presParOf" srcId="{D82F056A-0D69-40E3-9914-10C10999D14D}" destId="{CBA011B5-C1E3-4FA3-B494-DF95EAE9D96F}" srcOrd="4" destOrd="0" presId="urn:microsoft.com/office/officeart/2005/8/layout/vList2"/>
    <dgm:cxn modelId="{3A378F97-DB59-438E-A993-9550885F1821}" type="presParOf" srcId="{D82F056A-0D69-40E3-9914-10C10999D14D}" destId="{73292A35-1737-4A00-9C9F-EF1E754230A0}" srcOrd="5" destOrd="0" presId="urn:microsoft.com/office/officeart/2005/8/layout/vList2"/>
    <dgm:cxn modelId="{291D5507-1639-4EE3-8AAC-9173C73293FF}" type="presParOf" srcId="{D82F056A-0D69-40E3-9914-10C10999D14D}" destId="{5E0E0F03-E491-4328-9DE6-DEC5C91228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E34F8C-AE80-4260-9214-2EE6A3D982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2FD5AF-884B-4BF0-AE1B-19B8154A8678}">
      <dgm:prSet/>
      <dgm:spPr/>
      <dgm:t>
        <a:bodyPr/>
        <a:lstStyle/>
        <a:p>
          <a:r>
            <a:rPr lang="en-CA"/>
            <a:t>General Population Data:</a:t>
          </a:r>
          <a:endParaRPr lang="en-US"/>
        </a:p>
      </dgm:t>
    </dgm:pt>
    <dgm:pt modelId="{2095B68E-9982-4A6E-A323-18D0C0DCFA48}" type="parTrans" cxnId="{885C3AA0-9408-4524-BA09-4768E18DDDF9}">
      <dgm:prSet/>
      <dgm:spPr/>
      <dgm:t>
        <a:bodyPr/>
        <a:lstStyle/>
        <a:p>
          <a:endParaRPr lang="en-US"/>
        </a:p>
      </dgm:t>
    </dgm:pt>
    <dgm:pt modelId="{77CCA524-6C23-4455-AFE2-9AA279D28686}" type="sibTrans" cxnId="{885C3AA0-9408-4524-BA09-4768E18DDDF9}">
      <dgm:prSet/>
      <dgm:spPr/>
      <dgm:t>
        <a:bodyPr/>
        <a:lstStyle/>
        <a:p>
          <a:endParaRPr lang="en-US"/>
        </a:p>
      </dgm:t>
    </dgm:pt>
    <dgm:pt modelId="{1FAA93CA-03AF-4216-83F2-E42838D53E9D}">
      <dgm:prSet/>
      <dgm:spPr/>
      <dgm:t>
        <a:bodyPr/>
        <a:lstStyle/>
        <a:p>
          <a:r>
            <a:rPr lang="en-CA"/>
            <a:t>100 subjects, one recording each</a:t>
          </a:r>
          <a:endParaRPr lang="en-US"/>
        </a:p>
      </dgm:t>
    </dgm:pt>
    <dgm:pt modelId="{2A75DEC4-D74E-4F54-98CB-8B2FC2249793}" type="parTrans" cxnId="{4BF1DAA4-7587-4287-8D4B-F240921B4288}">
      <dgm:prSet/>
      <dgm:spPr/>
      <dgm:t>
        <a:bodyPr/>
        <a:lstStyle/>
        <a:p>
          <a:endParaRPr lang="en-US"/>
        </a:p>
      </dgm:t>
    </dgm:pt>
    <dgm:pt modelId="{81844A1C-BF73-489F-B137-716487BBC629}" type="sibTrans" cxnId="{4BF1DAA4-7587-4287-8D4B-F240921B4288}">
      <dgm:prSet/>
      <dgm:spPr/>
      <dgm:t>
        <a:bodyPr/>
        <a:lstStyle/>
        <a:p>
          <a:endParaRPr lang="en-US"/>
        </a:p>
      </dgm:t>
    </dgm:pt>
    <dgm:pt modelId="{107F17D7-BCC8-45EA-BBCC-51C40CF728FA}">
      <dgm:prSet/>
      <dgm:spPr/>
      <dgm:t>
        <a:bodyPr/>
        <a:lstStyle/>
        <a:p>
          <a:r>
            <a:rPr lang="en-CA"/>
            <a:t>Polysomnogram analyzed by two experts for sleep stage data</a:t>
          </a:r>
          <a:endParaRPr lang="en-US"/>
        </a:p>
      </dgm:t>
    </dgm:pt>
    <dgm:pt modelId="{E58277C4-6001-4F9C-A1F7-05A280B2A836}" type="parTrans" cxnId="{D0065EF3-1862-49F9-900D-15861AC2C57D}">
      <dgm:prSet/>
      <dgm:spPr/>
      <dgm:t>
        <a:bodyPr/>
        <a:lstStyle/>
        <a:p>
          <a:endParaRPr lang="en-US"/>
        </a:p>
      </dgm:t>
    </dgm:pt>
    <dgm:pt modelId="{0C881F7D-5DB3-4AD3-B63A-52E45358EFE5}" type="sibTrans" cxnId="{D0065EF3-1862-49F9-900D-15861AC2C57D}">
      <dgm:prSet/>
      <dgm:spPr/>
      <dgm:t>
        <a:bodyPr/>
        <a:lstStyle/>
        <a:p>
          <a:endParaRPr lang="en-US"/>
        </a:p>
      </dgm:t>
    </dgm:pt>
    <dgm:pt modelId="{D8407FE1-6699-4788-87E9-25E495FCFA0E}">
      <dgm:prSet/>
      <dgm:spPr/>
      <dgm:t>
        <a:bodyPr/>
        <a:lstStyle/>
        <a:p>
          <a:r>
            <a:rPr lang="en-CA"/>
            <a:t>Demographics of subjects included</a:t>
          </a:r>
          <a:endParaRPr lang="en-US"/>
        </a:p>
      </dgm:t>
    </dgm:pt>
    <dgm:pt modelId="{A04ECE36-D368-44F9-9BE2-45313D2DF1FD}" type="parTrans" cxnId="{E443BA7B-73A9-4947-B8EE-0A57BE34D887}">
      <dgm:prSet/>
      <dgm:spPr/>
      <dgm:t>
        <a:bodyPr/>
        <a:lstStyle/>
        <a:p>
          <a:endParaRPr lang="en-US"/>
        </a:p>
      </dgm:t>
    </dgm:pt>
    <dgm:pt modelId="{9B3E371F-83F0-41B7-B57D-FA6263ADB9AD}" type="sibTrans" cxnId="{E443BA7B-73A9-4947-B8EE-0A57BE34D887}">
      <dgm:prSet/>
      <dgm:spPr/>
      <dgm:t>
        <a:bodyPr/>
        <a:lstStyle/>
        <a:p>
          <a:endParaRPr lang="en-US"/>
        </a:p>
      </dgm:t>
    </dgm:pt>
    <dgm:pt modelId="{9130D103-A325-4533-B4F5-77E609103282}">
      <dgm:prSet/>
      <dgm:spPr/>
      <dgm:t>
        <a:bodyPr/>
        <a:lstStyle/>
        <a:p>
          <a:r>
            <a:rPr lang="en-CA"/>
            <a:t>Healthy Subject Data:</a:t>
          </a:r>
          <a:endParaRPr lang="en-US"/>
        </a:p>
      </dgm:t>
    </dgm:pt>
    <dgm:pt modelId="{52AF8D6F-0636-445B-A2A1-6FAFA711C291}" type="parTrans" cxnId="{4D5B265C-8E7B-4B30-A5F3-D1C1DB66EDA9}">
      <dgm:prSet/>
      <dgm:spPr/>
      <dgm:t>
        <a:bodyPr/>
        <a:lstStyle/>
        <a:p>
          <a:endParaRPr lang="en-US"/>
        </a:p>
      </dgm:t>
    </dgm:pt>
    <dgm:pt modelId="{5DBBAB7D-3F67-4A26-81CB-2C9345B60FD6}" type="sibTrans" cxnId="{4D5B265C-8E7B-4B30-A5F3-D1C1DB66EDA9}">
      <dgm:prSet/>
      <dgm:spPr/>
      <dgm:t>
        <a:bodyPr/>
        <a:lstStyle/>
        <a:p>
          <a:endParaRPr lang="en-US"/>
        </a:p>
      </dgm:t>
    </dgm:pt>
    <dgm:pt modelId="{E6FD0A8D-9B54-48D7-A733-6DFC6D93AA75}">
      <dgm:prSet/>
      <dgm:spPr/>
      <dgm:t>
        <a:bodyPr/>
        <a:lstStyle/>
        <a:p>
          <a:r>
            <a:rPr lang="en-CA"/>
            <a:t>10 healthy subjects, one recording each</a:t>
          </a:r>
          <a:endParaRPr lang="en-US"/>
        </a:p>
      </dgm:t>
    </dgm:pt>
    <dgm:pt modelId="{D2EAA0E6-63E5-4BE5-8C75-5E3E9191BF48}" type="parTrans" cxnId="{A3A75EC2-F55E-43AA-8699-E15D833915C5}">
      <dgm:prSet/>
      <dgm:spPr/>
      <dgm:t>
        <a:bodyPr/>
        <a:lstStyle/>
        <a:p>
          <a:endParaRPr lang="en-US"/>
        </a:p>
      </dgm:t>
    </dgm:pt>
    <dgm:pt modelId="{4654E5B5-66AB-4D67-BBB9-7DB64015A4AB}" type="sibTrans" cxnId="{A3A75EC2-F55E-43AA-8699-E15D833915C5}">
      <dgm:prSet/>
      <dgm:spPr/>
      <dgm:t>
        <a:bodyPr/>
        <a:lstStyle/>
        <a:p>
          <a:endParaRPr lang="en-US"/>
        </a:p>
      </dgm:t>
    </dgm:pt>
    <dgm:pt modelId="{C8195B0C-604A-449E-8C5F-93035623182D}">
      <dgm:prSet/>
      <dgm:spPr/>
      <dgm:t>
        <a:bodyPr/>
        <a:lstStyle/>
        <a:p>
          <a:r>
            <a:rPr lang="en-CA"/>
            <a:t>Polysomnogram analyzed by two experts for sleep stage data</a:t>
          </a:r>
          <a:endParaRPr lang="en-US"/>
        </a:p>
      </dgm:t>
    </dgm:pt>
    <dgm:pt modelId="{F6B325F4-D5D5-4FD0-A330-7FC5378AF046}" type="parTrans" cxnId="{4B41C49D-5977-481E-9189-409012E9BA4C}">
      <dgm:prSet/>
      <dgm:spPr/>
      <dgm:t>
        <a:bodyPr/>
        <a:lstStyle/>
        <a:p>
          <a:endParaRPr lang="en-US"/>
        </a:p>
      </dgm:t>
    </dgm:pt>
    <dgm:pt modelId="{8573EF8F-BB5F-4F6B-BBBD-2A54B8C77ED4}" type="sibTrans" cxnId="{4B41C49D-5977-481E-9189-409012E9BA4C}">
      <dgm:prSet/>
      <dgm:spPr/>
      <dgm:t>
        <a:bodyPr/>
        <a:lstStyle/>
        <a:p>
          <a:endParaRPr lang="en-US"/>
        </a:p>
      </dgm:t>
    </dgm:pt>
    <dgm:pt modelId="{EAD94A62-03A2-464E-92EB-92EA56CBC618}">
      <dgm:prSet/>
      <dgm:spPr/>
      <dgm:t>
        <a:bodyPr/>
        <a:lstStyle/>
        <a:p>
          <a:r>
            <a:rPr lang="en-CA"/>
            <a:t>Demographics of subjects included</a:t>
          </a:r>
          <a:endParaRPr lang="en-US"/>
        </a:p>
      </dgm:t>
    </dgm:pt>
    <dgm:pt modelId="{CE478A9F-D279-4FF9-A2DD-8A29138C4EF7}" type="parTrans" cxnId="{A43E55CD-77EC-4A43-A1B4-14F5F67DAB21}">
      <dgm:prSet/>
      <dgm:spPr/>
      <dgm:t>
        <a:bodyPr/>
        <a:lstStyle/>
        <a:p>
          <a:endParaRPr lang="en-US"/>
        </a:p>
      </dgm:t>
    </dgm:pt>
    <dgm:pt modelId="{02074BA5-2867-4950-A4FC-765A5B295F04}" type="sibTrans" cxnId="{A43E55CD-77EC-4A43-A1B4-14F5F67DAB21}">
      <dgm:prSet/>
      <dgm:spPr/>
      <dgm:t>
        <a:bodyPr/>
        <a:lstStyle/>
        <a:p>
          <a:endParaRPr lang="en-US"/>
        </a:p>
      </dgm:t>
    </dgm:pt>
    <dgm:pt modelId="{890E4D04-20B2-4D8D-985B-B844518A67FD}">
      <dgm:prSet/>
      <dgm:spPr/>
      <dgm:t>
        <a:bodyPr/>
        <a:lstStyle/>
        <a:p>
          <a:r>
            <a:rPr lang="en-CA"/>
            <a:t>Sleep stage and event data organized into epochs:</a:t>
          </a:r>
          <a:endParaRPr lang="en-US"/>
        </a:p>
      </dgm:t>
    </dgm:pt>
    <dgm:pt modelId="{42492E7B-6252-474E-AF7A-E42F659E5763}" type="parTrans" cxnId="{924EBC6B-7A92-4C28-BB1B-BED706C9E9D3}">
      <dgm:prSet/>
      <dgm:spPr/>
      <dgm:t>
        <a:bodyPr/>
        <a:lstStyle/>
        <a:p>
          <a:endParaRPr lang="en-US"/>
        </a:p>
      </dgm:t>
    </dgm:pt>
    <dgm:pt modelId="{05E48059-349B-45DF-B43D-B0F8D12D830C}" type="sibTrans" cxnId="{924EBC6B-7A92-4C28-BB1B-BED706C9E9D3}">
      <dgm:prSet/>
      <dgm:spPr/>
      <dgm:t>
        <a:bodyPr/>
        <a:lstStyle/>
        <a:p>
          <a:endParaRPr lang="en-US"/>
        </a:p>
      </dgm:t>
    </dgm:pt>
    <dgm:pt modelId="{3B09C232-65BA-40A1-AFF9-656AE4167C06}">
      <dgm:prSet/>
      <dgm:spPr/>
      <dgm:t>
        <a:bodyPr/>
        <a:lstStyle/>
        <a:p>
          <a:r>
            <a:rPr lang="en-CA"/>
            <a:t>30 seconds each</a:t>
          </a:r>
          <a:endParaRPr lang="en-US"/>
        </a:p>
      </dgm:t>
    </dgm:pt>
    <dgm:pt modelId="{BFC358C7-693B-4026-BF58-153263926760}" type="parTrans" cxnId="{9FE15997-EFF9-4449-BB70-3DC4E9A61A47}">
      <dgm:prSet/>
      <dgm:spPr/>
      <dgm:t>
        <a:bodyPr/>
        <a:lstStyle/>
        <a:p>
          <a:endParaRPr lang="en-US"/>
        </a:p>
      </dgm:t>
    </dgm:pt>
    <dgm:pt modelId="{8C3797BA-5A97-485F-86F7-27E9E3179B6F}" type="sibTrans" cxnId="{9FE15997-EFF9-4449-BB70-3DC4E9A61A47}">
      <dgm:prSet/>
      <dgm:spPr/>
      <dgm:t>
        <a:bodyPr/>
        <a:lstStyle/>
        <a:p>
          <a:endParaRPr lang="en-US"/>
        </a:p>
      </dgm:t>
    </dgm:pt>
    <dgm:pt modelId="{95DAED70-B82F-4B7D-B2D8-4121C7E31F39}">
      <dgm:prSet/>
      <dgm:spPr/>
      <dgm:t>
        <a:bodyPr/>
        <a:lstStyle/>
        <a:p>
          <a:r>
            <a:rPr lang="en-CA"/>
            <a:t>Includes sleep stages, HR, SpO2</a:t>
          </a:r>
          <a:endParaRPr lang="en-US"/>
        </a:p>
      </dgm:t>
    </dgm:pt>
    <dgm:pt modelId="{4506B891-B603-4EE3-965D-A5ACF0DF58D1}" type="parTrans" cxnId="{EAF47954-7879-46F1-8E62-0786F534265B}">
      <dgm:prSet/>
      <dgm:spPr/>
      <dgm:t>
        <a:bodyPr/>
        <a:lstStyle/>
        <a:p>
          <a:endParaRPr lang="en-US"/>
        </a:p>
      </dgm:t>
    </dgm:pt>
    <dgm:pt modelId="{1B6949C4-A206-468A-BE29-2D1E600E4D71}" type="sibTrans" cxnId="{EAF47954-7879-46F1-8E62-0786F534265B}">
      <dgm:prSet/>
      <dgm:spPr/>
      <dgm:t>
        <a:bodyPr/>
        <a:lstStyle/>
        <a:p>
          <a:endParaRPr lang="en-US"/>
        </a:p>
      </dgm:t>
    </dgm:pt>
    <dgm:pt modelId="{947F4FD6-BFFA-4E95-8E71-C84FF387D7DD}" type="pres">
      <dgm:prSet presAssocID="{A4E34F8C-AE80-4260-9214-2EE6A3D98292}" presName="linear" presStyleCnt="0">
        <dgm:presLayoutVars>
          <dgm:animLvl val="lvl"/>
          <dgm:resizeHandles val="exact"/>
        </dgm:presLayoutVars>
      </dgm:prSet>
      <dgm:spPr/>
    </dgm:pt>
    <dgm:pt modelId="{66816A03-AB83-41E1-91F2-648B88BC054C}" type="pres">
      <dgm:prSet presAssocID="{682FD5AF-884B-4BF0-AE1B-19B8154A86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0EA325-ACFA-4E3B-9BCC-4FDA150C48A1}" type="pres">
      <dgm:prSet presAssocID="{682FD5AF-884B-4BF0-AE1B-19B8154A8678}" presName="childText" presStyleLbl="revTx" presStyleIdx="0" presStyleCnt="3">
        <dgm:presLayoutVars>
          <dgm:bulletEnabled val="1"/>
        </dgm:presLayoutVars>
      </dgm:prSet>
      <dgm:spPr/>
    </dgm:pt>
    <dgm:pt modelId="{FD335B64-DB7B-4121-AFA6-D66E76D2F5EE}" type="pres">
      <dgm:prSet presAssocID="{9130D103-A325-4533-B4F5-77E6091032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6B7297-5211-48E7-BE72-4EE351CBF820}" type="pres">
      <dgm:prSet presAssocID="{9130D103-A325-4533-B4F5-77E609103282}" presName="childText" presStyleLbl="revTx" presStyleIdx="1" presStyleCnt="3">
        <dgm:presLayoutVars>
          <dgm:bulletEnabled val="1"/>
        </dgm:presLayoutVars>
      </dgm:prSet>
      <dgm:spPr/>
    </dgm:pt>
    <dgm:pt modelId="{B235D67E-C7F8-4686-83C4-F5453CFCB34A}" type="pres">
      <dgm:prSet presAssocID="{890E4D04-20B2-4D8D-985B-B844518A67F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65651BF-B83F-43AF-8C08-3FFACFDA8684}" type="pres">
      <dgm:prSet presAssocID="{890E4D04-20B2-4D8D-985B-B844518A67F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DDCD90E-EACB-499B-935B-BE6B46B732B0}" type="presOf" srcId="{D8407FE1-6699-4788-87E9-25E495FCFA0E}" destId="{160EA325-ACFA-4E3B-9BCC-4FDA150C48A1}" srcOrd="0" destOrd="2" presId="urn:microsoft.com/office/officeart/2005/8/layout/vList2"/>
    <dgm:cxn modelId="{A2354218-D302-4E1C-844F-B1574E0A8DAA}" type="presOf" srcId="{EAD94A62-03A2-464E-92EB-92EA56CBC618}" destId="{6B6B7297-5211-48E7-BE72-4EE351CBF820}" srcOrd="0" destOrd="2" presId="urn:microsoft.com/office/officeart/2005/8/layout/vList2"/>
    <dgm:cxn modelId="{4D5B265C-8E7B-4B30-A5F3-D1C1DB66EDA9}" srcId="{A4E34F8C-AE80-4260-9214-2EE6A3D98292}" destId="{9130D103-A325-4533-B4F5-77E609103282}" srcOrd="1" destOrd="0" parTransId="{52AF8D6F-0636-445B-A2A1-6FAFA711C291}" sibTransId="{5DBBAB7D-3F67-4A26-81CB-2C9345B60FD6}"/>
    <dgm:cxn modelId="{0B27C460-3184-414C-B217-6AF95B7B347A}" type="presOf" srcId="{890E4D04-20B2-4D8D-985B-B844518A67FD}" destId="{B235D67E-C7F8-4686-83C4-F5453CFCB34A}" srcOrd="0" destOrd="0" presId="urn:microsoft.com/office/officeart/2005/8/layout/vList2"/>
    <dgm:cxn modelId="{924EBC6B-7A92-4C28-BB1B-BED706C9E9D3}" srcId="{A4E34F8C-AE80-4260-9214-2EE6A3D98292}" destId="{890E4D04-20B2-4D8D-985B-B844518A67FD}" srcOrd="2" destOrd="0" parTransId="{42492E7B-6252-474E-AF7A-E42F659E5763}" sibTransId="{05E48059-349B-45DF-B43D-B0F8D12D830C}"/>
    <dgm:cxn modelId="{673BC152-01E0-42E8-8E14-F57A9B3E0A93}" type="presOf" srcId="{3B09C232-65BA-40A1-AFF9-656AE4167C06}" destId="{465651BF-B83F-43AF-8C08-3FFACFDA8684}" srcOrd="0" destOrd="0" presId="urn:microsoft.com/office/officeart/2005/8/layout/vList2"/>
    <dgm:cxn modelId="{EAF47954-7879-46F1-8E62-0786F534265B}" srcId="{890E4D04-20B2-4D8D-985B-B844518A67FD}" destId="{95DAED70-B82F-4B7D-B2D8-4121C7E31F39}" srcOrd="1" destOrd="0" parTransId="{4506B891-B603-4EE3-965D-A5ACF0DF58D1}" sibTransId="{1B6949C4-A206-468A-BE29-2D1E600E4D71}"/>
    <dgm:cxn modelId="{56788B57-443A-4D54-91A1-DF31B5BDA6DF}" type="presOf" srcId="{A4E34F8C-AE80-4260-9214-2EE6A3D98292}" destId="{947F4FD6-BFFA-4E95-8E71-C84FF387D7DD}" srcOrd="0" destOrd="0" presId="urn:microsoft.com/office/officeart/2005/8/layout/vList2"/>
    <dgm:cxn modelId="{E443BA7B-73A9-4947-B8EE-0A57BE34D887}" srcId="{682FD5AF-884B-4BF0-AE1B-19B8154A8678}" destId="{D8407FE1-6699-4788-87E9-25E495FCFA0E}" srcOrd="2" destOrd="0" parTransId="{A04ECE36-D368-44F9-9BE2-45313D2DF1FD}" sibTransId="{9B3E371F-83F0-41B7-B57D-FA6263ADB9AD}"/>
    <dgm:cxn modelId="{B532F88D-272D-4C76-9D63-8CA9C5AA2EB0}" type="presOf" srcId="{1FAA93CA-03AF-4216-83F2-E42838D53E9D}" destId="{160EA325-ACFA-4E3B-9BCC-4FDA150C48A1}" srcOrd="0" destOrd="0" presId="urn:microsoft.com/office/officeart/2005/8/layout/vList2"/>
    <dgm:cxn modelId="{B2AC4796-A0E2-40CB-BEAC-910036476CAF}" type="presOf" srcId="{682FD5AF-884B-4BF0-AE1B-19B8154A8678}" destId="{66816A03-AB83-41E1-91F2-648B88BC054C}" srcOrd="0" destOrd="0" presId="urn:microsoft.com/office/officeart/2005/8/layout/vList2"/>
    <dgm:cxn modelId="{9FE15997-EFF9-4449-BB70-3DC4E9A61A47}" srcId="{890E4D04-20B2-4D8D-985B-B844518A67FD}" destId="{3B09C232-65BA-40A1-AFF9-656AE4167C06}" srcOrd="0" destOrd="0" parTransId="{BFC358C7-693B-4026-BF58-153263926760}" sibTransId="{8C3797BA-5A97-485F-86F7-27E9E3179B6F}"/>
    <dgm:cxn modelId="{4B41C49D-5977-481E-9189-409012E9BA4C}" srcId="{9130D103-A325-4533-B4F5-77E609103282}" destId="{C8195B0C-604A-449E-8C5F-93035623182D}" srcOrd="1" destOrd="0" parTransId="{F6B325F4-D5D5-4FD0-A330-7FC5378AF046}" sibTransId="{8573EF8F-BB5F-4F6B-BBBD-2A54B8C77ED4}"/>
    <dgm:cxn modelId="{885C3AA0-9408-4524-BA09-4768E18DDDF9}" srcId="{A4E34F8C-AE80-4260-9214-2EE6A3D98292}" destId="{682FD5AF-884B-4BF0-AE1B-19B8154A8678}" srcOrd="0" destOrd="0" parTransId="{2095B68E-9982-4A6E-A323-18D0C0DCFA48}" sibTransId="{77CCA524-6C23-4455-AFE2-9AA279D28686}"/>
    <dgm:cxn modelId="{4BF1DAA4-7587-4287-8D4B-F240921B4288}" srcId="{682FD5AF-884B-4BF0-AE1B-19B8154A8678}" destId="{1FAA93CA-03AF-4216-83F2-E42838D53E9D}" srcOrd="0" destOrd="0" parTransId="{2A75DEC4-D74E-4F54-98CB-8B2FC2249793}" sibTransId="{81844A1C-BF73-489F-B137-716487BBC629}"/>
    <dgm:cxn modelId="{2FE87AAD-6E34-41E3-B8D5-37D002F94244}" type="presOf" srcId="{E6FD0A8D-9B54-48D7-A733-6DFC6D93AA75}" destId="{6B6B7297-5211-48E7-BE72-4EE351CBF820}" srcOrd="0" destOrd="0" presId="urn:microsoft.com/office/officeart/2005/8/layout/vList2"/>
    <dgm:cxn modelId="{F3F2FDB5-DCE3-4F5C-AF38-9B32818B4583}" type="presOf" srcId="{C8195B0C-604A-449E-8C5F-93035623182D}" destId="{6B6B7297-5211-48E7-BE72-4EE351CBF820}" srcOrd="0" destOrd="1" presId="urn:microsoft.com/office/officeart/2005/8/layout/vList2"/>
    <dgm:cxn modelId="{A3A75EC2-F55E-43AA-8699-E15D833915C5}" srcId="{9130D103-A325-4533-B4F5-77E609103282}" destId="{E6FD0A8D-9B54-48D7-A733-6DFC6D93AA75}" srcOrd="0" destOrd="0" parTransId="{D2EAA0E6-63E5-4BE5-8C75-5E3E9191BF48}" sibTransId="{4654E5B5-66AB-4D67-BBB9-7DB64015A4AB}"/>
    <dgm:cxn modelId="{A43E55CD-77EC-4A43-A1B4-14F5F67DAB21}" srcId="{9130D103-A325-4533-B4F5-77E609103282}" destId="{EAD94A62-03A2-464E-92EB-92EA56CBC618}" srcOrd="2" destOrd="0" parTransId="{CE478A9F-D279-4FF9-A2DD-8A29138C4EF7}" sibTransId="{02074BA5-2867-4950-A4FC-765A5B295F04}"/>
    <dgm:cxn modelId="{A3006AE0-74C5-4026-BF81-584DF9F181DA}" type="presOf" srcId="{95DAED70-B82F-4B7D-B2D8-4121C7E31F39}" destId="{465651BF-B83F-43AF-8C08-3FFACFDA8684}" srcOrd="0" destOrd="1" presId="urn:microsoft.com/office/officeart/2005/8/layout/vList2"/>
    <dgm:cxn modelId="{8B33A0EE-4D05-4D6E-A7F6-C0DAAFD38133}" type="presOf" srcId="{9130D103-A325-4533-B4F5-77E609103282}" destId="{FD335B64-DB7B-4121-AFA6-D66E76D2F5EE}" srcOrd="0" destOrd="0" presId="urn:microsoft.com/office/officeart/2005/8/layout/vList2"/>
    <dgm:cxn modelId="{D0065EF3-1862-49F9-900D-15861AC2C57D}" srcId="{682FD5AF-884B-4BF0-AE1B-19B8154A8678}" destId="{107F17D7-BCC8-45EA-BBCC-51C40CF728FA}" srcOrd="1" destOrd="0" parTransId="{E58277C4-6001-4F9C-A1F7-05A280B2A836}" sibTransId="{0C881F7D-5DB3-4AD3-B63A-52E45358EFE5}"/>
    <dgm:cxn modelId="{67FF9EF8-7533-4FA5-8275-C91BB9D52EEA}" type="presOf" srcId="{107F17D7-BCC8-45EA-BBCC-51C40CF728FA}" destId="{160EA325-ACFA-4E3B-9BCC-4FDA150C48A1}" srcOrd="0" destOrd="1" presId="urn:microsoft.com/office/officeart/2005/8/layout/vList2"/>
    <dgm:cxn modelId="{05116D2B-D618-4414-A763-C4D348720E8D}" type="presParOf" srcId="{947F4FD6-BFFA-4E95-8E71-C84FF387D7DD}" destId="{66816A03-AB83-41E1-91F2-648B88BC054C}" srcOrd="0" destOrd="0" presId="urn:microsoft.com/office/officeart/2005/8/layout/vList2"/>
    <dgm:cxn modelId="{97502486-4830-4081-B668-7A630CF290CA}" type="presParOf" srcId="{947F4FD6-BFFA-4E95-8E71-C84FF387D7DD}" destId="{160EA325-ACFA-4E3B-9BCC-4FDA150C48A1}" srcOrd="1" destOrd="0" presId="urn:microsoft.com/office/officeart/2005/8/layout/vList2"/>
    <dgm:cxn modelId="{F05C47D0-A986-470C-AE06-973834FFD21F}" type="presParOf" srcId="{947F4FD6-BFFA-4E95-8E71-C84FF387D7DD}" destId="{FD335B64-DB7B-4121-AFA6-D66E76D2F5EE}" srcOrd="2" destOrd="0" presId="urn:microsoft.com/office/officeart/2005/8/layout/vList2"/>
    <dgm:cxn modelId="{722B65FB-9CDB-4945-8167-3B3EB375A886}" type="presParOf" srcId="{947F4FD6-BFFA-4E95-8E71-C84FF387D7DD}" destId="{6B6B7297-5211-48E7-BE72-4EE351CBF820}" srcOrd="3" destOrd="0" presId="urn:microsoft.com/office/officeart/2005/8/layout/vList2"/>
    <dgm:cxn modelId="{CA021186-93F2-40FE-BC19-1A84DEF4B7D2}" type="presParOf" srcId="{947F4FD6-BFFA-4E95-8E71-C84FF387D7DD}" destId="{B235D67E-C7F8-4686-83C4-F5453CFCB34A}" srcOrd="4" destOrd="0" presId="urn:microsoft.com/office/officeart/2005/8/layout/vList2"/>
    <dgm:cxn modelId="{7F7178CB-8449-41E3-83F2-A779BFB0ED9E}" type="presParOf" srcId="{947F4FD6-BFFA-4E95-8E71-C84FF387D7DD}" destId="{465651BF-B83F-43AF-8C08-3FFACFDA868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732F-5791-489A-A887-B0C698A7CD80}">
      <dsp:nvSpPr>
        <dsp:cNvPr id="0" name=""/>
        <dsp:cNvSpPr/>
      </dsp:nvSpPr>
      <dsp:spPr>
        <a:xfrm>
          <a:off x="0" y="629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0CC4A-4A9C-4E30-A928-D9B9957037BE}">
      <dsp:nvSpPr>
        <dsp:cNvPr id="0" name=""/>
        <dsp:cNvSpPr/>
      </dsp:nvSpPr>
      <dsp:spPr>
        <a:xfrm>
          <a:off x="445607" y="332073"/>
          <a:ext cx="810195" cy="810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315A9-B483-497D-A270-43D61E4C940C}">
      <dsp:nvSpPr>
        <dsp:cNvPr id="0" name=""/>
        <dsp:cNvSpPr/>
      </dsp:nvSpPr>
      <dsp:spPr>
        <a:xfrm>
          <a:off x="1701410" y="629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Sleep is critical, occupying ~1/3 of our lives</a:t>
          </a:r>
          <a:endParaRPr lang="en-US" sz="2000" kern="1200"/>
        </a:p>
      </dsp:txBody>
      <dsp:txXfrm>
        <a:off x="1701410" y="629"/>
        <a:ext cx="5416507" cy="1473082"/>
      </dsp:txXfrm>
    </dsp:sp>
    <dsp:sp modelId="{993F32EC-96CD-4121-83A6-D4AF3D3F265E}">
      <dsp:nvSpPr>
        <dsp:cNvPr id="0" name=""/>
        <dsp:cNvSpPr/>
      </dsp:nvSpPr>
      <dsp:spPr>
        <a:xfrm>
          <a:off x="0" y="1841983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36AFE-FE5A-4F06-B3B4-A9E117934868}">
      <dsp:nvSpPr>
        <dsp:cNvPr id="0" name=""/>
        <dsp:cNvSpPr/>
      </dsp:nvSpPr>
      <dsp:spPr>
        <a:xfrm>
          <a:off x="445607" y="2173426"/>
          <a:ext cx="810195" cy="810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BB418-7088-407E-83A5-9EF686AC4F7D}">
      <dsp:nvSpPr>
        <dsp:cNvPr id="0" name=""/>
        <dsp:cNvSpPr/>
      </dsp:nvSpPr>
      <dsp:spPr>
        <a:xfrm>
          <a:off x="1701410" y="1841983"/>
          <a:ext cx="3203063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Sleep benefits are numerous</a:t>
          </a:r>
          <a:endParaRPr lang="en-US" sz="2000" kern="1200"/>
        </a:p>
      </dsp:txBody>
      <dsp:txXfrm>
        <a:off x="1701410" y="1841983"/>
        <a:ext cx="3203063" cy="1473082"/>
      </dsp:txXfrm>
    </dsp:sp>
    <dsp:sp modelId="{8C43E7F2-37B5-443A-961F-EE24A533BC23}">
      <dsp:nvSpPr>
        <dsp:cNvPr id="0" name=""/>
        <dsp:cNvSpPr/>
      </dsp:nvSpPr>
      <dsp:spPr>
        <a:xfrm>
          <a:off x="4904473" y="1841983"/>
          <a:ext cx="2213444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Physical health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Mental well-being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Cognitive performance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Safety</a:t>
          </a:r>
          <a:endParaRPr lang="en-US" sz="1500" kern="1200"/>
        </a:p>
      </dsp:txBody>
      <dsp:txXfrm>
        <a:off x="4904473" y="1841983"/>
        <a:ext cx="2213444" cy="1473082"/>
      </dsp:txXfrm>
    </dsp:sp>
    <dsp:sp modelId="{39FF46C3-7C1C-452E-888D-BA99630AEEA4}">
      <dsp:nvSpPr>
        <dsp:cNvPr id="0" name=""/>
        <dsp:cNvSpPr/>
      </dsp:nvSpPr>
      <dsp:spPr>
        <a:xfrm>
          <a:off x="0" y="3683336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AE364-7101-4A90-B369-2A43D845CDE9}">
      <dsp:nvSpPr>
        <dsp:cNvPr id="0" name=""/>
        <dsp:cNvSpPr/>
      </dsp:nvSpPr>
      <dsp:spPr>
        <a:xfrm>
          <a:off x="445607" y="4014780"/>
          <a:ext cx="810195" cy="810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0D6B5-F0B1-4CC7-99B3-DADE5224B27A}">
      <dsp:nvSpPr>
        <dsp:cNvPr id="0" name=""/>
        <dsp:cNvSpPr/>
      </dsp:nvSpPr>
      <dsp:spPr>
        <a:xfrm>
          <a:off x="1701410" y="3683336"/>
          <a:ext cx="3203063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ISRUC Sleep Dataset is aimed towards researchers studying sleep including</a:t>
          </a:r>
          <a:endParaRPr lang="en-US" sz="2000" kern="1200"/>
        </a:p>
      </dsp:txBody>
      <dsp:txXfrm>
        <a:off x="1701410" y="3683336"/>
        <a:ext cx="3203063" cy="1473082"/>
      </dsp:txXfrm>
    </dsp:sp>
    <dsp:sp modelId="{5D2B8A37-E78D-4B06-B3F1-4782EE0A7273}">
      <dsp:nvSpPr>
        <dsp:cNvPr id="0" name=""/>
        <dsp:cNvSpPr/>
      </dsp:nvSpPr>
      <dsp:spPr>
        <a:xfrm>
          <a:off x="4904473" y="3683336"/>
          <a:ext cx="2213444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Sleep patterns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Sleep disorders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Effects of medication on sleep</a:t>
          </a:r>
          <a:endParaRPr lang="en-US" sz="1500" kern="1200"/>
        </a:p>
      </dsp:txBody>
      <dsp:txXfrm>
        <a:off x="4904473" y="3683336"/>
        <a:ext cx="2213444" cy="1473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80549-5ABC-4521-8F11-9586A71125BC}">
      <dsp:nvSpPr>
        <dsp:cNvPr id="0" name=""/>
        <dsp:cNvSpPr/>
      </dsp:nvSpPr>
      <dsp:spPr>
        <a:xfrm>
          <a:off x="0" y="838020"/>
          <a:ext cx="7117918" cy="1547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4D15C-5BA4-4A92-865F-8FF03621551D}">
      <dsp:nvSpPr>
        <dsp:cNvPr id="0" name=""/>
        <dsp:cNvSpPr/>
      </dsp:nvSpPr>
      <dsp:spPr>
        <a:xfrm>
          <a:off x="468002" y="1186121"/>
          <a:ext cx="850913" cy="85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2C902-592B-40FD-9E5B-EB153B226CFC}">
      <dsp:nvSpPr>
        <dsp:cNvPr id="0" name=""/>
        <dsp:cNvSpPr/>
      </dsp:nvSpPr>
      <dsp:spPr>
        <a:xfrm>
          <a:off x="1786917" y="838020"/>
          <a:ext cx="5331000" cy="1547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36" tIns="163736" rIns="163736" bIns="1637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Understanding sleep disorders</a:t>
          </a:r>
          <a:endParaRPr lang="en-US" sz="2500" kern="1200"/>
        </a:p>
      </dsp:txBody>
      <dsp:txXfrm>
        <a:off x="1786917" y="838020"/>
        <a:ext cx="5331000" cy="1547114"/>
      </dsp:txXfrm>
    </dsp:sp>
    <dsp:sp modelId="{F00B9058-F2EC-48DA-A67C-7C42D74FFE0B}">
      <dsp:nvSpPr>
        <dsp:cNvPr id="0" name=""/>
        <dsp:cNvSpPr/>
      </dsp:nvSpPr>
      <dsp:spPr>
        <a:xfrm>
          <a:off x="0" y="2771913"/>
          <a:ext cx="7117918" cy="1547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CF1EB-581B-46EF-AE70-A2BE1072356A}">
      <dsp:nvSpPr>
        <dsp:cNvPr id="0" name=""/>
        <dsp:cNvSpPr/>
      </dsp:nvSpPr>
      <dsp:spPr>
        <a:xfrm>
          <a:off x="468002" y="3120014"/>
          <a:ext cx="850913" cy="850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EA4A-2EFA-404E-B9EB-8B07FE79D2EE}">
      <dsp:nvSpPr>
        <dsp:cNvPr id="0" name=""/>
        <dsp:cNvSpPr/>
      </dsp:nvSpPr>
      <dsp:spPr>
        <a:xfrm>
          <a:off x="1786917" y="2771913"/>
          <a:ext cx="5331000" cy="1547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36" tIns="163736" rIns="163736" bIns="1637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Impact on health</a:t>
          </a:r>
          <a:endParaRPr lang="en-US" sz="2500" kern="1200"/>
        </a:p>
      </dsp:txBody>
      <dsp:txXfrm>
        <a:off x="1786917" y="2771913"/>
        <a:ext cx="5331000" cy="1547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48CC7-1478-4E01-8479-06CE850A829A}">
      <dsp:nvSpPr>
        <dsp:cNvPr id="0" name=""/>
        <dsp:cNvSpPr/>
      </dsp:nvSpPr>
      <dsp:spPr>
        <a:xfrm>
          <a:off x="0" y="65415"/>
          <a:ext cx="7117918" cy="119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How do age and gender affect sleep hours?</a:t>
          </a:r>
          <a:endParaRPr lang="en-US" sz="3000" kern="1200" dirty="0"/>
        </a:p>
      </dsp:txBody>
      <dsp:txXfrm>
        <a:off x="58177" y="123592"/>
        <a:ext cx="7001564" cy="1075400"/>
      </dsp:txXfrm>
    </dsp:sp>
    <dsp:sp modelId="{463DB81E-B4E2-4D78-A20C-339A853138CF}">
      <dsp:nvSpPr>
        <dsp:cNvPr id="0" name=""/>
        <dsp:cNvSpPr/>
      </dsp:nvSpPr>
      <dsp:spPr>
        <a:xfrm>
          <a:off x="0" y="1343569"/>
          <a:ext cx="7117918" cy="1191754"/>
        </a:xfrm>
        <a:prstGeom prst="roundRect">
          <a:avLst/>
        </a:prstGeom>
        <a:solidFill>
          <a:schemeClr val="accent2">
            <a:hueOff val="-508459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What other factors impact sleep quality?</a:t>
          </a:r>
          <a:endParaRPr lang="en-US" sz="3000" kern="1200" dirty="0"/>
        </a:p>
      </dsp:txBody>
      <dsp:txXfrm>
        <a:off x="58177" y="1401746"/>
        <a:ext cx="7001564" cy="1075400"/>
      </dsp:txXfrm>
    </dsp:sp>
    <dsp:sp modelId="{CBA011B5-C1E3-4FA3-B494-DF95EAE9D96F}">
      <dsp:nvSpPr>
        <dsp:cNvPr id="0" name=""/>
        <dsp:cNvSpPr/>
      </dsp:nvSpPr>
      <dsp:spPr>
        <a:xfrm>
          <a:off x="0" y="2621724"/>
          <a:ext cx="7117918" cy="1191754"/>
        </a:xfrm>
        <a:prstGeom prst="roundRect">
          <a:avLst/>
        </a:prstGeom>
        <a:solidFill>
          <a:schemeClr val="accent2">
            <a:hueOff val="-1016918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How does health status (ex. BMI) impact sleep hours and resting heart rate?</a:t>
          </a:r>
          <a:endParaRPr lang="en-US" sz="3000" kern="1200" dirty="0"/>
        </a:p>
      </dsp:txBody>
      <dsp:txXfrm>
        <a:off x="58177" y="2679901"/>
        <a:ext cx="7001564" cy="1075400"/>
      </dsp:txXfrm>
    </dsp:sp>
    <dsp:sp modelId="{5E0E0F03-E491-4328-9DE6-DEC5C9122802}">
      <dsp:nvSpPr>
        <dsp:cNvPr id="0" name=""/>
        <dsp:cNvSpPr/>
      </dsp:nvSpPr>
      <dsp:spPr>
        <a:xfrm>
          <a:off x="0" y="3899879"/>
          <a:ext cx="7117918" cy="1191754"/>
        </a:xfrm>
        <a:prstGeom prst="roundRect">
          <a:avLst/>
        </a:prstGeom>
        <a:solidFill>
          <a:schemeClr val="accent2">
            <a:hueOff val="-1525377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How do sleep disorders impact quality and hours of sleep?</a:t>
          </a:r>
          <a:endParaRPr lang="en-US" sz="3000" kern="1200" dirty="0"/>
        </a:p>
      </dsp:txBody>
      <dsp:txXfrm>
        <a:off x="58177" y="3958056"/>
        <a:ext cx="7001564" cy="1075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16A03-AB83-41E1-91F2-648B88BC054C}">
      <dsp:nvSpPr>
        <dsp:cNvPr id="0" name=""/>
        <dsp:cNvSpPr/>
      </dsp:nvSpPr>
      <dsp:spPr>
        <a:xfrm>
          <a:off x="0" y="243789"/>
          <a:ext cx="7117918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General Population Data:</a:t>
          </a:r>
          <a:endParaRPr lang="en-US" sz="2600" kern="1200"/>
        </a:p>
      </dsp:txBody>
      <dsp:txXfrm>
        <a:off x="30442" y="274231"/>
        <a:ext cx="7057034" cy="562726"/>
      </dsp:txXfrm>
    </dsp:sp>
    <dsp:sp modelId="{160EA325-ACFA-4E3B-9BCC-4FDA150C48A1}">
      <dsp:nvSpPr>
        <dsp:cNvPr id="0" name=""/>
        <dsp:cNvSpPr/>
      </dsp:nvSpPr>
      <dsp:spPr>
        <a:xfrm>
          <a:off x="0" y="867399"/>
          <a:ext cx="7117918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99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100 subjects, one recording each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Polysomnogram analyzed by two experts for sleep stage data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Demographics of subjects included</a:t>
          </a:r>
          <a:endParaRPr lang="en-US" sz="2000" kern="1200"/>
        </a:p>
      </dsp:txBody>
      <dsp:txXfrm>
        <a:off x="0" y="867399"/>
        <a:ext cx="7117918" cy="1049490"/>
      </dsp:txXfrm>
    </dsp:sp>
    <dsp:sp modelId="{FD335B64-DB7B-4121-AFA6-D66E76D2F5EE}">
      <dsp:nvSpPr>
        <dsp:cNvPr id="0" name=""/>
        <dsp:cNvSpPr/>
      </dsp:nvSpPr>
      <dsp:spPr>
        <a:xfrm>
          <a:off x="0" y="1916889"/>
          <a:ext cx="7117918" cy="623610"/>
        </a:xfrm>
        <a:prstGeom prst="roundRect">
          <a:avLst/>
        </a:prstGeom>
        <a:solidFill>
          <a:schemeClr val="accent2">
            <a:hueOff val="-762688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Healthy Subject Data:</a:t>
          </a:r>
          <a:endParaRPr lang="en-US" sz="2600" kern="1200"/>
        </a:p>
      </dsp:txBody>
      <dsp:txXfrm>
        <a:off x="30442" y="1947331"/>
        <a:ext cx="7057034" cy="562726"/>
      </dsp:txXfrm>
    </dsp:sp>
    <dsp:sp modelId="{6B6B7297-5211-48E7-BE72-4EE351CBF820}">
      <dsp:nvSpPr>
        <dsp:cNvPr id="0" name=""/>
        <dsp:cNvSpPr/>
      </dsp:nvSpPr>
      <dsp:spPr>
        <a:xfrm>
          <a:off x="0" y="2540499"/>
          <a:ext cx="7117918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99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10 healthy subjects, one recording each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Polysomnogram analyzed by two experts for sleep stage data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Demographics of subjects included</a:t>
          </a:r>
          <a:endParaRPr lang="en-US" sz="2000" kern="1200"/>
        </a:p>
      </dsp:txBody>
      <dsp:txXfrm>
        <a:off x="0" y="2540499"/>
        <a:ext cx="7117918" cy="1049490"/>
      </dsp:txXfrm>
    </dsp:sp>
    <dsp:sp modelId="{B235D67E-C7F8-4686-83C4-F5453CFCB34A}">
      <dsp:nvSpPr>
        <dsp:cNvPr id="0" name=""/>
        <dsp:cNvSpPr/>
      </dsp:nvSpPr>
      <dsp:spPr>
        <a:xfrm>
          <a:off x="0" y="3589989"/>
          <a:ext cx="7117918" cy="623610"/>
        </a:xfrm>
        <a:prstGeom prst="roundRect">
          <a:avLst/>
        </a:prstGeom>
        <a:solidFill>
          <a:schemeClr val="accent2">
            <a:hueOff val="-1525377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Sleep stage and event data organized into epochs:</a:t>
          </a:r>
          <a:endParaRPr lang="en-US" sz="2600" kern="1200"/>
        </a:p>
      </dsp:txBody>
      <dsp:txXfrm>
        <a:off x="30442" y="3620431"/>
        <a:ext cx="7057034" cy="562726"/>
      </dsp:txXfrm>
    </dsp:sp>
    <dsp:sp modelId="{465651BF-B83F-43AF-8C08-3FFACFDA8684}">
      <dsp:nvSpPr>
        <dsp:cNvPr id="0" name=""/>
        <dsp:cNvSpPr/>
      </dsp:nvSpPr>
      <dsp:spPr>
        <a:xfrm>
          <a:off x="0" y="4213599"/>
          <a:ext cx="7117918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99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30 seconds each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Includes sleep stages, HR, SpO2</a:t>
          </a:r>
          <a:endParaRPr lang="en-US" sz="2000" kern="1200"/>
        </a:p>
      </dsp:txBody>
      <dsp:txXfrm>
        <a:off x="0" y="4213599"/>
        <a:ext cx="7117918" cy="6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0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6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7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0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2/15/2024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00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close-up of a blue and purple circle&#10;&#10;Description automatically generated">
            <a:extLst>
              <a:ext uri="{FF2B5EF4-FFF2-40B4-BE49-F238E27FC236}">
                <a16:creationId xmlns:a16="http://schemas.microsoft.com/office/drawing/2014/main" id="{CB6D1AE0-55F3-1DA6-F689-DE4363103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3F4B3A-2A6E-92D5-EFBB-2CCF0DE7C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Sleep Health Exploratory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C2E2-5F4B-9333-8C3A-937E3F020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Josh Brauner, </a:t>
            </a:r>
            <a:r>
              <a:rPr lang="en-CA" dirty="0" err="1">
                <a:solidFill>
                  <a:srgbClr val="FFFFFF"/>
                </a:solidFill>
              </a:rPr>
              <a:t>Raahim</a:t>
            </a:r>
            <a:r>
              <a:rPr lang="en-CA" dirty="0">
                <a:solidFill>
                  <a:srgbClr val="FFFFFF"/>
                </a:solidFill>
              </a:rPr>
              <a:t> Salman, Ze Yu</a:t>
            </a:r>
          </a:p>
        </p:txBody>
      </p:sp>
    </p:spTree>
    <p:extLst>
      <p:ext uri="{BB962C8B-B14F-4D97-AF65-F5344CB8AC3E}">
        <p14:creationId xmlns:p14="http://schemas.microsoft.com/office/powerpoint/2010/main" val="277320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Cat sleeping on bed">
            <a:extLst>
              <a:ext uri="{FF2B5EF4-FFF2-40B4-BE49-F238E27FC236}">
                <a16:creationId xmlns:a16="http://schemas.microsoft.com/office/drawing/2014/main" id="{89D1D0D2-6B64-5B59-6794-CBF4C8034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804" r="-1" b="990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7858FB-C5EA-24C3-E82B-CF2A883C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en-CA" sz="4400">
                <a:solidFill>
                  <a:srgbClr val="FFFFFF"/>
                </a:solidFill>
              </a:rPr>
              <a:t>Guiding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5392-D90A-216F-88D6-2AD9B269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anchor="t">
            <a:normAutofit/>
          </a:bodyPr>
          <a:lstStyle/>
          <a:p>
            <a:pPr algn="ctr"/>
            <a:r>
              <a:rPr lang="en-CA" sz="1800" dirty="0">
                <a:solidFill>
                  <a:srgbClr val="FFFFFF"/>
                </a:solidFill>
              </a:rPr>
              <a:t>What other factors impact sleep quality?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7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E933-0EA2-9045-5952-624B5979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with green dots&#10;&#10;Description automatically generated">
            <a:extLst>
              <a:ext uri="{FF2B5EF4-FFF2-40B4-BE49-F238E27FC236}">
                <a16:creationId xmlns:a16="http://schemas.microsoft.com/office/drawing/2014/main" id="{2885D321-55CD-ED43-187D-E155347EA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43" y="0"/>
            <a:ext cx="6412675" cy="6858000"/>
          </a:xfrm>
        </p:spPr>
      </p:pic>
    </p:spTree>
    <p:extLst>
      <p:ext uri="{BB962C8B-B14F-4D97-AF65-F5344CB8AC3E}">
        <p14:creationId xmlns:p14="http://schemas.microsoft.com/office/powerpoint/2010/main" val="240566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A111-31E4-3669-06EB-19FE9BBE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of a sleep&#10;&#10;Description automatically generated">
            <a:extLst>
              <a:ext uri="{FF2B5EF4-FFF2-40B4-BE49-F238E27FC236}">
                <a16:creationId xmlns:a16="http://schemas.microsoft.com/office/drawing/2014/main" id="{5685EC42-26BE-5D9B-D357-5DFE73BF2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71" y="0"/>
            <a:ext cx="6407258" cy="6852207"/>
          </a:xfrm>
        </p:spPr>
      </p:pic>
    </p:spTree>
    <p:extLst>
      <p:ext uri="{BB962C8B-B14F-4D97-AF65-F5344CB8AC3E}">
        <p14:creationId xmlns:p14="http://schemas.microsoft.com/office/powerpoint/2010/main" val="286561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06A5-3FF7-287A-4AC9-5CD59445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oup of blue and orange dots&#10;&#10;Description automatically generated">
            <a:extLst>
              <a:ext uri="{FF2B5EF4-FFF2-40B4-BE49-F238E27FC236}">
                <a16:creationId xmlns:a16="http://schemas.microsoft.com/office/drawing/2014/main" id="{0A3BEB87-F213-11B6-64EC-570699D54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93" y="0"/>
            <a:ext cx="7548814" cy="6858000"/>
          </a:xfrm>
        </p:spPr>
      </p:pic>
    </p:spTree>
    <p:extLst>
      <p:ext uri="{BB962C8B-B14F-4D97-AF65-F5344CB8AC3E}">
        <p14:creationId xmlns:p14="http://schemas.microsoft.com/office/powerpoint/2010/main" val="199934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2B5A-E162-EFD9-E71F-0E4F79D1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8AE5690-A932-AB6B-21F8-51400E035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92" y="0"/>
            <a:ext cx="9166005" cy="6864409"/>
          </a:xfrm>
        </p:spPr>
      </p:pic>
    </p:spTree>
    <p:extLst>
      <p:ext uri="{BB962C8B-B14F-4D97-AF65-F5344CB8AC3E}">
        <p14:creationId xmlns:p14="http://schemas.microsoft.com/office/powerpoint/2010/main" val="274306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9B8C-9CAD-AC26-6CA4-C07DCE9F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of a sleep&#10;&#10;Description automatically generated with medium confidence">
            <a:extLst>
              <a:ext uri="{FF2B5EF4-FFF2-40B4-BE49-F238E27FC236}">
                <a16:creationId xmlns:a16="http://schemas.microsoft.com/office/drawing/2014/main" id="{EF3ECAE2-6B78-4D13-7DB2-A5E2BC527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47" y="0"/>
            <a:ext cx="6647506" cy="6847598"/>
          </a:xfrm>
        </p:spPr>
      </p:pic>
    </p:spTree>
    <p:extLst>
      <p:ext uri="{BB962C8B-B14F-4D97-AF65-F5344CB8AC3E}">
        <p14:creationId xmlns:p14="http://schemas.microsoft.com/office/powerpoint/2010/main" val="241409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23D-C529-1948-9622-AB3AFC2B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9977BB30-9C0A-F869-11D6-49A775134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06" y="0"/>
            <a:ext cx="7826187" cy="6858000"/>
          </a:xfrm>
        </p:spPr>
      </p:pic>
    </p:spTree>
    <p:extLst>
      <p:ext uri="{BB962C8B-B14F-4D97-AF65-F5344CB8AC3E}">
        <p14:creationId xmlns:p14="http://schemas.microsoft.com/office/powerpoint/2010/main" val="91052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76F7-181C-F48D-82A7-E0B6539E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385A1D8F-B43E-5E65-8A65-4197E29BF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" y="115533"/>
            <a:ext cx="12171671" cy="6626934"/>
          </a:xfrm>
        </p:spPr>
      </p:pic>
    </p:spTree>
    <p:extLst>
      <p:ext uri="{BB962C8B-B14F-4D97-AF65-F5344CB8AC3E}">
        <p14:creationId xmlns:p14="http://schemas.microsoft.com/office/powerpoint/2010/main" val="417785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Cardiogram">
            <a:extLst>
              <a:ext uri="{FF2B5EF4-FFF2-40B4-BE49-F238E27FC236}">
                <a16:creationId xmlns:a16="http://schemas.microsoft.com/office/drawing/2014/main" id="{C932C5DA-76CD-01C8-0F7B-720A8B8FF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393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C1BE55-C1E4-A16E-21A4-05A4FE9C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en-CA" sz="4400">
                <a:solidFill>
                  <a:srgbClr val="FFFFFF"/>
                </a:solidFill>
              </a:rPr>
              <a:t>Guiding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57EA-BBC4-E160-95C8-81E7ABFB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anchor="t">
            <a:normAutofit/>
          </a:bodyPr>
          <a:lstStyle/>
          <a:p>
            <a:pPr algn="ctr"/>
            <a:r>
              <a:rPr lang="en-CA" sz="1800" dirty="0">
                <a:solidFill>
                  <a:srgbClr val="FFFFFF"/>
                </a:solidFill>
              </a:rPr>
              <a:t>How does health status (ex. BMI) impact sleep hours and resting heart rate?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1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6A46-59F9-DF4A-C203-7FA9D7EF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E72F9319-9A40-DC92-6DD0-5A9ABB647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60" y="-7154"/>
            <a:ext cx="8541080" cy="6872308"/>
          </a:xfrm>
        </p:spPr>
      </p:pic>
    </p:spTree>
    <p:extLst>
      <p:ext uri="{BB962C8B-B14F-4D97-AF65-F5344CB8AC3E}">
        <p14:creationId xmlns:p14="http://schemas.microsoft.com/office/powerpoint/2010/main" val="10726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348066-7994-D018-1DD5-CA816FB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1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4A7135-7F48-9AFC-AD04-2D9DB3729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365321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229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3475-E0D2-C2B1-4910-4A488F8E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46D2D554-0CC3-FE9F-0D34-F82FD493A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51" y="0"/>
            <a:ext cx="8523298" cy="6858000"/>
          </a:xfrm>
        </p:spPr>
      </p:pic>
    </p:spTree>
    <p:extLst>
      <p:ext uri="{BB962C8B-B14F-4D97-AF65-F5344CB8AC3E}">
        <p14:creationId xmlns:p14="http://schemas.microsoft.com/office/powerpoint/2010/main" val="2522891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5B86C-CEE6-CE0E-97B1-F50B41276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1E3B38-721B-FC03-AAB1-7B2AE2A6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en-CA" sz="4400">
                <a:solidFill>
                  <a:srgbClr val="FFFFFF"/>
                </a:solidFill>
              </a:rPr>
              <a:t>Guiding 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386F-B676-F76D-0685-5FF2E927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anchor="t">
            <a:normAutofit/>
          </a:bodyPr>
          <a:lstStyle/>
          <a:p>
            <a:pPr algn="ctr"/>
            <a:r>
              <a:rPr lang="en-CA" sz="1800" dirty="0">
                <a:solidFill>
                  <a:srgbClr val="FFFFFF"/>
                </a:solidFill>
              </a:rPr>
              <a:t>How do sleep disorders impact quality and hours of sleep?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46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D489-F040-1A7B-4782-72F36211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of different types of numbers&#10;&#10;Description automatically generated with medium confidence">
            <a:extLst>
              <a:ext uri="{FF2B5EF4-FFF2-40B4-BE49-F238E27FC236}">
                <a16:creationId xmlns:a16="http://schemas.microsoft.com/office/drawing/2014/main" id="{DE75CD5A-B088-E2A4-45AB-7283A53C9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08" y="0"/>
            <a:ext cx="8916983" cy="6858000"/>
          </a:xfrm>
        </p:spPr>
      </p:pic>
    </p:spTree>
    <p:extLst>
      <p:ext uri="{BB962C8B-B14F-4D97-AF65-F5344CB8AC3E}">
        <p14:creationId xmlns:p14="http://schemas.microsoft.com/office/powerpoint/2010/main" val="3045606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B0EF-8CD1-352A-71EE-A220F56F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03C411F5-1D11-381B-DF9D-585507CC0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1" y="0"/>
            <a:ext cx="8774438" cy="6858000"/>
          </a:xfrm>
        </p:spPr>
      </p:pic>
    </p:spTree>
    <p:extLst>
      <p:ext uri="{BB962C8B-B14F-4D97-AF65-F5344CB8AC3E}">
        <p14:creationId xmlns:p14="http://schemas.microsoft.com/office/powerpoint/2010/main" val="2000894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3DDB079-A267-3343-6530-F1B2C6DFE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525"/>
          <a:stretch/>
        </p:blipFill>
        <p:spPr>
          <a:xfrm>
            <a:off x="20" y="10"/>
            <a:ext cx="12190456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42D2-2267-8451-E085-6ABE4761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43294"/>
            <a:ext cx="9923708" cy="1020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DD215D-5A08-6940-FAF3-EFCD33EB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400"/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15EC57-02AA-643F-66FB-C7D9F4621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342668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72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65C286-A7B0-E451-C726-490FCF5F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400"/>
              <a:t>Guiding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CBB362-7161-2B67-3043-5F4B20ADA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76096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99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B27975-767A-6B43-0A38-D19B4EEC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400"/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47E83E-D3BB-FCB0-8B61-9E1F02A22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44450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09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A28E6CB0-A53F-196E-DD7C-F88D24ED8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608" b="1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C91D2-7FAE-3702-E50C-663AAA08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88205"/>
            <a:ext cx="8731683" cy="11604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6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D35FE-4EC7-71B0-FAB7-AA582A2F7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20185A-D9D3-7E5A-6058-2BEF1A99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en-CA" sz="4400">
                <a:solidFill>
                  <a:srgbClr val="FFFFFF"/>
                </a:solidFill>
              </a:rPr>
              <a:t>Guiding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E86A-1C01-6513-4AE9-2ECCA4498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anchor="t">
            <a:normAutofit/>
          </a:bodyPr>
          <a:lstStyle/>
          <a:p>
            <a:pPr algn="ctr"/>
            <a:r>
              <a:rPr lang="en-CA" sz="1800" dirty="0">
                <a:solidFill>
                  <a:srgbClr val="FFFFFF"/>
                </a:solidFill>
              </a:rPr>
              <a:t>How do age and gender affect sleep hours?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3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9A5CF05F-B2CD-E4A3-1FE7-02100F5E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63" y="-2"/>
            <a:ext cx="9693423" cy="6858000"/>
          </a:xfrm>
        </p:spPr>
      </p:pic>
    </p:spTree>
    <p:extLst>
      <p:ext uri="{BB962C8B-B14F-4D97-AF65-F5344CB8AC3E}">
        <p14:creationId xmlns:p14="http://schemas.microsoft.com/office/powerpoint/2010/main" val="180644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F869-364B-F86E-949B-68A672F2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diagram of a distribution of scape hours&#10;&#10;Description automatically generated">
            <a:extLst>
              <a:ext uri="{FF2B5EF4-FFF2-40B4-BE49-F238E27FC236}">
                <a16:creationId xmlns:a16="http://schemas.microsoft.com/office/drawing/2014/main" id="{55EA8EE5-8ED3-640F-AAD2-50164C78B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17" y="0"/>
            <a:ext cx="9317555" cy="6859665"/>
          </a:xfrm>
        </p:spPr>
      </p:pic>
    </p:spTree>
    <p:extLst>
      <p:ext uri="{BB962C8B-B14F-4D97-AF65-F5344CB8AC3E}">
        <p14:creationId xmlns:p14="http://schemas.microsoft.com/office/powerpoint/2010/main" val="325089851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C34D9B"/>
      </a:accent1>
      <a:accent2>
        <a:srgbClr val="A93BB1"/>
      </a:accent2>
      <a:accent3>
        <a:srgbClr val="894DC3"/>
      </a:accent3>
      <a:accent4>
        <a:srgbClr val="4A3FB3"/>
      </a:accent4>
      <a:accent5>
        <a:srgbClr val="4D73C3"/>
      </a:accent5>
      <a:accent6>
        <a:srgbClr val="3B93B1"/>
      </a:accent6>
      <a:hlink>
        <a:srgbClr val="349D58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</TotalTime>
  <Words>231</Words>
  <Application>Microsoft Office PowerPoint</Application>
  <PresentationFormat>Widescreen</PresentationFormat>
  <Paragraphs>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AvenirNext LT Pro Medium</vt:lpstr>
      <vt:lpstr>Calibri</vt:lpstr>
      <vt:lpstr>Gill Sans Nova</vt:lpstr>
      <vt:lpstr>ConfettiVTI</vt:lpstr>
      <vt:lpstr>Sleep Health Exploratory Analysis</vt:lpstr>
      <vt:lpstr>Introduction</vt:lpstr>
      <vt:lpstr>Motivation</vt:lpstr>
      <vt:lpstr>Guiding Questions</vt:lpstr>
      <vt:lpstr>Dataset</vt:lpstr>
      <vt:lpstr>Results</vt:lpstr>
      <vt:lpstr>Guiding Question 1</vt:lpstr>
      <vt:lpstr>PowerPoint Presentation</vt:lpstr>
      <vt:lpstr>PowerPoint Presentation</vt:lpstr>
      <vt:lpstr>Guiding Question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Guiding Question 3</vt:lpstr>
      <vt:lpstr>PowerPoint Presentation</vt:lpstr>
      <vt:lpstr>PowerPoint Presentation</vt:lpstr>
      <vt:lpstr>Guiding Question 4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Health Exploratory Analysis</dc:title>
  <dc:creator>Anon</dc:creator>
  <cp:lastModifiedBy>Anon</cp:lastModifiedBy>
  <cp:revision>2</cp:revision>
  <dcterms:created xsi:type="dcterms:W3CDTF">2024-02-15T15:57:02Z</dcterms:created>
  <dcterms:modified xsi:type="dcterms:W3CDTF">2024-02-15T19:15:15Z</dcterms:modified>
</cp:coreProperties>
</file>