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3278"/>
            <a:ext cx="5192486" cy="106493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StackFrame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3348208"/>
            <a:ext cx="6858000" cy="124182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Desone Burns II, Bryce Hammond, Josh McCloskey, Stephen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Varjabedian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602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159669"/>
            <a:ext cx="7886700" cy="99417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Overview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2153842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social media application made to create a live and dynamic virtual community in which users can interact anonymously with users using location-based chat rooms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StackFrames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).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can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“push”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types of content: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“Strings”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939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50169"/>
            <a:ext cx="7886700" cy="99417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User Experience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2219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launches app, is placed in a geo-based chat room with surrounding users.</a:t>
            </a: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can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upvote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downvote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Pushes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they like or dislike, contributing to the user’s score.</a:t>
            </a: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Stacks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will contain live locational content which offers unique interactions with nearby users which can foster relevant and unique content.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04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Target User Base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Ages 16-30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in socially active environment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seeking unique and interactive entertainment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active in social media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03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135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Orbitron</vt:lpstr>
      <vt:lpstr>Office Theme</vt:lpstr>
      <vt:lpstr>StackFrame</vt:lpstr>
      <vt:lpstr>Overview</vt:lpstr>
      <vt:lpstr>User Experience</vt:lpstr>
      <vt:lpstr>Target User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StackFrame</dc:title>
  <dc:creator>Desone</dc:creator>
  <cp:lastModifiedBy>Desone</cp:lastModifiedBy>
  <cp:revision>15</cp:revision>
  <dcterms:created xsi:type="dcterms:W3CDTF">2015-09-16T23:15:55Z</dcterms:created>
  <dcterms:modified xsi:type="dcterms:W3CDTF">2015-09-17T20:29:37Z</dcterms:modified>
</cp:coreProperties>
</file>