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CD4"/>
            </a:gs>
            <a:gs pos="71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5C75-9F30-49D0-B771-7CDC2112E43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A07C-E4E6-4AC6-A66F-62B838A4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Orbitron" panose="02000000000000000000" pitchFamily="2" charset="0"/>
              </a:rPr>
              <a:t>StackFrame</a:t>
            </a:r>
            <a:endParaRPr lang="en-US" dirty="0">
              <a:latin typeface="Orbitron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Desone Burns II, Bryce Hammond, Josh McCloskey, Stephen </a:t>
            </a:r>
            <a:r>
              <a:rPr lang="en-US" dirty="0" err="1" smtClean="0"/>
              <a:t>Varjabedian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0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rbitron" panose="02000000000000000000" pitchFamily="2" charset="0"/>
              </a:rPr>
              <a:t>Overview</a:t>
            </a:r>
            <a:endParaRPr lang="en-US" dirty="0">
              <a:latin typeface="Orbitro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social media application made to create a live and dynamic virtual community in which users can interact anonymously with users using location-based chat rooms </a:t>
            </a:r>
            <a:r>
              <a:rPr lang="en-US" dirty="0" smtClean="0">
                <a:latin typeface="Orbitron" panose="02000000000000000000" pitchFamily="2" charset="0"/>
              </a:rPr>
              <a:t>(</a:t>
            </a:r>
            <a:r>
              <a:rPr lang="en-US" dirty="0" err="1" smtClean="0">
                <a:latin typeface="Orbitron" panose="02000000000000000000" pitchFamily="2" charset="0"/>
              </a:rPr>
              <a:t>StackFrames</a:t>
            </a:r>
            <a:r>
              <a:rPr lang="en-US" dirty="0" smtClean="0">
                <a:latin typeface="Orbitron" panose="02000000000000000000" pitchFamily="2" charset="0"/>
              </a:rPr>
              <a:t>).</a:t>
            </a:r>
          </a:p>
          <a:p>
            <a:endParaRPr lang="en-US" dirty="0">
              <a:latin typeface="Orbitron" panose="02000000000000000000" pitchFamily="2" charset="0"/>
            </a:endParaRPr>
          </a:p>
          <a:p>
            <a:r>
              <a:rPr lang="en-US" dirty="0" smtClean="0"/>
              <a:t>Users can </a:t>
            </a:r>
            <a:r>
              <a:rPr lang="en-US" dirty="0" smtClean="0">
                <a:latin typeface="Orbitron" panose="02000000000000000000" pitchFamily="2" charset="0"/>
              </a:rPr>
              <a:t>“push” </a:t>
            </a:r>
            <a:r>
              <a:rPr lang="en-US" dirty="0" smtClean="0"/>
              <a:t>three types of content:</a:t>
            </a:r>
          </a:p>
          <a:p>
            <a:pPr lvl="1"/>
            <a:r>
              <a:rPr lang="en-US" dirty="0" smtClean="0">
                <a:latin typeface="Orbitron" panose="02000000000000000000" pitchFamily="2" charset="0"/>
              </a:rPr>
              <a:t>“Strings”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Videos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launches app, is placed in a geo-based chat room with surrounding users.</a:t>
            </a:r>
          </a:p>
          <a:p>
            <a:endParaRPr lang="en-US" dirty="0" smtClean="0"/>
          </a:p>
          <a:p>
            <a:r>
              <a:rPr lang="en-US" dirty="0" smtClean="0"/>
              <a:t>Users can </a:t>
            </a:r>
            <a:r>
              <a:rPr lang="en-US" dirty="0" err="1" smtClean="0"/>
              <a:t>upvote</a:t>
            </a:r>
            <a:r>
              <a:rPr lang="en-US" dirty="0" smtClean="0"/>
              <a:t>/</a:t>
            </a:r>
            <a:r>
              <a:rPr lang="en-US" dirty="0" err="1" smtClean="0"/>
              <a:t>downvote</a:t>
            </a:r>
            <a:r>
              <a:rPr lang="en-US" dirty="0" smtClean="0"/>
              <a:t> “</a:t>
            </a:r>
            <a:r>
              <a:rPr lang="en-US" dirty="0" smtClean="0">
                <a:latin typeface="Orbitron" panose="02000000000000000000" pitchFamily="2" charset="0"/>
              </a:rPr>
              <a:t>Pushes</a:t>
            </a:r>
            <a:r>
              <a:rPr lang="en-US" dirty="0" smtClean="0"/>
              <a:t>” they like or dislike, contributing to the user’s score.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latin typeface="Orbitron" panose="02000000000000000000" pitchFamily="2" charset="0"/>
              </a:rPr>
              <a:t>Stacks</a:t>
            </a:r>
            <a:r>
              <a:rPr lang="en-US" dirty="0" smtClean="0"/>
              <a:t>” will contain live locational content which offers unique interactions with nearby users which can foster relevant and unique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4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Ages 16-30</a:t>
            </a:r>
          </a:p>
          <a:p>
            <a:endParaRPr lang="en-US" dirty="0"/>
          </a:p>
          <a:p>
            <a:r>
              <a:rPr lang="en-US" dirty="0" smtClean="0"/>
              <a:t>Users in socially active environment</a:t>
            </a:r>
          </a:p>
          <a:p>
            <a:endParaRPr lang="en-US" dirty="0"/>
          </a:p>
          <a:p>
            <a:r>
              <a:rPr lang="en-US" dirty="0" smtClean="0"/>
              <a:t>People seeking unique and </a:t>
            </a:r>
            <a:r>
              <a:rPr lang="en-US" smtClean="0"/>
              <a:t>interactive entertainment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People active in 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3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Orbitron</vt:lpstr>
      <vt:lpstr>Office Theme</vt:lpstr>
      <vt:lpstr>StackFrame</vt:lpstr>
      <vt:lpstr>Overview</vt:lpstr>
      <vt:lpstr>User Experience</vt:lpstr>
      <vt:lpstr>Target User 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StackFrame</dc:title>
  <dc:creator>Desone</dc:creator>
  <cp:lastModifiedBy>Desone</cp:lastModifiedBy>
  <cp:revision>8</cp:revision>
  <dcterms:created xsi:type="dcterms:W3CDTF">2015-09-16T23:15:55Z</dcterms:created>
  <dcterms:modified xsi:type="dcterms:W3CDTF">2015-09-17T00:17:24Z</dcterms:modified>
</cp:coreProperties>
</file>