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256" x="0"/>
            <a:ext cy="4114897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730374" x="457200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730374" x="4645148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5442546" x="0"/>
            <a:ext cy="1430803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5662087" x="457200"/>
            <a:ext cy="90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1pPr>
            <a:lvl2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2pPr>
            <a:lvl3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3pPr>
            <a:lvl4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4pPr>
            <a:lvl5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5pPr>
            <a:lvl6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6pPr>
            <a:lvl7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7pPr>
            <a:lvl8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8pPr>
            <a:lvl9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6864683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609600" x="3175"/>
            <a:ext cy="3787775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4"/><Relationship Target="../media/image07.jpg" Type="http://schemas.openxmlformats.org/officeDocument/2006/relationships/image" Id="rId3"/><Relationship Target="../media/image06.jp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4"/><Relationship Target="../media/image08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1" sz="60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LEGO Robo-Olympics</a:t>
            </a:r>
          </a:p>
        </p:txBody>
      </p:sp>
      <p:sp>
        <p:nvSpPr>
          <p:cNvPr id="105" name="Shape 105"/>
          <p:cNvSpPr/>
          <p:nvPr/>
        </p:nvSpPr>
        <p:spPr>
          <a:xfrm>
            <a:off y="4349300" x="3330500"/>
            <a:ext cy="2264875" cx="22648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Gear Ratio</a:t>
            </a:r>
          </a:p>
        </p:txBody>
      </p:sp>
      <p:sp>
        <p:nvSpPr>
          <p:cNvPr id="162" name="Shape 162"/>
          <p:cNvSpPr/>
          <p:nvPr/>
        </p:nvSpPr>
        <p:spPr>
          <a:xfrm>
            <a:off y="2585400" x="2357300"/>
            <a:ext cy="3175000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4 Wheels? 6? 3?</a:t>
            </a:r>
          </a:p>
        </p:txBody>
      </p:sp>
      <p:sp>
        <p:nvSpPr>
          <p:cNvPr id="168" name="Shape 168"/>
          <p:cNvSpPr/>
          <p:nvPr/>
        </p:nvSpPr>
        <p:spPr>
          <a:xfrm>
            <a:off y="3049875" x="152400"/>
            <a:ext cy="2411125" cx="36266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9" name="Shape 169"/>
          <p:cNvSpPr/>
          <p:nvPr/>
        </p:nvSpPr>
        <p:spPr>
          <a:xfrm>
            <a:off y="1878300" x="4364525"/>
            <a:ext cy="2166024" cx="36266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70" name="Shape 170"/>
          <p:cNvSpPr/>
          <p:nvPr/>
        </p:nvSpPr>
        <p:spPr>
          <a:xfrm>
            <a:off y="4322525" x="4835900"/>
            <a:ext cy="1989774" cx="24353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Day 2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Finishing Design Touches</a:t>
            </a:r>
          </a:p>
          <a:p>
            <a:r>
              <a:t/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Competition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Overview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The Fay School will be hosting its first Robo-Olympics Competition and we need teams to super smart engineers to build the ULTIMATE competitors</a:t>
            </a:r>
          </a:p>
        </p:txBody>
      </p:sp>
      <p:sp>
        <p:nvSpPr>
          <p:cNvPr id="112" name="Shape 112"/>
          <p:cNvSpPr/>
          <p:nvPr/>
        </p:nvSpPr>
        <p:spPr>
          <a:xfrm>
            <a:off y="3991700" x="2631025"/>
            <a:ext cy="2866300" cx="34678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/>
        </p:nvSpPr>
        <p:spPr>
          <a:xfrm>
            <a:off y="2273725" x="1642625"/>
            <a:ext cy="5321300" cx="5321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894049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9600" lang="en"/>
              <a:t>The Events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1 ½ Meter Sprint</a:t>
            </a:r>
          </a:p>
        </p:txBody>
      </p:sp>
      <p:sp>
        <p:nvSpPr>
          <p:cNvPr id="124" name="Shape 124"/>
          <p:cNvSpPr/>
          <p:nvPr/>
        </p:nvSpPr>
        <p:spPr>
          <a:xfrm>
            <a:off y="1934225" x="2661750"/>
            <a:ext cy="4591825" cx="34098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Weightlifting</a:t>
            </a:r>
          </a:p>
        </p:txBody>
      </p:sp>
      <p:sp>
        <p:nvSpPr>
          <p:cNvPr id="130" name="Shape 130"/>
          <p:cNvSpPr/>
          <p:nvPr/>
        </p:nvSpPr>
        <p:spPr>
          <a:xfrm>
            <a:off y="1685925" x="2707050"/>
            <a:ext cy="5004275" cx="3236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1923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Shotput</a:t>
            </a:r>
          </a:p>
        </p:txBody>
      </p:sp>
      <p:sp>
        <p:nvSpPr>
          <p:cNvPr id="136" name="Shape 136"/>
          <p:cNvSpPr/>
          <p:nvPr/>
        </p:nvSpPr>
        <p:spPr>
          <a:xfrm>
            <a:off y="1782525" x="2677137"/>
            <a:ext cy="4745500" cx="37897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600" lang="en"/>
              <a:t>1 ½ Meter Sprint</a:t>
            </a:r>
          </a:p>
          <a:p>
            <a:pPr rtl="0" lvl="0">
              <a:buNone/>
            </a:pPr>
            <a:r>
              <a:rPr sz="3600" lang="en"/>
              <a:t>Agenda:</a:t>
            </a:r>
          </a:p>
          <a:p>
            <a:pPr rtl="0" lvl="0" indent="-419100" marL="457200">
              <a:buClr>
                <a:schemeClr val="dk2"/>
              </a:buClr>
              <a:buSzPct val="138888"/>
              <a:buFont typeface="Arial"/>
              <a:buChar char="•"/>
            </a:pPr>
            <a:r>
              <a:rPr sz="3600" lang="en"/>
              <a:t>Build Chassis</a:t>
            </a:r>
          </a:p>
          <a:p>
            <a:pPr rtl="0" lvl="0" indent="-419100" marL="457200">
              <a:buClr>
                <a:schemeClr val="dk2"/>
              </a:buClr>
              <a:buSzPct val="138888"/>
              <a:buFont typeface="Arial"/>
              <a:buChar char="•"/>
            </a:pPr>
            <a:r>
              <a:rPr sz="3600" lang="en"/>
              <a:t>Customize!</a:t>
            </a:r>
          </a:p>
          <a:p>
            <a:pPr lvl="0" indent="-419100" marL="457200">
              <a:buClr>
                <a:schemeClr val="dk2"/>
              </a:buClr>
              <a:buSzPct val="138888"/>
              <a:buFont typeface="Arial"/>
              <a:buChar char="•"/>
            </a:pPr>
            <a:r>
              <a:rPr sz="3600" lang="en"/>
              <a:t>Modularize!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Day 1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Big Wheels Small Wheels</a:t>
            </a:r>
          </a:p>
        </p:txBody>
      </p:sp>
      <p:sp>
        <p:nvSpPr>
          <p:cNvPr id="148" name="Shape 148"/>
          <p:cNvSpPr/>
          <p:nvPr/>
        </p:nvSpPr>
        <p:spPr>
          <a:xfrm>
            <a:off y="2737450" x="821475"/>
            <a:ext cy="3609975" cx="7162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Front Wheel Drive </a:t>
            </a:r>
          </a:p>
          <a:p>
            <a:pPr>
              <a:buNone/>
            </a:pPr>
            <a:r>
              <a:rPr lang="en"/>
              <a:t>Rear Wheel Drive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730374" x="457200"/>
            <a:ext cy="785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Thoughts to take home: Ask your parents what kind of car they drive. Front wheel or rear wheel</a:t>
            </a:r>
          </a:p>
          <a:p>
            <a:r>
              <a:t/>
            </a:r>
          </a:p>
        </p:txBody>
      </p:sp>
      <p:sp>
        <p:nvSpPr>
          <p:cNvPr id="155" name="Shape 155"/>
          <p:cNvSpPr/>
          <p:nvPr/>
        </p:nvSpPr>
        <p:spPr>
          <a:xfrm>
            <a:off y="2783800" x="457200"/>
            <a:ext cy="2689900" cx="35866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6" name="Shape 156"/>
          <p:cNvSpPr/>
          <p:nvPr/>
        </p:nvSpPr>
        <p:spPr>
          <a:xfrm>
            <a:off y="2783800" x="4957575"/>
            <a:ext cy="2689898" cx="358667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