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7"/>
  </p:notesMasterIdLst>
  <p:sldIdLst>
    <p:sldId id="256" r:id="rId2"/>
    <p:sldId id="258" r:id="rId3"/>
    <p:sldId id="276" r:id="rId4"/>
    <p:sldId id="277" r:id="rId5"/>
    <p:sldId id="273" r:id="rId6"/>
    <p:sldId id="275" r:id="rId7"/>
    <p:sldId id="261" r:id="rId8"/>
    <p:sldId id="274" r:id="rId9"/>
    <p:sldId id="278" r:id="rId10"/>
    <p:sldId id="279" r:id="rId11"/>
    <p:sldId id="272" r:id="rId12"/>
    <p:sldId id="267" r:id="rId13"/>
    <p:sldId id="268" r:id="rId14"/>
    <p:sldId id="265"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B77358-6B7D-470A-8E41-6CD01E0EF01A}" v="793" dt="2022-12-08T23:38:37.336"/>
    <p1510:client id="{98DDC80F-6DAD-4888-80D4-183208F438F2}" v="3739" dt="2022-12-09T06:12:52.8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15" autoAdjust="0"/>
  </p:normalViewPr>
  <p:slideViewPr>
    <p:cSldViewPr snapToGrid="0">
      <p:cViewPr varScale="1">
        <p:scale>
          <a:sx n="105" d="100"/>
          <a:sy n="105" d="100"/>
        </p:scale>
        <p:origin x="7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 Ellis" userId="4118e93f-e8bf-4d68-b460-a4af45bdaa70" providerId="ADAL" clId="{98DDC80F-6DAD-4888-80D4-183208F438F2}"/>
    <pc:docChg chg="undo custSel addSld delSld modSld sldOrd modMainMaster addSection delSection">
      <pc:chgData name="Josh Ellis" userId="4118e93f-e8bf-4d68-b460-a4af45bdaa70" providerId="ADAL" clId="{98DDC80F-6DAD-4888-80D4-183208F438F2}" dt="2022-12-09T06:13:35.203" v="6812" actId="14100"/>
      <pc:docMkLst>
        <pc:docMk/>
      </pc:docMkLst>
      <pc:sldChg chg="addSp delSp modSp mod setBg delDesignElem">
        <pc:chgData name="Josh Ellis" userId="4118e93f-e8bf-4d68-b460-a4af45bdaa70" providerId="ADAL" clId="{98DDC80F-6DAD-4888-80D4-183208F438F2}" dt="2022-12-09T06:04:26.132" v="6734" actId="26606"/>
        <pc:sldMkLst>
          <pc:docMk/>
          <pc:sldMk cId="3637328124" sldId="256"/>
        </pc:sldMkLst>
        <pc:spChg chg="mod">
          <ac:chgData name="Josh Ellis" userId="4118e93f-e8bf-4d68-b460-a4af45bdaa70" providerId="ADAL" clId="{98DDC80F-6DAD-4888-80D4-183208F438F2}" dt="2022-12-09T06:04:26.132" v="6734" actId="26606"/>
          <ac:spMkLst>
            <pc:docMk/>
            <pc:sldMk cId="3637328124" sldId="256"/>
            <ac:spMk id="2" creationId="{38906F79-BE83-3C9E-2FCF-E021689EF945}"/>
          </ac:spMkLst>
        </pc:spChg>
        <pc:spChg chg="mod">
          <ac:chgData name="Josh Ellis" userId="4118e93f-e8bf-4d68-b460-a4af45bdaa70" providerId="ADAL" clId="{98DDC80F-6DAD-4888-80D4-183208F438F2}" dt="2022-12-09T06:04:26.132" v="6734" actId="26606"/>
          <ac:spMkLst>
            <pc:docMk/>
            <pc:sldMk cId="3637328124" sldId="256"/>
            <ac:spMk id="3" creationId="{4D225035-D4BD-810C-86BF-D7144AF367D6}"/>
          </ac:spMkLst>
        </pc:spChg>
        <pc:spChg chg="add del">
          <ac:chgData name="Josh Ellis" userId="4118e93f-e8bf-4d68-b460-a4af45bdaa70" providerId="ADAL" clId="{98DDC80F-6DAD-4888-80D4-183208F438F2}" dt="2022-12-08T02:03:26.263" v="1194"/>
          <ac:spMkLst>
            <pc:docMk/>
            <pc:sldMk cId="3637328124" sldId="256"/>
            <ac:spMk id="8" creationId="{4FEB7930-F0D6-4044-8BA9-D730103DBF13}"/>
          </ac:spMkLst>
        </pc:spChg>
        <pc:spChg chg="add">
          <ac:chgData name="Josh Ellis" userId="4118e93f-e8bf-4d68-b460-a4af45bdaa70" providerId="ADAL" clId="{98DDC80F-6DAD-4888-80D4-183208F438F2}" dt="2022-12-09T06:04:26.132" v="6734" actId="26606"/>
          <ac:spMkLst>
            <pc:docMk/>
            <pc:sldMk cId="3637328124" sldId="256"/>
            <ac:spMk id="13" creationId="{E91DC736-0EF8-4F87-9146-EBF1D2EE4D3D}"/>
          </ac:spMkLst>
        </pc:spChg>
        <pc:spChg chg="add">
          <ac:chgData name="Josh Ellis" userId="4118e93f-e8bf-4d68-b460-a4af45bdaa70" providerId="ADAL" clId="{98DDC80F-6DAD-4888-80D4-183208F438F2}" dt="2022-12-09T06:04:26.132" v="6734" actId="26606"/>
          <ac:spMkLst>
            <pc:docMk/>
            <pc:sldMk cId="3637328124" sldId="256"/>
            <ac:spMk id="14" creationId="{AF2F604E-43BE-4DC3-B983-E071523364F8}"/>
          </ac:spMkLst>
        </pc:spChg>
        <pc:spChg chg="add">
          <ac:chgData name="Josh Ellis" userId="4118e93f-e8bf-4d68-b460-a4af45bdaa70" providerId="ADAL" clId="{98DDC80F-6DAD-4888-80D4-183208F438F2}" dt="2022-12-09T06:04:26.132" v="6734" actId="26606"/>
          <ac:spMkLst>
            <pc:docMk/>
            <pc:sldMk cId="3637328124" sldId="256"/>
            <ac:spMk id="17" creationId="{097CD68E-23E3-4007-8847-CD0944C4F7BE}"/>
          </ac:spMkLst>
        </pc:spChg>
        <pc:spChg chg="add">
          <ac:chgData name="Josh Ellis" userId="4118e93f-e8bf-4d68-b460-a4af45bdaa70" providerId="ADAL" clId="{98DDC80F-6DAD-4888-80D4-183208F438F2}" dt="2022-12-09T06:04:26.132" v="6734" actId="26606"/>
          <ac:spMkLst>
            <pc:docMk/>
            <pc:sldMk cId="3637328124" sldId="256"/>
            <ac:spMk id="18" creationId="{08C9B587-E65E-4B52-B37C-ABEBB6E87928}"/>
          </ac:spMkLst>
        </pc:spChg>
        <pc:grpChg chg="add del">
          <ac:chgData name="Josh Ellis" userId="4118e93f-e8bf-4d68-b460-a4af45bdaa70" providerId="ADAL" clId="{98DDC80F-6DAD-4888-80D4-183208F438F2}" dt="2022-12-08T02:03:26.263" v="1194"/>
          <ac:grpSpMkLst>
            <pc:docMk/>
            <pc:sldMk cId="3637328124" sldId="256"/>
            <ac:grpSpMk id="15" creationId="{3D37B8A0-A486-4042-834D-0C08DD3B4302}"/>
          </ac:grpSpMkLst>
        </pc:grpChg>
        <pc:grpChg chg="add del">
          <ac:chgData name="Josh Ellis" userId="4118e93f-e8bf-4d68-b460-a4af45bdaa70" providerId="ADAL" clId="{98DDC80F-6DAD-4888-80D4-183208F438F2}" dt="2022-12-08T02:03:26.263" v="1194"/>
          <ac:grpSpMkLst>
            <pc:docMk/>
            <pc:sldMk cId="3637328124" sldId="256"/>
            <ac:grpSpMk id="25" creationId="{945CE9A4-4A26-4B57-A688-E6D3A8498AB1}"/>
          </ac:grpSpMkLst>
        </pc:grpChg>
        <pc:picChg chg="mod">
          <ac:chgData name="Josh Ellis" userId="4118e93f-e8bf-4d68-b460-a4af45bdaa70" providerId="ADAL" clId="{98DDC80F-6DAD-4888-80D4-183208F438F2}" dt="2022-12-09T06:04:26.132" v="6734" actId="26606"/>
          <ac:picMkLst>
            <pc:docMk/>
            <pc:sldMk cId="3637328124" sldId="256"/>
            <ac:picMk id="5" creationId="{52BF8C0E-833D-D920-30B8-4171F6E6F79C}"/>
          </ac:picMkLst>
        </pc:picChg>
      </pc:sldChg>
      <pc:sldChg chg="addSp delSp modSp mod setBg">
        <pc:chgData name="Josh Ellis" userId="4118e93f-e8bf-4d68-b460-a4af45bdaa70" providerId="ADAL" clId="{98DDC80F-6DAD-4888-80D4-183208F438F2}" dt="2022-12-09T06:04:49.769" v="6735" actId="26606"/>
        <pc:sldMkLst>
          <pc:docMk/>
          <pc:sldMk cId="2532035497" sldId="258"/>
        </pc:sldMkLst>
        <pc:spChg chg="mod">
          <ac:chgData name="Josh Ellis" userId="4118e93f-e8bf-4d68-b460-a4af45bdaa70" providerId="ADAL" clId="{98DDC80F-6DAD-4888-80D4-183208F438F2}" dt="2022-12-09T06:04:10.827" v="6732" actId="26606"/>
          <ac:spMkLst>
            <pc:docMk/>
            <pc:sldMk cId="2532035497" sldId="258"/>
            <ac:spMk id="2" creationId="{8005C1A6-65AA-AF17-A929-F7CD27AE197D}"/>
          </ac:spMkLst>
        </pc:spChg>
        <pc:spChg chg="del mod">
          <ac:chgData name="Josh Ellis" userId="4118e93f-e8bf-4d68-b460-a4af45bdaa70" providerId="ADAL" clId="{98DDC80F-6DAD-4888-80D4-183208F438F2}" dt="2022-12-09T06:04:49.769" v="6735" actId="26606"/>
          <ac:spMkLst>
            <pc:docMk/>
            <pc:sldMk cId="2532035497" sldId="258"/>
            <ac:spMk id="3" creationId="{2CA7B038-8EA6-4308-BD4D-E056055B20CA}"/>
          </ac:spMkLst>
        </pc:spChg>
        <pc:spChg chg="add del">
          <ac:chgData name="Josh Ellis" userId="4118e93f-e8bf-4d68-b460-a4af45bdaa70" providerId="ADAL" clId="{98DDC80F-6DAD-4888-80D4-183208F438F2}" dt="2022-12-09T06:04:09.330" v="6727" actId="26606"/>
          <ac:spMkLst>
            <pc:docMk/>
            <pc:sldMk cId="2532035497" sldId="258"/>
            <ac:spMk id="10" creationId="{59A309A7-1751-4ABE-A3C1-EEC40366AD89}"/>
          </ac:spMkLst>
        </pc:spChg>
        <pc:spChg chg="add del">
          <ac:chgData name="Josh Ellis" userId="4118e93f-e8bf-4d68-b460-a4af45bdaa70" providerId="ADAL" clId="{98DDC80F-6DAD-4888-80D4-183208F438F2}" dt="2022-12-09T06:04:09.330" v="6727" actId="26606"/>
          <ac:spMkLst>
            <pc:docMk/>
            <pc:sldMk cId="2532035497" sldId="258"/>
            <ac:spMk id="12" creationId="{967D8EB6-EAE1-4F9C-B398-83321E287204}"/>
          </ac:spMkLst>
        </pc:spChg>
        <pc:spChg chg="add del">
          <ac:chgData name="Josh Ellis" userId="4118e93f-e8bf-4d68-b460-a4af45bdaa70" providerId="ADAL" clId="{98DDC80F-6DAD-4888-80D4-183208F438F2}" dt="2022-12-09T06:04:10.089" v="6729" actId="26606"/>
          <ac:spMkLst>
            <pc:docMk/>
            <pc:sldMk cId="2532035497" sldId="258"/>
            <ac:spMk id="14" creationId="{59A309A7-1751-4ABE-A3C1-EEC40366AD89}"/>
          </ac:spMkLst>
        </pc:spChg>
        <pc:spChg chg="add del">
          <ac:chgData name="Josh Ellis" userId="4118e93f-e8bf-4d68-b460-a4af45bdaa70" providerId="ADAL" clId="{98DDC80F-6DAD-4888-80D4-183208F438F2}" dt="2022-12-09T06:04:10.089" v="6729" actId="26606"/>
          <ac:spMkLst>
            <pc:docMk/>
            <pc:sldMk cId="2532035497" sldId="258"/>
            <ac:spMk id="15" creationId="{967D8EB6-EAE1-4F9C-B398-83321E287204}"/>
          </ac:spMkLst>
        </pc:spChg>
        <pc:spChg chg="add del">
          <ac:chgData name="Josh Ellis" userId="4118e93f-e8bf-4d68-b460-a4af45bdaa70" providerId="ADAL" clId="{98DDC80F-6DAD-4888-80D4-183208F438F2}" dt="2022-12-09T06:04:10.807" v="6731" actId="26606"/>
          <ac:spMkLst>
            <pc:docMk/>
            <pc:sldMk cId="2532035497" sldId="258"/>
            <ac:spMk id="18" creationId="{59A309A7-1751-4ABE-A3C1-EEC40366AD89}"/>
          </ac:spMkLst>
        </pc:spChg>
        <pc:spChg chg="add del">
          <ac:chgData name="Josh Ellis" userId="4118e93f-e8bf-4d68-b460-a4af45bdaa70" providerId="ADAL" clId="{98DDC80F-6DAD-4888-80D4-183208F438F2}" dt="2022-12-09T06:04:10.807" v="6731" actId="26606"/>
          <ac:spMkLst>
            <pc:docMk/>
            <pc:sldMk cId="2532035497" sldId="258"/>
            <ac:spMk id="19" creationId="{967D8EB6-EAE1-4F9C-B398-83321E287204}"/>
          </ac:spMkLst>
        </pc:spChg>
        <pc:spChg chg="add">
          <ac:chgData name="Josh Ellis" userId="4118e93f-e8bf-4d68-b460-a4af45bdaa70" providerId="ADAL" clId="{98DDC80F-6DAD-4888-80D4-183208F438F2}" dt="2022-12-09T06:04:10.827" v="6732" actId="26606"/>
          <ac:spMkLst>
            <pc:docMk/>
            <pc:sldMk cId="2532035497" sldId="258"/>
            <ac:spMk id="22" creationId="{59A309A7-1751-4ABE-A3C1-EEC40366AD89}"/>
          </ac:spMkLst>
        </pc:spChg>
        <pc:spChg chg="add">
          <ac:chgData name="Josh Ellis" userId="4118e93f-e8bf-4d68-b460-a4af45bdaa70" providerId="ADAL" clId="{98DDC80F-6DAD-4888-80D4-183208F438F2}" dt="2022-12-09T06:04:10.827" v="6732" actId="26606"/>
          <ac:spMkLst>
            <pc:docMk/>
            <pc:sldMk cId="2532035497" sldId="258"/>
            <ac:spMk id="23" creationId="{967D8EB6-EAE1-4F9C-B398-83321E287204}"/>
          </ac:spMkLst>
        </pc:spChg>
        <pc:graphicFrameChg chg="add">
          <ac:chgData name="Josh Ellis" userId="4118e93f-e8bf-4d68-b460-a4af45bdaa70" providerId="ADAL" clId="{98DDC80F-6DAD-4888-80D4-183208F438F2}" dt="2022-12-09T06:04:49.769" v="6735" actId="26606"/>
          <ac:graphicFrameMkLst>
            <pc:docMk/>
            <pc:sldMk cId="2532035497" sldId="258"/>
            <ac:graphicFrameMk id="26" creationId="{F0AB3E04-2A9A-D451-93DE-01ED150ABADC}"/>
          </ac:graphicFrameMkLst>
        </pc:graphicFrameChg>
        <pc:picChg chg="add del">
          <ac:chgData name="Josh Ellis" userId="4118e93f-e8bf-4d68-b460-a4af45bdaa70" providerId="ADAL" clId="{98DDC80F-6DAD-4888-80D4-183208F438F2}" dt="2022-12-09T06:04:09.330" v="6727" actId="26606"/>
          <ac:picMkLst>
            <pc:docMk/>
            <pc:sldMk cId="2532035497" sldId="258"/>
            <ac:picMk id="7" creationId="{50B27C75-6C95-2594-4ECA-84C7A34DF6B3}"/>
          </ac:picMkLst>
        </pc:picChg>
        <pc:picChg chg="add del">
          <ac:chgData name="Josh Ellis" userId="4118e93f-e8bf-4d68-b460-a4af45bdaa70" providerId="ADAL" clId="{98DDC80F-6DAD-4888-80D4-183208F438F2}" dt="2022-12-09T06:04:10.089" v="6729" actId="26606"/>
          <ac:picMkLst>
            <pc:docMk/>
            <pc:sldMk cId="2532035497" sldId="258"/>
            <ac:picMk id="16" creationId="{E44DFA5E-49FB-2387-BC1B-3F9E155AEC1A}"/>
          </ac:picMkLst>
        </pc:picChg>
        <pc:picChg chg="add del">
          <ac:chgData name="Josh Ellis" userId="4118e93f-e8bf-4d68-b460-a4af45bdaa70" providerId="ADAL" clId="{98DDC80F-6DAD-4888-80D4-183208F438F2}" dt="2022-12-09T06:04:10.807" v="6731" actId="26606"/>
          <ac:picMkLst>
            <pc:docMk/>
            <pc:sldMk cId="2532035497" sldId="258"/>
            <ac:picMk id="20" creationId="{50B27C75-6C95-2594-4ECA-84C7A34DF6B3}"/>
          </ac:picMkLst>
        </pc:picChg>
        <pc:picChg chg="add">
          <ac:chgData name="Josh Ellis" userId="4118e93f-e8bf-4d68-b460-a4af45bdaa70" providerId="ADAL" clId="{98DDC80F-6DAD-4888-80D4-183208F438F2}" dt="2022-12-09T06:04:10.827" v="6732" actId="26606"/>
          <ac:picMkLst>
            <pc:docMk/>
            <pc:sldMk cId="2532035497" sldId="258"/>
            <ac:picMk id="24" creationId="{E44DFA5E-49FB-2387-BC1B-3F9E155AEC1A}"/>
          </ac:picMkLst>
        </pc:picChg>
      </pc:sldChg>
      <pc:sldChg chg="modSp del mod ord setBg">
        <pc:chgData name="Josh Ellis" userId="4118e93f-e8bf-4d68-b460-a4af45bdaa70" providerId="ADAL" clId="{98DDC80F-6DAD-4888-80D4-183208F438F2}" dt="2022-12-09T06:03:15.492" v="6724" actId="47"/>
        <pc:sldMkLst>
          <pc:docMk/>
          <pc:sldMk cId="3678845139" sldId="259"/>
        </pc:sldMkLst>
        <pc:spChg chg="mod">
          <ac:chgData name="Josh Ellis" userId="4118e93f-e8bf-4d68-b460-a4af45bdaa70" providerId="ADAL" clId="{98DDC80F-6DAD-4888-80D4-183208F438F2}" dt="2022-12-09T06:02:00.376" v="6669" actId="20577"/>
          <ac:spMkLst>
            <pc:docMk/>
            <pc:sldMk cId="3678845139" sldId="259"/>
            <ac:spMk id="2" creationId="{B198FF85-EA62-67A7-63C0-2C519B85ADC9}"/>
          </ac:spMkLst>
        </pc:spChg>
        <pc:spChg chg="mod">
          <ac:chgData name="Josh Ellis" userId="4118e93f-e8bf-4d68-b460-a4af45bdaa70" providerId="ADAL" clId="{98DDC80F-6DAD-4888-80D4-183208F438F2}" dt="2022-12-09T06:01:16.491" v="6647"/>
          <ac:spMkLst>
            <pc:docMk/>
            <pc:sldMk cId="3678845139" sldId="259"/>
            <ac:spMk id="3" creationId="{5C55FF53-7AC3-A241-E712-9238BF577646}"/>
          </ac:spMkLst>
        </pc:spChg>
      </pc:sldChg>
      <pc:sldChg chg="addSp delSp modSp del mod setBg">
        <pc:chgData name="Josh Ellis" userId="4118e93f-e8bf-4d68-b460-a4af45bdaa70" providerId="ADAL" clId="{98DDC80F-6DAD-4888-80D4-183208F438F2}" dt="2022-12-09T05:57:36.272" v="6530" actId="47"/>
        <pc:sldMkLst>
          <pc:docMk/>
          <pc:sldMk cId="2091668939" sldId="260"/>
        </pc:sldMkLst>
        <pc:spChg chg="del mod">
          <ac:chgData name="Josh Ellis" userId="4118e93f-e8bf-4d68-b460-a4af45bdaa70" providerId="ADAL" clId="{98DDC80F-6DAD-4888-80D4-183208F438F2}" dt="2022-12-08T02:53:11.144" v="1867" actId="478"/>
          <ac:spMkLst>
            <pc:docMk/>
            <pc:sldMk cId="2091668939" sldId="260"/>
            <ac:spMk id="2" creationId="{D053BB6D-C95D-6580-47FD-DBC4AFC28408}"/>
          </ac:spMkLst>
        </pc:spChg>
        <pc:spChg chg="del mod">
          <ac:chgData name="Josh Ellis" userId="4118e93f-e8bf-4d68-b460-a4af45bdaa70" providerId="ADAL" clId="{98DDC80F-6DAD-4888-80D4-183208F438F2}" dt="2022-12-08T02:52:49.370" v="1861" actId="478"/>
          <ac:spMkLst>
            <pc:docMk/>
            <pc:sldMk cId="2091668939" sldId="260"/>
            <ac:spMk id="3" creationId="{57890546-A912-FAED-B93C-A6425EA4240A}"/>
          </ac:spMkLst>
        </pc:spChg>
        <pc:spChg chg="add del mod">
          <ac:chgData name="Josh Ellis" userId="4118e93f-e8bf-4d68-b460-a4af45bdaa70" providerId="ADAL" clId="{98DDC80F-6DAD-4888-80D4-183208F438F2}" dt="2022-12-08T02:52:53.543" v="1863" actId="478"/>
          <ac:spMkLst>
            <pc:docMk/>
            <pc:sldMk cId="2091668939" sldId="260"/>
            <ac:spMk id="6" creationId="{DEB77163-447C-6660-F275-72C481A2287B}"/>
          </ac:spMkLst>
        </pc:spChg>
        <pc:spChg chg="add del mod">
          <ac:chgData name="Josh Ellis" userId="4118e93f-e8bf-4d68-b460-a4af45bdaa70" providerId="ADAL" clId="{98DDC80F-6DAD-4888-80D4-183208F438F2}" dt="2022-12-08T02:53:13.670" v="1868" actId="478"/>
          <ac:spMkLst>
            <pc:docMk/>
            <pc:sldMk cId="2091668939" sldId="260"/>
            <ac:spMk id="8" creationId="{27156920-FB55-2B84-E5D4-DEF80571E960}"/>
          </ac:spMkLst>
        </pc:spChg>
        <pc:spChg chg="add mod">
          <ac:chgData name="Josh Ellis" userId="4118e93f-e8bf-4d68-b460-a4af45bdaa70" providerId="ADAL" clId="{98DDC80F-6DAD-4888-80D4-183208F438F2}" dt="2022-12-08T02:54:34.065" v="1899" actId="1076"/>
          <ac:spMkLst>
            <pc:docMk/>
            <pc:sldMk cId="2091668939" sldId="260"/>
            <ac:spMk id="9" creationId="{D56ABCE3-6FB6-227E-23D6-00197DB4935D}"/>
          </ac:spMkLst>
        </pc:spChg>
        <pc:graphicFrameChg chg="add del mod">
          <ac:chgData name="Josh Ellis" userId="4118e93f-e8bf-4d68-b460-a4af45bdaa70" providerId="ADAL" clId="{98DDC80F-6DAD-4888-80D4-183208F438F2}" dt="2022-12-08T02:54:09.454" v="1873" actId="478"/>
          <ac:graphicFrameMkLst>
            <pc:docMk/>
            <pc:sldMk cId="2091668939" sldId="260"/>
            <ac:graphicFrameMk id="4" creationId="{8E626B14-FC1D-9773-FC97-9578C06FA7BC}"/>
          </ac:graphicFrameMkLst>
        </pc:graphicFrameChg>
      </pc:sldChg>
      <pc:sldChg chg="addSp delSp modSp mod setBg delDesignElem">
        <pc:chgData name="Josh Ellis" userId="4118e93f-e8bf-4d68-b460-a4af45bdaa70" providerId="ADAL" clId="{98DDC80F-6DAD-4888-80D4-183208F438F2}" dt="2022-12-09T06:09:54.925" v="6791" actId="26606"/>
        <pc:sldMkLst>
          <pc:docMk/>
          <pc:sldMk cId="221988739" sldId="261"/>
        </pc:sldMkLst>
        <pc:spChg chg="add del mod ord">
          <ac:chgData name="Josh Ellis" userId="4118e93f-e8bf-4d68-b460-a4af45bdaa70" providerId="ADAL" clId="{98DDC80F-6DAD-4888-80D4-183208F438F2}" dt="2022-12-09T03:20:52.622" v="3797" actId="1076"/>
          <ac:spMkLst>
            <pc:docMk/>
            <pc:sldMk cId="221988739" sldId="261"/>
            <ac:spMk id="2" creationId="{7867E369-892A-12FD-CBED-11DF602C00C8}"/>
          </ac:spMkLst>
        </pc:spChg>
        <pc:spChg chg="del mod">
          <ac:chgData name="Josh Ellis" userId="4118e93f-e8bf-4d68-b460-a4af45bdaa70" providerId="ADAL" clId="{98DDC80F-6DAD-4888-80D4-183208F438F2}" dt="2022-12-08T02:09:55.028" v="1273" actId="478"/>
          <ac:spMkLst>
            <pc:docMk/>
            <pc:sldMk cId="221988739" sldId="261"/>
            <ac:spMk id="3" creationId="{3D9DE302-848E-A65F-56E5-7AB7E8727057}"/>
          </ac:spMkLst>
        </pc:spChg>
        <pc:spChg chg="add mod">
          <ac:chgData name="Josh Ellis" userId="4118e93f-e8bf-4d68-b460-a4af45bdaa70" providerId="ADAL" clId="{98DDC80F-6DAD-4888-80D4-183208F438F2}" dt="2022-12-09T03:20:30.507" v="3792" actId="14100"/>
          <ac:spMkLst>
            <pc:docMk/>
            <pc:sldMk cId="221988739" sldId="261"/>
            <ac:spMk id="3" creationId="{4C233808-07C9-947F-9F64-24EB595A544A}"/>
          </ac:spMkLst>
        </pc:spChg>
        <pc:spChg chg="add del mod">
          <ac:chgData name="Josh Ellis" userId="4118e93f-e8bf-4d68-b460-a4af45bdaa70" providerId="ADAL" clId="{98DDC80F-6DAD-4888-80D4-183208F438F2}" dt="2022-12-08T01:52:56.627" v="1068" actId="478"/>
          <ac:spMkLst>
            <pc:docMk/>
            <pc:sldMk cId="221988739" sldId="261"/>
            <ac:spMk id="4" creationId="{C6551A57-490B-B3F1-F716-38EA6CA464C5}"/>
          </ac:spMkLst>
        </pc:spChg>
        <pc:spChg chg="add del mod">
          <ac:chgData name="Josh Ellis" userId="4118e93f-e8bf-4d68-b460-a4af45bdaa70" providerId="ADAL" clId="{98DDC80F-6DAD-4888-80D4-183208F438F2}" dt="2022-12-08T01:52:58.211" v="1070" actId="478"/>
          <ac:spMkLst>
            <pc:docMk/>
            <pc:sldMk cId="221988739" sldId="261"/>
            <ac:spMk id="5" creationId="{83FE5CBB-6398-113A-E16A-599B3D74202E}"/>
          </ac:spMkLst>
        </pc:spChg>
        <pc:spChg chg="add del mod">
          <ac:chgData name="Josh Ellis" userId="4118e93f-e8bf-4d68-b460-a4af45bdaa70" providerId="ADAL" clId="{98DDC80F-6DAD-4888-80D4-183208F438F2}" dt="2022-12-08T02:08:28.050" v="1267" actId="478"/>
          <ac:spMkLst>
            <pc:docMk/>
            <pc:sldMk cId="221988739" sldId="261"/>
            <ac:spMk id="7" creationId="{86CB44DC-33C3-9E4F-DD9E-7F78738EE064}"/>
          </ac:spMkLst>
        </pc:spChg>
        <pc:spChg chg="add del mod">
          <ac:chgData name="Josh Ellis" userId="4118e93f-e8bf-4d68-b460-a4af45bdaa70" providerId="ADAL" clId="{98DDC80F-6DAD-4888-80D4-183208F438F2}" dt="2022-12-09T06:09:54.925" v="6791" actId="26606"/>
          <ac:spMkLst>
            <pc:docMk/>
            <pc:sldMk cId="221988739" sldId="261"/>
            <ac:spMk id="8" creationId="{8C705E2C-01B2-A358-9D78-16511C325949}"/>
          </ac:spMkLst>
        </pc:spChg>
        <pc:spChg chg="add del mod">
          <ac:chgData name="Josh Ellis" userId="4118e93f-e8bf-4d68-b460-a4af45bdaa70" providerId="ADAL" clId="{98DDC80F-6DAD-4888-80D4-183208F438F2}" dt="2022-12-08T02:11:09.026" v="1277" actId="478"/>
          <ac:spMkLst>
            <pc:docMk/>
            <pc:sldMk cId="221988739" sldId="261"/>
            <ac:spMk id="9" creationId="{AEDF98B5-67BE-55BE-C309-3DFA8B93CE20}"/>
          </ac:spMkLst>
        </pc:spChg>
        <pc:spChg chg="add del mod">
          <ac:chgData name="Josh Ellis" userId="4118e93f-e8bf-4d68-b460-a4af45bdaa70" providerId="ADAL" clId="{98DDC80F-6DAD-4888-80D4-183208F438F2}" dt="2022-12-08T02:10:12.468" v="1275" actId="478"/>
          <ac:spMkLst>
            <pc:docMk/>
            <pc:sldMk cId="221988739" sldId="261"/>
            <ac:spMk id="11" creationId="{4DD74557-4EE2-44E8-9ED5-B7688166F8D3}"/>
          </ac:spMkLst>
        </pc:spChg>
        <pc:spChg chg="add del mod">
          <ac:chgData name="Josh Ellis" userId="4118e93f-e8bf-4d68-b460-a4af45bdaa70" providerId="ADAL" clId="{98DDC80F-6DAD-4888-80D4-183208F438F2}" dt="2022-12-09T03:30:19.008" v="4422" actId="478"/>
          <ac:spMkLst>
            <pc:docMk/>
            <pc:sldMk cId="221988739" sldId="261"/>
            <ac:spMk id="12" creationId="{780FA24C-3651-7891-6F61-A0796D70AE1E}"/>
          </ac:spMkLst>
        </pc:spChg>
        <pc:spChg chg="add del">
          <ac:chgData name="Josh Ellis" userId="4118e93f-e8bf-4d68-b460-a4af45bdaa70" providerId="ADAL" clId="{98DDC80F-6DAD-4888-80D4-183208F438F2}" dt="2022-12-09T03:18:02.015" v="3702"/>
          <ac:spMkLst>
            <pc:docMk/>
            <pc:sldMk cId="221988739" sldId="261"/>
            <ac:spMk id="15" creationId="{2C61293E-6EBE-43EF-A52C-9BEBFD7679D4}"/>
          </ac:spMkLst>
        </pc:spChg>
        <pc:spChg chg="add del">
          <ac:chgData name="Josh Ellis" userId="4118e93f-e8bf-4d68-b460-a4af45bdaa70" providerId="ADAL" clId="{98DDC80F-6DAD-4888-80D4-183208F438F2}" dt="2022-12-09T03:18:02.015" v="3702"/>
          <ac:spMkLst>
            <pc:docMk/>
            <pc:sldMk cId="221988739" sldId="261"/>
            <ac:spMk id="17" creationId="{21540236-BFD5-4A9D-8840-4703E7F76825}"/>
          </ac:spMkLst>
        </pc:spChg>
        <pc:spChg chg="add del">
          <ac:chgData name="Josh Ellis" userId="4118e93f-e8bf-4d68-b460-a4af45bdaa70" providerId="ADAL" clId="{98DDC80F-6DAD-4888-80D4-183208F438F2}" dt="2022-12-09T03:17:37.159" v="3699" actId="26606"/>
          <ac:spMkLst>
            <pc:docMk/>
            <pc:sldMk cId="221988739" sldId="261"/>
            <ac:spMk id="18" creationId="{F13C74B1-5B17-4795-BED0-7140497B445A}"/>
          </ac:spMkLst>
        </pc:spChg>
        <pc:spChg chg="add del">
          <ac:chgData name="Josh Ellis" userId="4118e93f-e8bf-4d68-b460-a4af45bdaa70" providerId="ADAL" clId="{98DDC80F-6DAD-4888-80D4-183208F438F2}" dt="2022-12-09T03:17:37.159" v="3699" actId="26606"/>
          <ac:spMkLst>
            <pc:docMk/>
            <pc:sldMk cId="221988739" sldId="261"/>
            <ac:spMk id="20" creationId="{D4974D33-8DC5-464E-8C6D-BE58F0669C17}"/>
          </ac:spMkLst>
        </pc:spChg>
        <pc:spChg chg="add del">
          <ac:chgData name="Josh Ellis" userId="4118e93f-e8bf-4d68-b460-a4af45bdaa70" providerId="ADAL" clId="{98DDC80F-6DAD-4888-80D4-183208F438F2}" dt="2022-12-09T03:18:16.954" v="3705" actId="26606"/>
          <ac:spMkLst>
            <pc:docMk/>
            <pc:sldMk cId="221988739" sldId="261"/>
            <ac:spMk id="21" creationId="{8FC9BE17-9A7B-462D-AE50-3D8777387304}"/>
          </ac:spMkLst>
        </pc:spChg>
        <pc:spChg chg="add del">
          <ac:chgData name="Josh Ellis" userId="4118e93f-e8bf-4d68-b460-a4af45bdaa70" providerId="ADAL" clId="{98DDC80F-6DAD-4888-80D4-183208F438F2}" dt="2022-12-09T03:18:16.954" v="3705" actId="26606"/>
          <ac:spMkLst>
            <pc:docMk/>
            <pc:sldMk cId="221988739" sldId="261"/>
            <ac:spMk id="23" creationId="{3EBE8569-6AEC-4B8C-8D53-2DE337CDBA65}"/>
          </ac:spMkLst>
        </pc:spChg>
        <pc:spChg chg="add del">
          <ac:chgData name="Josh Ellis" userId="4118e93f-e8bf-4d68-b460-a4af45bdaa70" providerId="ADAL" clId="{98DDC80F-6DAD-4888-80D4-183208F438F2}" dt="2022-12-09T03:18:16.954" v="3705" actId="26606"/>
          <ac:spMkLst>
            <pc:docMk/>
            <pc:sldMk cId="221988739" sldId="261"/>
            <ac:spMk id="25" creationId="{55D4142C-5077-457F-A6AD-3FECFDB39685}"/>
          </ac:spMkLst>
        </pc:spChg>
        <pc:spChg chg="add del">
          <ac:chgData name="Josh Ellis" userId="4118e93f-e8bf-4d68-b460-a4af45bdaa70" providerId="ADAL" clId="{98DDC80F-6DAD-4888-80D4-183208F438F2}" dt="2022-12-09T03:18:16.954" v="3705" actId="26606"/>
          <ac:spMkLst>
            <pc:docMk/>
            <pc:sldMk cId="221988739" sldId="261"/>
            <ac:spMk id="27" creationId="{7A5F0580-5EE9-419F-96EE-B6529EF6E7D0}"/>
          </ac:spMkLst>
        </pc:spChg>
        <pc:graphicFrameChg chg="add del">
          <ac:chgData name="Josh Ellis" userId="4118e93f-e8bf-4d68-b460-a4af45bdaa70" providerId="ADAL" clId="{98DDC80F-6DAD-4888-80D4-183208F438F2}" dt="2022-12-09T03:25:37.616" v="3960" actId="26606"/>
          <ac:graphicFrameMkLst>
            <pc:docMk/>
            <pc:sldMk cId="221988739" sldId="261"/>
            <ac:graphicFrameMk id="19" creationId="{1550DE99-06AA-CB78-268E-E034F5D6B1AC}"/>
          </ac:graphicFrameMkLst>
        </pc:graphicFrameChg>
        <pc:graphicFrameChg chg="add del">
          <ac:chgData name="Josh Ellis" userId="4118e93f-e8bf-4d68-b460-a4af45bdaa70" providerId="ADAL" clId="{98DDC80F-6DAD-4888-80D4-183208F438F2}" dt="2022-12-09T03:25:38.862" v="3962" actId="26606"/>
          <ac:graphicFrameMkLst>
            <pc:docMk/>
            <pc:sldMk cId="221988739" sldId="261"/>
            <ac:graphicFrameMk id="22" creationId="{E3B3B2E3-78B4-131A-6650-2946B91D0F26}"/>
          </ac:graphicFrameMkLst>
        </pc:graphicFrameChg>
        <pc:graphicFrameChg chg="add del">
          <ac:chgData name="Josh Ellis" userId="4118e93f-e8bf-4d68-b460-a4af45bdaa70" providerId="ADAL" clId="{98DDC80F-6DAD-4888-80D4-183208F438F2}" dt="2022-12-09T03:25:39.985" v="3964" actId="26606"/>
          <ac:graphicFrameMkLst>
            <pc:docMk/>
            <pc:sldMk cId="221988739" sldId="261"/>
            <ac:graphicFrameMk id="24" creationId="{62CCB75E-B43D-8263-689E-0E8501896F48}"/>
          </ac:graphicFrameMkLst>
        </pc:graphicFrameChg>
        <pc:graphicFrameChg chg="add del">
          <ac:chgData name="Josh Ellis" userId="4118e93f-e8bf-4d68-b460-a4af45bdaa70" providerId="ADAL" clId="{98DDC80F-6DAD-4888-80D4-183208F438F2}" dt="2022-12-09T03:25:41.856" v="3966" actId="26606"/>
          <ac:graphicFrameMkLst>
            <pc:docMk/>
            <pc:sldMk cId="221988739" sldId="261"/>
            <ac:graphicFrameMk id="26" creationId="{EFE8D41B-D341-92CA-9837-0C75301B093E}"/>
          </ac:graphicFrameMkLst>
        </pc:graphicFrameChg>
        <pc:graphicFrameChg chg="add del">
          <ac:chgData name="Josh Ellis" userId="4118e93f-e8bf-4d68-b460-a4af45bdaa70" providerId="ADAL" clId="{98DDC80F-6DAD-4888-80D4-183208F438F2}" dt="2022-12-09T03:25:45.330" v="3968" actId="26606"/>
          <ac:graphicFrameMkLst>
            <pc:docMk/>
            <pc:sldMk cId="221988739" sldId="261"/>
            <ac:graphicFrameMk id="28" creationId="{62CCB75E-B43D-8263-689E-0E8501896F48}"/>
          </ac:graphicFrameMkLst>
        </pc:graphicFrameChg>
        <pc:graphicFrameChg chg="add del">
          <ac:chgData name="Josh Ellis" userId="4118e93f-e8bf-4d68-b460-a4af45bdaa70" providerId="ADAL" clId="{98DDC80F-6DAD-4888-80D4-183208F438F2}" dt="2022-12-09T03:33:01.153" v="4460" actId="26606"/>
          <ac:graphicFrameMkLst>
            <pc:docMk/>
            <pc:sldMk cId="221988739" sldId="261"/>
            <ac:graphicFrameMk id="29" creationId="{1C22019E-0F5E-8F4B-260A-285073AAA317}"/>
          </ac:graphicFrameMkLst>
        </pc:graphicFrameChg>
        <pc:graphicFrameChg chg="add del">
          <ac:chgData name="Josh Ellis" userId="4118e93f-e8bf-4d68-b460-a4af45bdaa70" providerId="ADAL" clId="{98DDC80F-6DAD-4888-80D4-183208F438F2}" dt="2022-12-09T03:25:47.392" v="3970" actId="26606"/>
          <ac:graphicFrameMkLst>
            <pc:docMk/>
            <pc:sldMk cId="221988739" sldId="261"/>
            <ac:graphicFrameMk id="30" creationId="{E3B3B2E3-78B4-131A-6650-2946B91D0F26}"/>
          </ac:graphicFrameMkLst>
        </pc:graphicFrameChg>
        <pc:graphicFrameChg chg="add del">
          <ac:chgData name="Josh Ellis" userId="4118e93f-e8bf-4d68-b460-a4af45bdaa70" providerId="ADAL" clId="{98DDC80F-6DAD-4888-80D4-183208F438F2}" dt="2022-12-09T03:33:04.667" v="4462" actId="26606"/>
          <ac:graphicFrameMkLst>
            <pc:docMk/>
            <pc:sldMk cId="221988739" sldId="261"/>
            <ac:graphicFrameMk id="31" creationId="{D44C5FBA-DB57-808B-A573-C0C1A7464E2C}"/>
          </ac:graphicFrameMkLst>
        </pc:graphicFrameChg>
        <pc:graphicFrameChg chg="add del">
          <ac:chgData name="Josh Ellis" userId="4118e93f-e8bf-4d68-b460-a4af45bdaa70" providerId="ADAL" clId="{98DDC80F-6DAD-4888-80D4-183208F438F2}" dt="2022-12-09T03:25:48.755" v="3972" actId="26606"/>
          <ac:graphicFrameMkLst>
            <pc:docMk/>
            <pc:sldMk cId="221988739" sldId="261"/>
            <ac:graphicFrameMk id="32" creationId="{1550DE99-06AA-CB78-268E-E034F5D6B1AC}"/>
          </ac:graphicFrameMkLst>
        </pc:graphicFrameChg>
        <pc:graphicFrameChg chg="add del">
          <ac:chgData name="Josh Ellis" userId="4118e93f-e8bf-4d68-b460-a4af45bdaa70" providerId="ADAL" clId="{98DDC80F-6DAD-4888-80D4-183208F438F2}" dt="2022-12-09T03:33:07.040" v="4464" actId="26606"/>
          <ac:graphicFrameMkLst>
            <pc:docMk/>
            <pc:sldMk cId="221988739" sldId="261"/>
            <ac:graphicFrameMk id="33" creationId="{AA1A8CD9-E1E1-9A58-3D69-70DA41C1BD12}"/>
          </ac:graphicFrameMkLst>
        </pc:graphicFrameChg>
        <pc:graphicFrameChg chg="add del">
          <ac:chgData name="Josh Ellis" userId="4118e93f-e8bf-4d68-b460-a4af45bdaa70" providerId="ADAL" clId="{98DDC80F-6DAD-4888-80D4-183208F438F2}" dt="2022-12-09T03:25:49.286" v="3974" actId="26606"/>
          <ac:graphicFrameMkLst>
            <pc:docMk/>
            <pc:sldMk cId="221988739" sldId="261"/>
            <ac:graphicFrameMk id="34" creationId="{E3B3B2E3-78B4-131A-6650-2946B91D0F26}"/>
          </ac:graphicFrameMkLst>
        </pc:graphicFrameChg>
        <pc:graphicFrameChg chg="add del">
          <ac:chgData name="Josh Ellis" userId="4118e93f-e8bf-4d68-b460-a4af45bdaa70" providerId="ADAL" clId="{98DDC80F-6DAD-4888-80D4-183208F438F2}" dt="2022-12-09T03:33:07.749" v="4466" actId="26606"/>
          <ac:graphicFrameMkLst>
            <pc:docMk/>
            <pc:sldMk cId="221988739" sldId="261"/>
            <ac:graphicFrameMk id="35" creationId="{D44C5FBA-DB57-808B-A573-C0C1A7464E2C}"/>
          </ac:graphicFrameMkLst>
        </pc:graphicFrameChg>
        <pc:graphicFrameChg chg="add del">
          <ac:chgData name="Josh Ellis" userId="4118e93f-e8bf-4d68-b460-a4af45bdaa70" providerId="ADAL" clId="{98DDC80F-6DAD-4888-80D4-183208F438F2}" dt="2022-12-09T03:25:51.054" v="3976" actId="26606"/>
          <ac:graphicFrameMkLst>
            <pc:docMk/>
            <pc:sldMk cId="221988739" sldId="261"/>
            <ac:graphicFrameMk id="36" creationId="{62CCB75E-B43D-8263-689E-0E8501896F48}"/>
          </ac:graphicFrameMkLst>
        </pc:graphicFrameChg>
        <pc:graphicFrameChg chg="add del">
          <ac:chgData name="Josh Ellis" userId="4118e93f-e8bf-4d68-b460-a4af45bdaa70" providerId="ADAL" clId="{98DDC80F-6DAD-4888-80D4-183208F438F2}" dt="2022-12-09T03:33:09.925" v="4468" actId="26606"/>
          <ac:graphicFrameMkLst>
            <pc:docMk/>
            <pc:sldMk cId="221988739" sldId="261"/>
            <ac:graphicFrameMk id="37" creationId="{AA1A8CD9-E1E1-9A58-3D69-70DA41C1BD12}"/>
          </ac:graphicFrameMkLst>
        </pc:graphicFrameChg>
        <pc:graphicFrameChg chg="add del">
          <ac:chgData name="Josh Ellis" userId="4118e93f-e8bf-4d68-b460-a4af45bdaa70" providerId="ADAL" clId="{98DDC80F-6DAD-4888-80D4-183208F438F2}" dt="2022-12-09T03:25:53.046" v="3978" actId="26606"/>
          <ac:graphicFrameMkLst>
            <pc:docMk/>
            <pc:sldMk cId="221988739" sldId="261"/>
            <ac:graphicFrameMk id="38" creationId="{EFE8D41B-D341-92CA-9837-0C75301B093E}"/>
          </ac:graphicFrameMkLst>
        </pc:graphicFrameChg>
        <pc:graphicFrameChg chg="add del">
          <ac:chgData name="Josh Ellis" userId="4118e93f-e8bf-4d68-b460-a4af45bdaa70" providerId="ADAL" clId="{98DDC80F-6DAD-4888-80D4-183208F438F2}" dt="2022-12-09T06:09:21.902" v="6777" actId="26606"/>
          <ac:graphicFrameMkLst>
            <pc:docMk/>
            <pc:sldMk cId="221988739" sldId="261"/>
            <ac:graphicFrameMk id="39" creationId="{DCBE74BE-6543-6FA9-C763-F40FFA6E678C}"/>
          </ac:graphicFrameMkLst>
        </pc:graphicFrameChg>
        <pc:graphicFrameChg chg="add del">
          <ac:chgData name="Josh Ellis" userId="4118e93f-e8bf-4d68-b460-a4af45bdaa70" providerId="ADAL" clId="{98DDC80F-6DAD-4888-80D4-183208F438F2}" dt="2022-12-09T03:25:56.048" v="3980" actId="26606"/>
          <ac:graphicFrameMkLst>
            <pc:docMk/>
            <pc:sldMk cId="221988739" sldId="261"/>
            <ac:graphicFrameMk id="40" creationId="{62CCB75E-B43D-8263-689E-0E8501896F48}"/>
          </ac:graphicFrameMkLst>
        </pc:graphicFrameChg>
        <pc:graphicFrameChg chg="add del">
          <ac:chgData name="Josh Ellis" userId="4118e93f-e8bf-4d68-b460-a4af45bdaa70" providerId="ADAL" clId="{98DDC80F-6DAD-4888-80D4-183208F438F2}" dt="2022-12-09T06:09:22.720" v="6779" actId="26606"/>
          <ac:graphicFrameMkLst>
            <pc:docMk/>
            <pc:sldMk cId="221988739" sldId="261"/>
            <ac:graphicFrameMk id="41" creationId="{8A179B80-0941-7B3D-E8FB-33F79CB36D9D}"/>
          </ac:graphicFrameMkLst>
        </pc:graphicFrameChg>
        <pc:graphicFrameChg chg="add del">
          <ac:chgData name="Josh Ellis" userId="4118e93f-e8bf-4d68-b460-a4af45bdaa70" providerId="ADAL" clId="{98DDC80F-6DAD-4888-80D4-183208F438F2}" dt="2022-12-09T06:09:23.725" v="6781" actId="26606"/>
          <ac:graphicFrameMkLst>
            <pc:docMk/>
            <pc:sldMk cId="221988739" sldId="261"/>
            <ac:graphicFrameMk id="43" creationId="{87500DCB-2E34-8B4B-2B08-6DB1119D6EF1}"/>
          </ac:graphicFrameMkLst>
        </pc:graphicFrameChg>
        <pc:graphicFrameChg chg="add del">
          <ac:chgData name="Josh Ellis" userId="4118e93f-e8bf-4d68-b460-a4af45bdaa70" providerId="ADAL" clId="{98DDC80F-6DAD-4888-80D4-183208F438F2}" dt="2022-12-09T06:09:24.266" v="6783" actId="26606"/>
          <ac:graphicFrameMkLst>
            <pc:docMk/>
            <pc:sldMk cId="221988739" sldId="261"/>
            <ac:graphicFrameMk id="45" creationId="{8A179B80-0941-7B3D-E8FB-33F79CB36D9D}"/>
          </ac:graphicFrameMkLst>
        </pc:graphicFrameChg>
        <pc:graphicFrameChg chg="add del modGraphic">
          <ac:chgData name="Josh Ellis" userId="4118e93f-e8bf-4d68-b460-a4af45bdaa70" providerId="ADAL" clId="{98DDC80F-6DAD-4888-80D4-183208F438F2}" dt="2022-12-09T06:09:54.925" v="6791" actId="26606"/>
          <ac:graphicFrameMkLst>
            <pc:docMk/>
            <pc:sldMk cId="221988739" sldId="261"/>
            <ac:graphicFrameMk id="47" creationId="{DCBE74BE-6543-6FA9-C763-F40FFA6E678C}"/>
          </ac:graphicFrameMkLst>
        </pc:graphicFrameChg>
        <pc:picChg chg="add del mod">
          <ac:chgData name="Josh Ellis" userId="4118e93f-e8bf-4d68-b460-a4af45bdaa70" providerId="ADAL" clId="{98DDC80F-6DAD-4888-80D4-183208F438F2}" dt="2022-12-09T03:25:31.470" v="3957"/>
          <ac:picMkLst>
            <pc:docMk/>
            <pc:sldMk cId="221988739" sldId="261"/>
            <ac:picMk id="7" creationId="{19273C52-F0AE-6A9F-0717-2B26A17C0307}"/>
          </ac:picMkLst>
        </pc:picChg>
        <pc:picChg chg="add del mod">
          <ac:chgData name="Josh Ellis" userId="4118e93f-e8bf-4d68-b460-a4af45bdaa70" providerId="ADAL" clId="{98DDC80F-6DAD-4888-80D4-183208F438F2}" dt="2022-12-09T03:17:37.159" v="3699" actId="26606"/>
          <ac:picMkLst>
            <pc:docMk/>
            <pc:sldMk cId="221988739" sldId="261"/>
            <ac:picMk id="14" creationId="{62D8C39B-D7F2-D2DC-2E9C-448ABB0106FD}"/>
          </ac:picMkLst>
        </pc:picChg>
        <pc:picChg chg="add del mod">
          <ac:chgData name="Josh Ellis" userId="4118e93f-e8bf-4d68-b460-a4af45bdaa70" providerId="ADAL" clId="{98DDC80F-6DAD-4888-80D4-183208F438F2}" dt="2022-12-09T03:25:31.866" v="3958" actId="478"/>
          <ac:picMkLst>
            <pc:docMk/>
            <pc:sldMk cId="221988739" sldId="261"/>
            <ac:picMk id="16" creationId="{78B12510-5F80-381D-8449-850954A9B1DD}"/>
          </ac:picMkLst>
        </pc:picChg>
        <pc:cxnChg chg="add mod">
          <ac:chgData name="Josh Ellis" userId="4118e93f-e8bf-4d68-b460-a4af45bdaa70" providerId="ADAL" clId="{98DDC80F-6DAD-4888-80D4-183208F438F2}" dt="2022-12-09T03:32:39.923" v="4458" actId="13822"/>
          <ac:cxnSpMkLst>
            <pc:docMk/>
            <pc:sldMk cId="221988739" sldId="261"/>
            <ac:cxnSpMk id="5" creationId="{7AA75C3D-EB8A-E66A-7DE8-8E6CB8071D3E}"/>
          </ac:cxnSpMkLst>
        </pc:cxnChg>
      </pc:sldChg>
      <pc:sldChg chg="modSp mod">
        <pc:chgData name="Josh Ellis" userId="4118e93f-e8bf-4d68-b460-a4af45bdaa70" providerId="ADAL" clId="{98DDC80F-6DAD-4888-80D4-183208F438F2}" dt="2022-12-08T02:03:26.263" v="1194"/>
        <pc:sldMkLst>
          <pc:docMk/>
          <pc:sldMk cId="1746589209" sldId="262"/>
        </pc:sldMkLst>
        <pc:spChg chg="mod">
          <ac:chgData name="Josh Ellis" userId="4118e93f-e8bf-4d68-b460-a4af45bdaa70" providerId="ADAL" clId="{98DDC80F-6DAD-4888-80D4-183208F438F2}" dt="2022-12-08T02:03:26.263" v="1194"/>
          <ac:spMkLst>
            <pc:docMk/>
            <pc:sldMk cId="1746589209" sldId="262"/>
            <ac:spMk id="2" creationId="{0BF3936F-A5F9-7A42-88D9-D65F255245C7}"/>
          </ac:spMkLst>
        </pc:spChg>
        <pc:spChg chg="mod">
          <ac:chgData name="Josh Ellis" userId="4118e93f-e8bf-4d68-b460-a4af45bdaa70" providerId="ADAL" clId="{98DDC80F-6DAD-4888-80D4-183208F438F2}" dt="2022-12-08T02:03:26.263" v="1194"/>
          <ac:spMkLst>
            <pc:docMk/>
            <pc:sldMk cId="1746589209" sldId="262"/>
            <ac:spMk id="3" creationId="{CBDFEA35-EC50-22B3-2A1B-8D95F61027A9}"/>
          </ac:spMkLst>
        </pc:spChg>
      </pc:sldChg>
      <pc:sldChg chg="modSp setBg">
        <pc:chgData name="Josh Ellis" userId="4118e93f-e8bf-4d68-b460-a4af45bdaa70" providerId="ADAL" clId="{98DDC80F-6DAD-4888-80D4-183208F438F2}" dt="2022-12-09T06:01:16.491" v="6647"/>
        <pc:sldMkLst>
          <pc:docMk/>
          <pc:sldMk cId="2247401716" sldId="263"/>
        </pc:sldMkLst>
        <pc:spChg chg="mod">
          <ac:chgData name="Josh Ellis" userId="4118e93f-e8bf-4d68-b460-a4af45bdaa70" providerId="ADAL" clId="{98DDC80F-6DAD-4888-80D4-183208F438F2}" dt="2022-12-09T06:01:16.491" v="6647"/>
          <ac:spMkLst>
            <pc:docMk/>
            <pc:sldMk cId="2247401716" sldId="263"/>
            <ac:spMk id="2" creationId="{9B91BB3F-EB0C-D80B-9A00-66874CD448AB}"/>
          </ac:spMkLst>
        </pc:spChg>
        <pc:spChg chg="mod">
          <ac:chgData name="Josh Ellis" userId="4118e93f-e8bf-4d68-b460-a4af45bdaa70" providerId="ADAL" clId="{98DDC80F-6DAD-4888-80D4-183208F438F2}" dt="2022-12-09T06:01:16.491" v="6647"/>
          <ac:spMkLst>
            <pc:docMk/>
            <pc:sldMk cId="2247401716" sldId="263"/>
            <ac:spMk id="3" creationId="{CA53DEEB-EDCA-10DD-2160-CC8D87E35558}"/>
          </ac:spMkLst>
        </pc:spChg>
      </pc:sldChg>
      <pc:sldChg chg="addSp delSp modSp del mod setBg delDesignElem">
        <pc:chgData name="Josh Ellis" userId="4118e93f-e8bf-4d68-b460-a4af45bdaa70" providerId="ADAL" clId="{98DDC80F-6DAD-4888-80D4-183208F438F2}" dt="2022-12-09T06:10:48.011" v="6798" actId="47"/>
        <pc:sldMkLst>
          <pc:docMk/>
          <pc:sldMk cId="1226312778" sldId="264"/>
        </pc:sldMkLst>
        <pc:spChg chg="del mod">
          <ac:chgData name="Josh Ellis" userId="4118e93f-e8bf-4d68-b460-a4af45bdaa70" providerId="ADAL" clId="{98DDC80F-6DAD-4888-80D4-183208F438F2}" dt="2022-12-08T01:56:20.611" v="1135" actId="478"/>
          <ac:spMkLst>
            <pc:docMk/>
            <pc:sldMk cId="1226312778" sldId="264"/>
            <ac:spMk id="2" creationId="{78BA59DF-B92E-6CB9-C3BC-F0ADC5C73664}"/>
          </ac:spMkLst>
        </pc:spChg>
        <pc:spChg chg="add mod">
          <ac:chgData name="Josh Ellis" userId="4118e93f-e8bf-4d68-b460-a4af45bdaa70" providerId="ADAL" clId="{98DDC80F-6DAD-4888-80D4-183208F438F2}" dt="2022-12-09T03:48:54.675" v="4664" actId="2711"/>
          <ac:spMkLst>
            <pc:docMk/>
            <pc:sldMk cId="1226312778" sldId="264"/>
            <ac:spMk id="3" creationId="{9FA95C9E-0085-2B56-2C50-A1EA713B7026}"/>
          </ac:spMkLst>
        </pc:spChg>
        <pc:spChg chg="add del mod">
          <ac:chgData name="Josh Ellis" userId="4118e93f-e8bf-4d68-b460-a4af45bdaa70" providerId="ADAL" clId="{98DDC80F-6DAD-4888-80D4-183208F438F2}" dt="2022-12-09T03:49:28.941" v="4666" actId="478"/>
          <ac:spMkLst>
            <pc:docMk/>
            <pc:sldMk cId="1226312778" sldId="264"/>
            <ac:spMk id="5" creationId="{13EA55A8-5189-A255-23C5-869360789614}"/>
          </ac:spMkLst>
        </pc:spChg>
        <pc:spChg chg="del mod">
          <ac:chgData name="Josh Ellis" userId="4118e93f-e8bf-4d68-b460-a4af45bdaa70" providerId="ADAL" clId="{98DDC80F-6DAD-4888-80D4-183208F438F2}" dt="2022-12-08T01:16:04.461" v="164" actId="478"/>
          <ac:spMkLst>
            <pc:docMk/>
            <pc:sldMk cId="1226312778" sldId="264"/>
            <ac:spMk id="5" creationId="{3DB26896-F8CF-AE54-94E7-DB0D64145D51}"/>
          </ac:spMkLst>
        </pc:spChg>
        <pc:spChg chg="add del mod">
          <ac:chgData name="Josh Ellis" userId="4118e93f-e8bf-4d68-b460-a4af45bdaa70" providerId="ADAL" clId="{98DDC80F-6DAD-4888-80D4-183208F438F2}" dt="2022-12-09T03:51:32.952" v="4685"/>
          <ac:spMkLst>
            <pc:docMk/>
            <pc:sldMk cId="1226312778" sldId="264"/>
            <ac:spMk id="6" creationId="{1E7B362D-A51D-39DE-0025-2B45B6544172}"/>
          </ac:spMkLst>
        </pc:spChg>
        <pc:spChg chg="add del mod">
          <ac:chgData name="Josh Ellis" userId="4118e93f-e8bf-4d68-b460-a4af45bdaa70" providerId="ADAL" clId="{98DDC80F-6DAD-4888-80D4-183208F438F2}" dt="2022-12-09T03:51:32.952" v="4685"/>
          <ac:spMkLst>
            <pc:docMk/>
            <pc:sldMk cId="1226312778" sldId="264"/>
            <ac:spMk id="8" creationId="{9685FD53-9260-514E-7386-E3A25C7EA98F}"/>
          </ac:spMkLst>
        </pc:spChg>
        <pc:spChg chg="add del mod">
          <ac:chgData name="Josh Ellis" userId="4118e93f-e8bf-4d68-b460-a4af45bdaa70" providerId="ADAL" clId="{98DDC80F-6DAD-4888-80D4-183208F438F2}" dt="2022-12-08T01:17:22.685" v="182" actId="478"/>
          <ac:spMkLst>
            <pc:docMk/>
            <pc:sldMk cId="1226312778" sldId="264"/>
            <ac:spMk id="9" creationId="{4C209F2D-BE7A-433C-CFC5-BAFDE91A97CF}"/>
          </ac:spMkLst>
        </pc:spChg>
        <pc:spChg chg="add del mod">
          <ac:chgData name="Josh Ellis" userId="4118e93f-e8bf-4d68-b460-a4af45bdaa70" providerId="ADAL" clId="{98DDC80F-6DAD-4888-80D4-183208F438F2}" dt="2022-12-09T03:51:32.952" v="4685"/>
          <ac:spMkLst>
            <pc:docMk/>
            <pc:sldMk cId="1226312778" sldId="264"/>
            <ac:spMk id="9" creationId="{F96636A8-EC63-A5DE-8C57-527D980DD934}"/>
          </ac:spMkLst>
        </pc:spChg>
        <pc:spChg chg="add del mod">
          <ac:chgData name="Josh Ellis" userId="4118e93f-e8bf-4d68-b460-a4af45bdaa70" providerId="ADAL" clId="{98DDC80F-6DAD-4888-80D4-183208F438F2}" dt="2022-12-09T06:01:16.491" v="6647"/>
          <ac:spMkLst>
            <pc:docMk/>
            <pc:sldMk cId="1226312778" sldId="264"/>
            <ac:spMk id="10" creationId="{854B42C1-1F28-7D42-B270-2F3FE4C3E84F}"/>
          </ac:spMkLst>
        </pc:spChg>
        <pc:spChg chg="add del mod">
          <ac:chgData name="Josh Ellis" userId="4118e93f-e8bf-4d68-b460-a4af45bdaa70" providerId="ADAL" clId="{98DDC80F-6DAD-4888-80D4-183208F438F2}" dt="2022-12-09T06:01:16.491" v="6647"/>
          <ac:spMkLst>
            <pc:docMk/>
            <pc:sldMk cId="1226312778" sldId="264"/>
            <ac:spMk id="11" creationId="{C3ECEB2F-12BA-E3A3-ED46-E85E314F20C7}"/>
          </ac:spMkLst>
        </pc:spChg>
        <pc:spChg chg="add del mod">
          <ac:chgData name="Josh Ellis" userId="4118e93f-e8bf-4d68-b460-a4af45bdaa70" providerId="ADAL" clId="{98DDC80F-6DAD-4888-80D4-183208F438F2}" dt="2022-12-08T01:54:56.906" v="1084" actId="478"/>
          <ac:spMkLst>
            <pc:docMk/>
            <pc:sldMk cId="1226312778" sldId="264"/>
            <ac:spMk id="12" creationId="{5BBF5E00-3FC4-8199-D61E-F90E66A4D302}"/>
          </ac:spMkLst>
        </pc:spChg>
        <pc:spChg chg="add del mod">
          <ac:chgData name="Josh Ellis" userId="4118e93f-e8bf-4d68-b460-a4af45bdaa70" providerId="ADAL" clId="{98DDC80F-6DAD-4888-80D4-183208F438F2}" dt="2022-12-09T06:01:16.491" v="6647"/>
          <ac:spMkLst>
            <pc:docMk/>
            <pc:sldMk cId="1226312778" sldId="264"/>
            <ac:spMk id="12" creationId="{97341678-D2B0-09E1-FF71-FB417CC430C6}"/>
          </ac:spMkLst>
        </pc:spChg>
        <pc:spChg chg="add del mod">
          <ac:chgData name="Josh Ellis" userId="4118e93f-e8bf-4d68-b460-a4af45bdaa70" providerId="ADAL" clId="{98DDC80F-6DAD-4888-80D4-183208F438F2}" dt="2022-12-09T03:48:10.974" v="4659" actId="478"/>
          <ac:spMkLst>
            <pc:docMk/>
            <pc:sldMk cId="1226312778" sldId="264"/>
            <ac:spMk id="13" creationId="{2D2A5EBE-FE89-3122-FEE1-5B3494685BBE}"/>
          </ac:spMkLst>
        </pc:spChg>
        <pc:spChg chg="add del mod">
          <ac:chgData name="Josh Ellis" userId="4118e93f-e8bf-4d68-b460-a4af45bdaa70" providerId="ADAL" clId="{98DDC80F-6DAD-4888-80D4-183208F438F2}" dt="2022-12-09T03:47:46.937" v="4652" actId="478"/>
          <ac:spMkLst>
            <pc:docMk/>
            <pc:sldMk cId="1226312778" sldId="264"/>
            <ac:spMk id="14" creationId="{DEDF425C-1368-8B10-ED97-D45F3F5855B1}"/>
          </ac:spMkLst>
        </pc:spChg>
        <pc:spChg chg="add del mod">
          <ac:chgData name="Josh Ellis" userId="4118e93f-e8bf-4d68-b460-a4af45bdaa70" providerId="ADAL" clId="{98DDC80F-6DAD-4888-80D4-183208F438F2}" dt="2022-12-08T01:55:09.885" v="1094"/>
          <ac:spMkLst>
            <pc:docMk/>
            <pc:sldMk cId="1226312778" sldId="264"/>
            <ac:spMk id="15" creationId="{ADE5448E-4417-5071-D282-131B2042F610}"/>
          </ac:spMkLst>
        </pc:spChg>
        <pc:spChg chg="add mod">
          <ac:chgData name="Josh Ellis" userId="4118e93f-e8bf-4d68-b460-a4af45bdaa70" providerId="ADAL" clId="{98DDC80F-6DAD-4888-80D4-183208F438F2}" dt="2022-12-09T04:02:11.530" v="4743" actId="1076"/>
          <ac:spMkLst>
            <pc:docMk/>
            <pc:sldMk cId="1226312778" sldId="264"/>
            <ac:spMk id="15" creationId="{B4390815-FA81-5F5B-5C16-14D5922BCE23}"/>
          </ac:spMkLst>
        </pc:spChg>
        <pc:spChg chg="add del mod">
          <ac:chgData name="Josh Ellis" userId="4118e93f-e8bf-4d68-b460-a4af45bdaa70" providerId="ADAL" clId="{98DDC80F-6DAD-4888-80D4-183208F438F2}" dt="2022-12-08T01:56:23.442" v="1136" actId="478"/>
          <ac:spMkLst>
            <pc:docMk/>
            <pc:sldMk cId="1226312778" sldId="264"/>
            <ac:spMk id="17" creationId="{38CF1A22-F858-242C-4AD9-51688E3A6A95}"/>
          </ac:spMkLst>
        </pc:spChg>
        <pc:spChg chg="add mod">
          <ac:chgData name="Josh Ellis" userId="4118e93f-e8bf-4d68-b460-a4af45bdaa70" providerId="ADAL" clId="{98DDC80F-6DAD-4888-80D4-183208F438F2}" dt="2022-12-09T03:50:43.116" v="4680" actId="2711"/>
          <ac:spMkLst>
            <pc:docMk/>
            <pc:sldMk cId="1226312778" sldId="264"/>
            <ac:spMk id="19" creationId="{C53B74D0-D678-9F1C-A539-AE8CA87DFEBD}"/>
          </ac:spMkLst>
        </pc:spChg>
        <pc:spChg chg="add del mod">
          <ac:chgData name="Josh Ellis" userId="4118e93f-e8bf-4d68-b460-a4af45bdaa70" providerId="ADAL" clId="{98DDC80F-6DAD-4888-80D4-183208F438F2}" dt="2022-12-09T02:04:06.910" v="3040" actId="478"/>
          <ac:spMkLst>
            <pc:docMk/>
            <pc:sldMk cId="1226312778" sldId="264"/>
            <ac:spMk id="20" creationId="{956E8830-0617-C0F1-4119-152F68276F19}"/>
          </ac:spMkLst>
        </pc:spChg>
        <pc:picChg chg="del mod">
          <ac:chgData name="Josh Ellis" userId="4118e93f-e8bf-4d68-b460-a4af45bdaa70" providerId="ADAL" clId="{98DDC80F-6DAD-4888-80D4-183208F438F2}" dt="2022-12-08T01:17:18.081" v="180" actId="478"/>
          <ac:picMkLst>
            <pc:docMk/>
            <pc:sldMk cId="1226312778" sldId="264"/>
            <ac:picMk id="4" creationId="{54DFB9AA-6B4C-47AE-BCE8-199E6C9D8469}"/>
          </ac:picMkLst>
        </pc:picChg>
        <pc:picChg chg="add mod">
          <ac:chgData name="Josh Ellis" userId="4118e93f-e8bf-4d68-b460-a4af45bdaa70" providerId="ADAL" clId="{98DDC80F-6DAD-4888-80D4-183208F438F2}" dt="2022-12-09T03:52:47.882" v="4691" actId="1076"/>
          <ac:picMkLst>
            <pc:docMk/>
            <pc:sldMk cId="1226312778" sldId="264"/>
            <ac:picMk id="4" creationId="{DA5668FD-59B0-700A-2F4C-2C9328F6CE8F}"/>
          </ac:picMkLst>
        </pc:picChg>
        <pc:picChg chg="add del mod">
          <ac:chgData name="Josh Ellis" userId="4118e93f-e8bf-4d68-b460-a4af45bdaa70" providerId="ADAL" clId="{98DDC80F-6DAD-4888-80D4-183208F438F2}" dt="2022-12-09T01:18:57.365" v="1958" actId="478"/>
          <ac:picMkLst>
            <pc:docMk/>
            <pc:sldMk cId="1226312778" sldId="264"/>
            <ac:picMk id="7" creationId="{D340A08C-C96C-A774-0658-B931E1B3F64F}"/>
          </ac:picMkLst>
        </pc:picChg>
        <pc:picChg chg="add del mod">
          <ac:chgData name="Josh Ellis" userId="4118e93f-e8bf-4d68-b460-a4af45bdaa70" providerId="ADAL" clId="{98DDC80F-6DAD-4888-80D4-183208F438F2}" dt="2022-12-08T01:18:10.144" v="191" actId="22"/>
          <ac:picMkLst>
            <pc:docMk/>
            <pc:sldMk cId="1226312778" sldId="264"/>
            <ac:picMk id="11" creationId="{25ED0F13-5B0E-F6FB-59FC-494D9B43ED5F}"/>
          </ac:picMkLst>
        </pc:picChg>
      </pc:sldChg>
      <pc:sldChg chg="setBg">
        <pc:chgData name="Josh Ellis" userId="4118e93f-e8bf-4d68-b460-a4af45bdaa70" providerId="ADAL" clId="{98DDC80F-6DAD-4888-80D4-183208F438F2}" dt="2022-12-09T03:40:13.478" v="4547"/>
        <pc:sldMkLst>
          <pc:docMk/>
          <pc:sldMk cId="2130654067" sldId="265"/>
        </pc:sldMkLst>
      </pc:sldChg>
      <pc:sldChg chg="addSp delSp modSp del mod setBg delDesignElem">
        <pc:chgData name="Josh Ellis" userId="4118e93f-e8bf-4d68-b460-a4af45bdaa70" providerId="ADAL" clId="{98DDC80F-6DAD-4888-80D4-183208F438F2}" dt="2022-12-09T06:12:56.192" v="6805" actId="47"/>
        <pc:sldMkLst>
          <pc:docMk/>
          <pc:sldMk cId="2680083225" sldId="266"/>
        </pc:sldMkLst>
        <pc:spChg chg="del">
          <ac:chgData name="Josh Ellis" userId="4118e93f-e8bf-4d68-b460-a4af45bdaa70" providerId="ADAL" clId="{98DDC80F-6DAD-4888-80D4-183208F438F2}" dt="2022-12-08T01:20:10.787" v="212" actId="478"/>
          <ac:spMkLst>
            <pc:docMk/>
            <pc:sldMk cId="2680083225" sldId="266"/>
            <ac:spMk id="2" creationId="{67D6A84A-9C8D-8014-0B95-9EBF143FB04B}"/>
          </ac:spMkLst>
        </pc:spChg>
        <pc:spChg chg="add del mod">
          <ac:chgData name="Josh Ellis" userId="4118e93f-e8bf-4d68-b460-a4af45bdaa70" providerId="ADAL" clId="{98DDC80F-6DAD-4888-80D4-183208F438F2}" dt="2022-12-09T04:54:15.109" v="5665" actId="478"/>
          <ac:spMkLst>
            <pc:docMk/>
            <pc:sldMk cId="2680083225" sldId="266"/>
            <ac:spMk id="2" creationId="{BF1F6974-3E08-706E-01A2-67AF1C79152F}"/>
          </ac:spMkLst>
        </pc:spChg>
        <pc:spChg chg="add del mod">
          <ac:chgData name="Josh Ellis" userId="4118e93f-e8bf-4d68-b460-a4af45bdaa70" providerId="ADAL" clId="{98DDC80F-6DAD-4888-80D4-183208F438F2}" dt="2022-12-08T01:20:12.043" v="213" actId="478"/>
          <ac:spMkLst>
            <pc:docMk/>
            <pc:sldMk cId="2680083225" sldId="266"/>
            <ac:spMk id="4" creationId="{726125BE-B3BD-EE22-9466-3F5EC91C6151}"/>
          </ac:spMkLst>
        </pc:spChg>
        <pc:spChg chg="add del mod">
          <ac:chgData name="Josh Ellis" userId="4118e93f-e8bf-4d68-b460-a4af45bdaa70" providerId="ADAL" clId="{98DDC80F-6DAD-4888-80D4-183208F438F2}" dt="2022-12-09T04:00:37.974" v="4732" actId="478"/>
          <ac:spMkLst>
            <pc:docMk/>
            <pc:sldMk cId="2680083225" sldId="266"/>
            <ac:spMk id="7" creationId="{7D30E5B0-AF8E-DBB7-7A39-1CE461C606EC}"/>
          </ac:spMkLst>
        </pc:spChg>
        <pc:spChg chg="add del mod">
          <ac:chgData name="Josh Ellis" userId="4118e93f-e8bf-4d68-b460-a4af45bdaa70" providerId="ADAL" clId="{98DDC80F-6DAD-4888-80D4-183208F438F2}" dt="2022-12-09T06:01:16.491" v="6647"/>
          <ac:spMkLst>
            <pc:docMk/>
            <pc:sldMk cId="2680083225" sldId="266"/>
            <ac:spMk id="8" creationId="{56AE6F4D-5260-F15B-2788-82A1240776A2}"/>
          </ac:spMkLst>
        </pc:spChg>
        <pc:spChg chg="add del">
          <ac:chgData name="Josh Ellis" userId="4118e93f-e8bf-4d68-b460-a4af45bdaa70" providerId="ADAL" clId="{98DDC80F-6DAD-4888-80D4-183208F438F2}" dt="2022-12-08T01:26:52.940" v="383" actId="478"/>
          <ac:spMkLst>
            <pc:docMk/>
            <pc:sldMk cId="2680083225" sldId="266"/>
            <ac:spMk id="9" creationId="{B5AD7761-C991-C364-295A-203B2E3B8678}"/>
          </ac:spMkLst>
        </pc:spChg>
        <pc:spChg chg="add del mod">
          <ac:chgData name="Josh Ellis" userId="4118e93f-e8bf-4d68-b460-a4af45bdaa70" providerId="ADAL" clId="{98DDC80F-6DAD-4888-80D4-183208F438F2}" dt="2022-12-09T06:01:16.491" v="6647"/>
          <ac:spMkLst>
            <pc:docMk/>
            <pc:sldMk cId="2680083225" sldId="266"/>
            <ac:spMk id="9" creationId="{DE1848C5-5F63-C6EB-B7A5-307BCECF2C05}"/>
          </ac:spMkLst>
        </pc:spChg>
        <pc:spChg chg="add del mod">
          <ac:chgData name="Josh Ellis" userId="4118e93f-e8bf-4d68-b460-a4af45bdaa70" providerId="ADAL" clId="{98DDC80F-6DAD-4888-80D4-183208F438F2}" dt="2022-12-08T02:15:03.297" v="1482" actId="478"/>
          <ac:spMkLst>
            <pc:docMk/>
            <pc:sldMk cId="2680083225" sldId="266"/>
            <ac:spMk id="10" creationId="{672C8B31-32A2-4FF0-9536-D66B2E0C898C}"/>
          </ac:spMkLst>
        </pc:spChg>
        <pc:spChg chg="add del mod">
          <ac:chgData name="Josh Ellis" userId="4118e93f-e8bf-4d68-b460-a4af45bdaa70" providerId="ADAL" clId="{98DDC80F-6DAD-4888-80D4-183208F438F2}" dt="2022-12-09T06:01:16.491" v="6647"/>
          <ac:spMkLst>
            <pc:docMk/>
            <pc:sldMk cId="2680083225" sldId="266"/>
            <ac:spMk id="10" creationId="{E86ECB3E-E0D8-6503-8634-48251EF28F2B}"/>
          </ac:spMkLst>
        </pc:spChg>
        <pc:spChg chg="add mod">
          <ac:chgData name="Josh Ellis" userId="4118e93f-e8bf-4d68-b460-a4af45bdaa70" providerId="ADAL" clId="{98DDC80F-6DAD-4888-80D4-183208F438F2}" dt="2022-12-09T04:54:19.813" v="5667" actId="1076"/>
          <ac:spMkLst>
            <pc:docMk/>
            <pc:sldMk cId="2680083225" sldId="266"/>
            <ac:spMk id="11" creationId="{A9718D5F-025E-28D9-D74A-4989B7370C5A}"/>
          </ac:spMkLst>
        </pc:spChg>
        <pc:spChg chg="add del mod">
          <ac:chgData name="Josh Ellis" userId="4118e93f-e8bf-4d68-b460-a4af45bdaa70" providerId="ADAL" clId="{98DDC80F-6DAD-4888-80D4-183208F438F2}" dt="2022-12-08T02:15:32.457" v="1487" actId="478"/>
          <ac:spMkLst>
            <pc:docMk/>
            <pc:sldMk cId="2680083225" sldId="266"/>
            <ac:spMk id="11" creationId="{D39B5199-63AC-7B56-1CDB-325375C17709}"/>
          </ac:spMkLst>
        </pc:spChg>
        <pc:spChg chg="add del mod">
          <ac:chgData name="Josh Ellis" userId="4118e93f-e8bf-4d68-b460-a4af45bdaa70" providerId="ADAL" clId="{98DDC80F-6DAD-4888-80D4-183208F438F2}" dt="2022-12-08T02:19:16.204" v="1570" actId="478"/>
          <ac:spMkLst>
            <pc:docMk/>
            <pc:sldMk cId="2680083225" sldId="266"/>
            <ac:spMk id="14" creationId="{55830A9C-B434-7F71-4556-98D3204C1D35}"/>
          </ac:spMkLst>
        </pc:spChg>
        <pc:spChg chg="add mod">
          <ac:chgData name="Josh Ellis" userId="4118e93f-e8bf-4d68-b460-a4af45bdaa70" providerId="ADAL" clId="{98DDC80F-6DAD-4888-80D4-183208F438F2}" dt="2022-12-09T05:21:09.697" v="5739" actId="20577"/>
          <ac:spMkLst>
            <pc:docMk/>
            <pc:sldMk cId="2680083225" sldId="266"/>
            <ac:spMk id="15" creationId="{F145F6ED-C44A-B711-9EC9-35D3CEFCEFC6}"/>
          </ac:spMkLst>
        </pc:spChg>
        <pc:spChg chg="add mod">
          <ac:chgData name="Josh Ellis" userId="4118e93f-e8bf-4d68-b460-a4af45bdaa70" providerId="ADAL" clId="{98DDC80F-6DAD-4888-80D4-183208F438F2}" dt="2022-12-09T04:01:15.954" v="4738" actId="20577"/>
          <ac:spMkLst>
            <pc:docMk/>
            <pc:sldMk cId="2680083225" sldId="266"/>
            <ac:spMk id="16" creationId="{B959B2A8-5555-F400-6893-0B0CD12644AD}"/>
          </ac:spMkLst>
        </pc:spChg>
        <pc:spChg chg="add del mod">
          <ac:chgData name="Josh Ellis" userId="4118e93f-e8bf-4d68-b460-a4af45bdaa70" providerId="ADAL" clId="{98DDC80F-6DAD-4888-80D4-183208F438F2}" dt="2022-12-09T03:57:29.095" v="4710" actId="478"/>
          <ac:spMkLst>
            <pc:docMk/>
            <pc:sldMk cId="2680083225" sldId="266"/>
            <ac:spMk id="17" creationId="{F65B5068-617A-BFAB-9F22-58BFB293F6FE}"/>
          </ac:spMkLst>
        </pc:spChg>
        <pc:spChg chg="add del mod">
          <ac:chgData name="Josh Ellis" userId="4118e93f-e8bf-4d68-b460-a4af45bdaa70" providerId="ADAL" clId="{98DDC80F-6DAD-4888-80D4-183208F438F2}" dt="2022-12-09T03:57:18.993" v="4706" actId="478"/>
          <ac:spMkLst>
            <pc:docMk/>
            <pc:sldMk cId="2680083225" sldId="266"/>
            <ac:spMk id="18" creationId="{C76550D5-7C00-28CB-A944-D02704FD7CB6}"/>
          </ac:spMkLst>
        </pc:spChg>
        <pc:spChg chg="add del mod">
          <ac:chgData name="Josh Ellis" userId="4118e93f-e8bf-4d68-b460-a4af45bdaa70" providerId="ADAL" clId="{98DDC80F-6DAD-4888-80D4-183208F438F2}" dt="2022-12-08T02:16:26.412" v="1506"/>
          <ac:spMkLst>
            <pc:docMk/>
            <pc:sldMk cId="2680083225" sldId="266"/>
            <ac:spMk id="19" creationId="{916FF322-2177-8E05-A895-75ECD310BD7B}"/>
          </ac:spMkLst>
        </pc:spChg>
        <pc:spChg chg="add del mod">
          <ac:chgData name="Josh Ellis" userId="4118e93f-e8bf-4d68-b460-a4af45bdaa70" providerId="ADAL" clId="{98DDC80F-6DAD-4888-80D4-183208F438F2}" dt="2022-12-08T02:19:18.577" v="1572" actId="478"/>
          <ac:spMkLst>
            <pc:docMk/>
            <pc:sldMk cId="2680083225" sldId="266"/>
            <ac:spMk id="21" creationId="{1A7CD362-6A0F-1A33-8915-B25565E14F4B}"/>
          </ac:spMkLst>
        </pc:spChg>
        <pc:spChg chg="add mod">
          <ac:chgData name="Josh Ellis" userId="4118e93f-e8bf-4d68-b460-a4af45bdaa70" providerId="ADAL" clId="{98DDC80F-6DAD-4888-80D4-183208F438F2}" dt="2022-12-09T04:02:01.602" v="4740" actId="114"/>
          <ac:spMkLst>
            <pc:docMk/>
            <pc:sldMk cId="2680083225" sldId="266"/>
            <ac:spMk id="22" creationId="{E339F3D1-97C4-A18D-05BB-3D08D52B2DE2}"/>
          </ac:spMkLst>
        </pc:spChg>
        <pc:graphicFrameChg chg="add del mod modGraphic">
          <ac:chgData name="Josh Ellis" userId="4118e93f-e8bf-4d68-b460-a4af45bdaa70" providerId="ADAL" clId="{98DDC80F-6DAD-4888-80D4-183208F438F2}" dt="2022-12-08T01:34:08.273" v="799" actId="478"/>
          <ac:graphicFrameMkLst>
            <pc:docMk/>
            <pc:sldMk cId="2680083225" sldId="266"/>
            <ac:graphicFrameMk id="13" creationId="{C85623D2-7D1A-164D-B591-0ED30472400A}"/>
          </ac:graphicFrameMkLst>
        </pc:graphicFrameChg>
        <pc:picChg chg="add mod">
          <ac:chgData name="Josh Ellis" userId="4118e93f-e8bf-4d68-b460-a4af45bdaa70" providerId="ADAL" clId="{98DDC80F-6DAD-4888-80D4-183208F438F2}" dt="2022-12-09T02:56:25.538" v="3530" actId="1076"/>
          <ac:picMkLst>
            <pc:docMk/>
            <pc:sldMk cId="2680083225" sldId="266"/>
            <ac:picMk id="4" creationId="{CB10E24C-2BF8-2F79-26ED-82119F44F625}"/>
          </ac:picMkLst>
        </pc:picChg>
        <pc:picChg chg="add del mod">
          <ac:chgData name="Josh Ellis" userId="4118e93f-e8bf-4d68-b460-a4af45bdaa70" providerId="ADAL" clId="{98DDC80F-6DAD-4888-80D4-183208F438F2}" dt="2022-12-09T02:55:46.536" v="3524" actId="478"/>
          <ac:picMkLst>
            <pc:docMk/>
            <pc:sldMk cId="2680083225" sldId="266"/>
            <ac:picMk id="6" creationId="{2EB3E23E-A1EA-29C5-95BF-B0A52D002371}"/>
          </ac:picMkLst>
        </pc:picChg>
        <pc:picChg chg="add del mod">
          <ac:chgData name="Josh Ellis" userId="4118e93f-e8bf-4d68-b460-a4af45bdaa70" providerId="ADAL" clId="{98DDC80F-6DAD-4888-80D4-183208F438F2}" dt="2022-12-08T01:21:07.947" v="222" actId="478"/>
          <ac:picMkLst>
            <pc:docMk/>
            <pc:sldMk cId="2680083225" sldId="266"/>
            <ac:picMk id="7" creationId="{A0E558CC-99B9-E722-9437-3A6F023E1D82}"/>
          </ac:picMkLst>
        </pc:picChg>
        <pc:picChg chg="del mod">
          <ac:chgData name="Josh Ellis" userId="4118e93f-e8bf-4d68-b460-a4af45bdaa70" providerId="ADAL" clId="{98DDC80F-6DAD-4888-80D4-183208F438F2}" dt="2022-12-08T01:20:08.484" v="211" actId="478"/>
          <ac:picMkLst>
            <pc:docMk/>
            <pc:sldMk cId="2680083225" sldId="266"/>
            <ac:picMk id="12" creationId="{573439EB-4789-2E38-B604-E5D67DE3CE66}"/>
          </ac:picMkLst>
        </pc:picChg>
      </pc:sldChg>
      <pc:sldChg chg="addSp delSp modSp add del mod">
        <pc:chgData name="Josh Ellis" userId="4118e93f-e8bf-4d68-b460-a4af45bdaa70" providerId="ADAL" clId="{98DDC80F-6DAD-4888-80D4-183208F438F2}" dt="2022-12-08T01:19:58.869" v="209" actId="47"/>
        <pc:sldMkLst>
          <pc:docMk/>
          <pc:sldMk cId="222657167" sldId="267"/>
        </pc:sldMkLst>
        <pc:picChg chg="add del">
          <ac:chgData name="Josh Ellis" userId="4118e93f-e8bf-4d68-b460-a4af45bdaa70" providerId="ADAL" clId="{98DDC80F-6DAD-4888-80D4-183208F438F2}" dt="2022-12-08T01:18:18.843" v="197" actId="22"/>
          <ac:picMkLst>
            <pc:docMk/>
            <pc:sldMk cId="222657167" sldId="267"/>
            <ac:picMk id="5" creationId="{918B0146-2FE4-9E2A-4D0A-EEB56A0996D6}"/>
          </ac:picMkLst>
        </pc:picChg>
        <pc:picChg chg="add del mod">
          <ac:chgData name="Josh Ellis" userId="4118e93f-e8bf-4d68-b460-a4af45bdaa70" providerId="ADAL" clId="{98DDC80F-6DAD-4888-80D4-183208F438F2}" dt="2022-12-08T01:18:27.306" v="204" actId="478"/>
          <ac:picMkLst>
            <pc:docMk/>
            <pc:sldMk cId="222657167" sldId="267"/>
            <ac:picMk id="7" creationId="{D340A08C-C96C-A774-0658-B931E1B3F64F}"/>
          </ac:picMkLst>
        </pc:picChg>
        <pc:picChg chg="add mod">
          <ac:chgData name="Josh Ellis" userId="4118e93f-e8bf-4d68-b460-a4af45bdaa70" providerId="ADAL" clId="{98DDC80F-6DAD-4888-80D4-183208F438F2}" dt="2022-12-08T01:18:31.869" v="206" actId="1076"/>
          <ac:picMkLst>
            <pc:docMk/>
            <pc:sldMk cId="222657167" sldId="267"/>
            <ac:picMk id="8" creationId="{15DAF16A-0204-DB43-90EC-2F06607F67EB}"/>
          </ac:picMkLst>
        </pc:picChg>
      </pc:sldChg>
      <pc:sldChg chg="addSp delSp modSp new mod ord setBg">
        <pc:chgData name="Josh Ellis" userId="4118e93f-e8bf-4d68-b460-a4af45bdaa70" providerId="ADAL" clId="{98DDC80F-6DAD-4888-80D4-183208F438F2}" dt="2022-12-09T05:18:59.167" v="5708" actId="207"/>
        <pc:sldMkLst>
          <pc:docMk/>
          <pc:sldMk cId="3380575726" sldId="267"/>
        </pc:sldMkLst>
        <pc:spChg chg="mod">
          <ac:chgData name="Josh Ellis" userId="4118e93f-e8bf-4d68-b460-a4af45bdaa70" providerId="ADAL" clId="{98DDC80F-6DAD-4888-80D4-183208F438F2}" dt="2022-12-08T02:18:15.112" v="1525" actId="20577"/>
          <ac:spMkLst>
            <pc:docMk/>
            <pc:sldMk cId="3380575726" sldId="267"/>
            <ac:spMk id="2" creationId="{BF3DCA93-69A5-097E-ACF8-81160947F09A}"/>
          </ac:spMkLst>
        </pc:spChg>
        <pc:spChg chg="mod">
          <ac:chgData name="Josh Ellis" userId="4118e93f-e8bf-4d68-b460-a4af45bdaa70" providerId="ADAL" clId="{98DDC80F-6DAD-4888-80D4-183208F438F2}" dt="2022-12-09T05:18:59.167" v="5708" actId="207"/>
          <ac:spMkLst>
            <pc:docMk/>
            <pc:sldMk cId="3380575726" sldId="267"/>
            <ac:spMk id="2" creationId="{EB3D002C-11A9-F49B-933E-FBB29B0DFAFA}"/>
          </ac:spMkLst>
        </pc:spChg>
        <pc:spChg chg="del">
          <ac:chgData name="Josh Ellis" userId="4118e93f-e8bf-4d68-b460-a4af45bdaa70" providerId="ADAL" clId="{98DDC80F-6DAD-4888-80D4-183208F438F2}" dt="2022-12-08T02:18:19.545" v="1526" actId="478"/>
          <ac:spMkLst>
            <pc:docMk/>
            <pc:sldMk cId="3380575726" sldId="267"/>
            <ac:spMk id="3" creationId="{0CBBBCC6-1FC0-B104-6745-F5FF557F36D3}"/>
          </ac:spMkLst>
        </pc:spChg>
        <pc:spChg chg="mod">
          <ac:chgData name="Josh Ellis" userId="4118e93f-e8bf-4d68-b460-a4af45bdaa70" providerId="ADAL" clId="{98DDC80F-6DAD-4888-80D4-183208F438F2}" dt="2022-12-08T02:32:31.496" v="1633" actId="20577"/>
          <ac:spMkLst>
            <pc:docMk/>
            <pc:sldMk cId="3380575726" sldId="267"/>
            <ac:spMk id="8" creationId="{6465D30E-A897-60E9-D88C-04DDE1AFB4F9}"/>
          </ac:spMkLst>
        </pc:spChg>
        <pc:picChg chg="add del mod">
          <ac:chgData name="Josh Ellis" userId="4118e93f-e8bf-4d68-b460-a4af45bdaa70" providerId="ADAL" clId="{98DDC80F-6DAD-4888-80D4-183208F438F2}" dt="2022-12-09T05:17:25.427" v="5692" actId="478"/>
          <ac:picMkLst>
            <pc:docMk/>
            <pc:sldMk cId="3380575726" sldId="267"/>
            <ac:picMk id="5" creationId="{37BA356A-3FDD-DA9E-91C7-7CA39D8514FE}"/>
          </ac:picMkLst>
        </pc:picChg>
        <pc:picChg chg="add mod">
          <ac:chgData name="Josh Ellis" userId="4118e93f-e8bf-4d68-b460-a4af45bdaa70" providerId="ADAL" clId="{98DDC80F-6DAD-4888-80D4-183208F438F2}" dt="2022-12-09T05:17:23.473" v="5690" actId="108"/>
          <ac:picMkLst>
            <pc:docMk/>
            <pc:sldMk cId="3380575726" sldId="267"/>
            <ac:picMk id="6" creationId="{4F33613B-8346-734D-EA8B-5AFAC72E9D78}"/>
          </ac:picMkLst>
        </pc:picChg>
        <pc:picChg chg="add del mod">
          <ac:chgData name="Josh Ellis" userId="4118e93f-e8bf-4d68-b460-a4af45bdaa70" providerId="ADAL" clId="{98DDC80F-6DAD-4888-80D4-183208F438F2}" dt="2022-12-08T02:18:27.192" v="1530" actId="478"/>
          <ac:picMkLst>
            <pc:docMk/>
            <pc:sldMk cId="3380575726" sldId="267"/>
            <ac:picMk id="6" creationId="{7D3385F6-D2AA-5BA4-02E3-3D140E4E135D}"/>
          </ac:picMkLst>
        </pc:picChg>
        <pc:picChg chg="add del mod">
          <ac:chgData name="Josh Ellis" userId="4118e93f-e8bf-4d68-b460-a4af45bdaa70" providerId="ADAL" clId="{98DDC80F-6DAD-4888-80D4-183208F438F2}" dt="2022-12-08T05:23:13.343" v="1945" actId="478"/>
          <ac:picMkLst>
            <pc:docMk/>
            <pc:sldMk cId="3380575726" sldId="267"/>
            <ac:picMk id="11" creationId="{2DE9FB2F-6E9A-0699-835D-CC70DA57F886}"/>
          </ac:picMkLst>
        </pc:picChg>
      </pc:sldChg>
      <pc:sldChg chg="addSp delSp modSp add mod setBg">
        <pc:chgData name="Josh Ellis" userId="4118e93f-e8bf-4d68-b460-a4af45bdaa70" providerId="ADAL" clId="{98DDC80F-6DAD-4888-80D4-183208F438F2}" dt="2022-12-09T05:18:10.557" v="5703" actId="1076"/>
        <pc:sldMkLst>
          <pc:docMk/>
          <pc:sldMk cId="3902421916" sldId="268"/>
        </pc:sldMkLst>
        <pc:spChg chg="mod">
          <ac:chgData name="Josh Ellis" userId="4118e93f-e8bf-4d68-b460-a4af45bdaa70" providerId="ADAL" clId="{98DDC80F-6DAD-4888-80D4-183208F438F2}" dt="2022-12-08T02:19:29.170" v="1583" actId="20577"/>
          <ac:spMkLst>
            <pc:docMk/>
            <pc:sldMk cId="3902421916" sldId="268"/>
            <ac:spMk id="2" creationId="{BF3DCA93-69A5-097E-ACF8-81160947F09A}"/>
          </ac:spMkLst>
        </pc:spChg>
        <pc:spChg chg="add mod">
          <ac:chgData name="Josh Ellis" userId="4118e93f-e8bf-4d68-b460-a4af45bdaa70" providerId="ADAL" clId="{98DDC80F-6DAD-4888-80D4-183208F438F2}" dt="2022-12-08T02:20:29.970" v="1595" actId="1076"/>
          <ac:spMkLst>
            <pc:docMk/>
            <pc:sldMk cId="3902421916" sldId="268"/>
            <ac:spMk id="7" creationId="{25704D2B-FEEE-2DEA-88A2-D9F1BA489EA5}"/>
          </ac:spMkLst>
        </pc:spChg>
        <pc:picChg chg="add mod">
          <ac:chgData name="Josh Ellis" userId="4118e93f-e8bf-4d68-b460-a4af45bdaa70" providerId="ADAL" clId="{98DDC80F-6DAD-4888-80D4-183208F438F2}" dt="2022-12-09T05:18:10.557" v="5703" actId="1076"/>
          <ac:picMkLst>
            <pc:docMk/>
            <pc:sldMk cId="3902421916" sldId="268"/>
            <ac:picMk id="3" creationId="{37F582AF-7BB5-3196-29E9-849878C948F8}"/>
          </ac:picMkLst>
        </pc:picChg>
        <pc:picChg chg="add del mod">
          <ac:chgData name="Josh Ellis" userId="4118e93f-e8bf-4d68-b460-a4af45bdaa70" providerId="ADAL" clId="{98DDC80F-6DAD-4888-80D4-183208F438F2}" dt="2022-12-09T05:17:33.028" v="5693" actId="478"/>
          <ac:picMkLst>
            <pc:docMk/>
            <pc:sldMk cId="3902421916" sldId="268"/>
            <ac:picMk id="4" creationId="{935BEDB5-BBC1-ADB3-F482-19171E0907DB}"/>
          </ac:picMkLst>
        </pc:picChg>
        <pc:picChg chg="del mod">
          <ac:chgData name="Josh Ellis" userId="4118e93f-e8bf-4d68-b460-a4af45bdaa70" providerId="ADAL" clId="{98DDC80F-6DAD-4888-80D4-183208F438F2}" dt="2022-12-08T02:19:51.520" v="1590" actId="478"/>
          <ac:picMkLst>
            <pc:docMk/>
            <pc:sldMk cId="3902421916" sldId="268"/>
            <ac:picMk id="5" creationId="{37BA356A-3FDD-DA9E-91C7-7CA39D8514FE}"/>
          </ac:picMkLst>
        </pc:picChg>
        <pc:picChg chg="add del mod">
          <ac:chgData name="Josh Ellis" userId="4118e93f-e8bf-4d68-b460-a4af45bdaa70" providerId="ADAL" clId="{98DDC80F-6DAD-4888-80D4-183208F438F2}" dt="2022-12-09T05:17:59.178" v="5702" actId="478"/>
          <ac:picMkLst>
            <pc:docMk/>
            <pc:sldMk cId="3902421916" sldId="268"/>
            <ac:picMk id="5" creationId="{6C2CD8B8-30E8-FC21-C135-1C7F76D407FA}"/>
          </ac:picMkLst>
        </pc:picChg>
      </pc:sldChg>
      <pc:sldChg chg="modSp del mod setBg">
        <pc:chgData name="Josh Ellis" userId="4118e93f-e8bf-4d68-b460-a4af45bdaa70" providerId="ADAL" clId="{98DDC80F-6DAD-4888-80D4-183208F438F2}" dt="2022-12-09T04:22:58.524" v="4854" actId="47"/>
        <pc:sldMkLst>
          <pc:docMk/>
          <pc:sldMk cId="4256121616" sldId="269"/>
        </pc:sldMkLst>
        <pc:spChg chg="mod">
          <ac:chgData name="Josh Ellis" userId="4118e93f-e8bf-4d68-b460-a4af45bdaa70" providerId="ADAL" clId="{98DDC80F-6DAD-4888-80D4-183208F438F2}" dt="2022-12-09T03:16:11.922" v="3691"/>
          <ac:spMkLst>
            <pc:docMk/>
            <pc:sldMk cId="4256121616" sldId="269"/>
            <ac:spMk id="2" creationId="{7867E369-892A-12FD-CBED-11DF602C00C8}"/>
          </ac:spMkLst>
        </pc:spChg>
      </pc:sldChg>
      <pc:sldChg chg="delSp modSp new del mod ord setBg">
        <pc:chgData name="Josh Ellis" userId="4118e93f-e8bf-4d68-b460-a4af45bdaa70" providerId="ADAL" clId="{98DDC80F-6DAD-4888-80D4-183208F438F2}" dt="2022-12-09T05:36:15.745" v="5789" actId="47"/>
        <pc:sldMkLst>
          <pc:docMk/>
          <pc:sldMk cId="3823914741" sldId="270"/>
        </pc:sldMkLst>
        <pc:spChg chg="mod">
          <ac:chgData name="Josh Ellis" userId="4118e93f-e8bf-4d68-b460-a4af45bdaa70" providerId="ADAL" clId="{98DDC80F-6DAD-4888-80D4-183208F438F2}" dt="2022-12-09T03:18:02.015" v="3702"/>
          <ac:spMkLst>
            <pc:docMk/>
            <pc:sldMk cId="3823914741" sldId="270"/>
            <ac:spMk id="2" creationId="{0BBCCF2C-A9B7-E819-0DAE-E7B2EFA05EE1}"/>
          </ac:spMkLst>
        </pc:spChg>
        <pc:spChg chg="del mod">
          <ac:chgData name="Josh Ellis" userId="4118e93f-e8bf-4d68-b460-a4af45bdaa70" providerId="ADAL" clId="{98DDC80F-6DAD-4888-80D4-183208F438F2}" dt="2022-12-09T05:35:40.408" v="5767" actId="478"/>
          <ac:spMkLst>
            <pc:docMk/>
            <pc:sldMk cId="3823914741" sldId="270"/>
            <ac:spMk id="3" creationId="{308515FB-5F3A-4B10-78C7-73787753FC40}"/>
          </ac:spMkLst>
        </pc:spChg>
      </pc:sldChg>
      <pc:sldChg chg="addSp delSp modSp add del mod ord setBg setClrOvrMap delDesignElem">
        <pc:chgData name="Josh Ellis" userId="4118e93f-e8bf-4d68-b460-a4af45bdaa70" providerId="ADAL" clId="{98DDC80F-6DAD-4888-80D4-183208F438F2}" dt="2022-12-09T06:10:11.117" v="6792" actId="47"/>
        <pc:sldMkLst>
          <pc:docMk/>
          <pc:sldMk cId="2954659033" sldId="271"/>
        </pc:sldMkLst>
        <pc:spChg chg="del mod">
          <ac:chgData name="Josh Ellis" userId="4118e93f-e8bf-4d68-b460-a4af45bdaa70" providerId="ADAL" clId="{98DDC80F-6DAD-4888-80D4-183208F438F2}" dt="2022-12-09T03:34:17.256" v="4484" actId="478"/>
          <ac:spMkLst>
            <pc:docMk/>
            <pc:sldMk cId="2954659033" sldId="271"/>
            <ac:spMk id="3" creationId="{9FA95C9E-0085-2B56-2C50-A1EA713B7026}"/>
          </ac:spMkLst>
        </pc:spChg>
        <pc:spChg chg="add mod">
          <ac:chgData name="Josh Ellis" userId="4118e93f-e8bf-4d68-b460-a4af45bdaa70" providerId="ADAL" clId="{98DDC80F-6DAD-4888-80D4-183208F438F2}" dt="2022-12-09T03:33:52.130" v="4471" actId="164"/>
          <ac:spMkLst>
            <pc:docMk/>
            <pc:sldMk cId="2954659033" sldId="271"/>
            <ac:spMk id="6" creationId="{5446031D-3C95-A931-A359-CEE6A4F32416}"/>
          </ac:spMkLst>
        </pc:spChg>
        <pc:spChg chg="add del mod">
          <ac:chgData name="Josh Ellis" userId="4118e93f-e8bf-4d68-b460-a4af45bdaa70" providerId="ADAL" clId="{98DDC80F-6DAD-4888-80D4-183208F438F2}" dt="2022-12-09T01:38:20.707" v="2188" actId="478"/>
          <ac:spMkLst>
            <pc:docMk/>
            <pc:sldMk cId="2954659033" sldId="271"/>
            <ac:spMk id="9" creationId="{2D5E6D1B-5145-FB22-A421-84957AC8E9E3}"/>
          </ac:spMkLst>
        </pc:spChg>
        <pc:spChg chg="mod ord">
          <ac:chgData name="Josh Ellis" userId="4118e93f-e8bf-4d68-b460-a4af45bdaa70" providerId="ADAL" clId="{98DDC80F-6DAD-4888-80D4-183208F438F2}" dt="2022-12-09T05:21:56.962" v="5766"/>
          <ac:spMkLst>
            <pc:docMk/>
            <pc:sldMk cId="2954659033" sldId="271"/>
            <ac:spMk id="13" creationId="{2D2A5EBE-FE89-3122-FEE1-5B3494685BBE}"/>
          </ac:spMkLst>
        </pc:spChg>
        <pc:spChg chg="del mod">
          <ac:chgData name="Josh Ellis" userId="4118e93f-e8bf-4d68-b460-a4af45bdaa70" providerId="ADAL" clId="{98DDC80F-6DAD-4888-80D4-183208F438F2}" dt="2022-12-09T03:34:07.005" v="4478" actId="478"/>
          <ac:spMkLst>
            <pc:docMk/>
            <pc:sldMk cId="2954659033" sldId="271"/>
            <ac:spMk id="14" creationId="{DEDF425C-1368-8B10-ED97-D45F3F5855B1}"/>
          </ac:spMkLst>
        </pc:spChg>
        <pc:spChg chg="add del mod ord">
          <ac:chgData name="Josh Ellis" userId="4118e93f-e8bf-4d68-b460-a4af45bdaa70" providerId="ADAL" clId="{98DDC80F-6DAD-4888-80D4-183208F438F2}" dt="2022-12-09T05:45:34.056" v="6213" actId="11529"/>
          <ac:spMkLst>
            <pc:docMk/>
            <pc:sldMk cId="2954659033" sldId="271"/>
            <ac:spMk id="17" creationId="{30D5B08A-66B3-1234-662C-4E91E1FB1628}"/>
          </ac:spMkLst>
        </pc:spChg>
        <pc:spChg chg="mod">
          <ac:chgData name="Josh Ellis" userId="4118e93f-e8bf-4d68-b460-a4af45bdaa70" providerId="ADAL" clId="{98DDC80F-6DAD-4888-80D4-183208F438F2}" dt="2022-12-09T03:58:19.667" v="4715" actId="14100"/>
          <ac:spMkLst>
            <pc:docMk/>
            <pc:sldMk cId="2954659033" sldId="271"/>
            <ac:spMk id="19" creationId="{C53B74D0-D678-9F1C-A539-AE8CA87DFEBD}"/>
          </ac:spMkLst>
        </pc:spChg>
        <pc:spChg chg="del mod">
          <ac:chgData name="Josh Ellis" userId="4118e93f-e8bf-4d68-b460-a4af45bdaa70" providerId="ADAL" clId="{98DDC80F-6DAD-4888-80D4-183208F438F2}" dt="2022-12-09T01:43:50.370" v="2613" actId="478"/>
          <ac:spMkLst>
            <pc:docMk/>
            <pc:sldMk cId="2954659033" sldId="271"/>
            <ac:spMk id="20" creationId="{956E8830-0617-C0F1-4119-152F68276F19}"/>
          </ac:spMkLst>
        </pc:spChg>
        <pc:spChg chg="add del">
          <ac:chgData name="Josh Ellis" userId="4118e93f-e8bf-4d68-b460-a4af45bdaa70" providerId="ADAL" clId="{98DDC80F-6DAD-4888-80D4-183208F438F2}" dt="2022-12-09T03:41:35.085" v="4552" actId="26606"/>
          <ac:spMkLst>
            <pc:docMk/>
            <pc:sldMk cId="2954659033" sldId="271"/>
            <ac:spMk id="21" creationId="{C7FA33FF-088D-4F16-95A2-2C64D353DEA8}"/>
          </ac:spMkLst>
        </pc:spChg>
        <pc:spChg chg="add del">
          <ac:chgData name="Josh Ellis" userId="4118e93f-e8bf-4d68-b460-a4af45bdaa70" providerId="ADAL" clId="{98DDC80F-6DAD-4888-80D4-183208F438F2}" dt="2022-12-09T03:41:35.085" v="4552" actId="26606"/>
          <ac:spMkLst>
            <pc:docMk/>
            <pc:sldMk cId="2954659033" sldId="271"/>
            <ac:spMk id="22" creationId="{A376EFB1-01CF-419F-ABF1-2AF02BBFCBD1}"/>
          </ac:spMkLst>
        </pc:spChg>
        <pc:spChg chg="add del">
          <ac:chgData name="Josh Ellis" userId="4118e93f-e8bf-4d68-b460-a4af45bdaa70" providerId="ADAL" clId="{98DDC80F-6DAD-4888-80D4-183208F438F2}" dt="2022-12-09T03:41:35.085" v="4552" actId="26606"/>
          <ac:spMkLst>
            <pc:docMk/>
            <pc:sldMk cId="2954659033" sldId="271"/>
            <ac:spMk id="23" creationId="{FF9DEA15-78BD-4750-AA18-B9F28A6D5AB8}"/>
          </ac:spMkLst>
        </pc:spChg>
        <pc:spChg chg="add del">
          <ac:chgData name="Josh Ellis" userId="4118e93f-e8bf-4d68-b460-a4af45bdaa70" providerId="ADAL" clId="{98DDC80F-6DAD-4888-80D4-183208F438F2}" dt="2022-12-09T03:35:13.057" v="4493" actId="26606"/>
          <ac:spMkLst>
            <pc:docMk/>
            <pc:sldMk cId="2954659033" sldId="271"/>
            <ac:spMk id="24" creationId="{2B566528-1B12-4246-9431-5C2D7D081168}"/>
          </ac:spMkLst>
        </pc:spChg>
        <pc:spChg chg="add del">
          <ac:chgData name="Josh Ellis" userId="4118e93f-e8bf-4d68-b460-a4af45bdaa70" providerId="ADAL" clId="{98DDC80F-6DAD-4888-80D4-183208F438F2}" dt="2022-12-09T03:41:36.358" v="4554" actId="26606"/>
          <ac:spMkLst>
            <pc:docMk/>
            <pc:sldMk cId="2954659033" sldId="271"/>
            <ac:spMk id="25" creationId="{CEB41C5C-0F34-4DDA-9D7C-5E717F35F60C}"/>
          </ac:spMkLst>
        </pc:spChg>
        <pc:spChg chg="add del">
          <ac:chgData name="Josh Ellis" userId="4118e93f-e8bf-4d68-b460-a4af45bdaa70" providerId="ADAL" clId="{98DDC80F-6DAD-4888-80D4-183208F438F2}" dt="2022-12-09T03:35:45.681" v="4505" actId="26606"/>
          <ac:spMkLst>
            <pc:docMk/>
            <pc:sldMk cId="2954659033" sldId="271"/>
            <ac:spMk id="28" creationId="{8D9CE0F4-2EB2-4F1F-8AAC-DB3571D9FE10}"/>
          </ac:spMkLst>
        </pc:spChg>
        <pc:spChg chg="add del">
          <ac:chgData name="Josh Ellis" userId="4118e93f-e8bf-4d68-b460-a4af45bdaa70" providerId="ADAL" clId="{98DDC80F-6DAD-4888-80D4-183208F438F2}" dt="2022-12-09T03:41:39.272" v="4556" actId="26606"/>
          <ac:spMkLst>
            <pc:docMk/>
            <pc:sldMk cId="2954659033" sldId="271"/>
            <ac:spMk id="29" creationId="{C7FA33FF-088D-4F16-95A2-2C64D353DEA8}"/>
          </ac:spMkLst>
        </pc:spChg>
        <pc:spChg chg="add del">
          <ac:chgData name="Josh Ellis" userId="4118e93f-e8bf-4d68-b460-a4af45bdaa70" providerId="ADAL" clId="{98DDC80F-6DAD-4888-80D4-183208F438F2}" dt="2022-12-09T03:41:39.272" v="4556" actId="26606"/>
          <ac:spMkLst>
            <pc:docMk/>
            <pc:sldMk cId="2954659033" sldId="271"/>
            <ac:spMk id="31" creationId="{A376EFB1-01CF-419F-ABF1-2AF02BBFCBD1}"/>
          </ac:spMkLst>
        </pc:spChg>
        <pc:spChg chg="add del">
          <ac:chgData name="Josh Ellis" userId="4118e93f-e8bf-4d68-b460-a4af45bdaa70" providerId="ADAL" clId="{98DDC80F-6DAD-4888-80D4-183208F438F2}" dt="2022-12-09T03:41:39.272" v="4556" actId="26606"/>
          <ac:spMkLst>
            <pc:docMk/>
            <pc:sldMk cId="2954659033" sldId="271"/>
            <ac:spMk id="32" creationId="{FF9DEA15-78BD-4750-AA18-B9F28A6D5AB8}"/>
          </ac:spMkLst>
        </pc:spChg>
        <pc:spChg chg="add del">
          <ac:chgData name="Josh Ellis" userId="4118e93f-e8bf-4d68-b460-a4af45bdaa70" providerId="ADAL" clId="{98DDC80F-6DAD-4888-80D4-183208F438F2}" dt="2022-12-09T03:35:13.612" v="4495" actId="26606"/>
          <ac:spMkLst>
            <pc:docMk/>
            <pc:sldMk cId="2954659033" sldId="271"/>
            <ac:spMk id="34" creationId="{743AA782-23D1-4521-8CAD-47662984AA08}"/>
          </ac:spMkLst>
        </pc:spChg>
        <pc:spChg chg="add del">
          <ac:chgData name="Josh Ellis" userId="4118e93f-e8bf-4d68-b460-a4af45bdaa70" providerId="ADAL" clId="{98DDC80F-6DAD-4888-80D4-183208F438F2}" dt="2022-12-09T03:35:13.612" v="4495" actId="26606"/>
          <ac:spMkLst>
            <pc:docMk/>
            <pc:sldMk cId="2954659033" sldId="271"/>
            <ac:spMk id="35" creationId="{650D18FE-0824-4A46-B22C-A86B52E5780A}"/>
          </ac:spMkLst>
        </pc:spChg>
        <pc:spChg chg="add del">
          <ac:chgData name="Josh Ellis" userId="4118e93f-e8bf-4d68-b460-a4af45bdaa70" providerId="ADAL" clId="{98DDC80F-6DAD-4888-80D4-183208F438F2}" dt="2022-12-09T03:41:39.727" v="4558" actId="26606"/>
          <ac:spMkLst>
            <pc:docMk/>
            <pc:sldMk cId="2954659033" sldId="271"/>
            <ac:spMk id="36" creationId="{743AA782-23D1-4521-8CAD-47662984AA08}"/>
          </ac:spMkLst>
        </pc:spChg>
        <pc:spChg chg="add del">
          <ac:chgData name="Josh Ellis" userId="4118e93f-e8bf-4d68-b460-a4af45bdaa70" providerId="ADAL" clId="{98DDC80F-6DAD-4888-80D4-183208F438F2}" dt="2022-12-09T03:35:24.907" v="4497" actId="26606"/>
          <ac:spMkLst>
            <pc:docMk/>
            <pc:sldMk cId="2954659033" sldId="271"/>
            <ac:spMk id="37" creationId="{7B831B6F-405A-4B47-B9BB-5CA88F285844}"/>
          </ac:spMkLst>
        </pc:spChg>
        <pc:spChg chg="add del">
          <ac:chgData name="Josh Ellis" userId="4118e93f-e8bf-4d68-b460-a4af45bdaa70" providerId="ADAL" clId="{98DDC80F-6DAD-4888-80D4-183208F438F2}" dt="2022-12-09T03:35:24.907" v="4497" actId="26606"/>
          <ac:spMkLst>
            <pc:docMk/>
            <pc:sldMk cId="2954659033" sldId="271"/>
            <ac:spMk id="38" creationId="{953EE71A-6488-4203-A7C4-77102FD0DCCA}"/>
          </ac:spMkLst>
        </pc:spChg>
        <pc:spChg chg="add del">
          <ac:chgData name="Josh Ellis" userId="4118e93f-e8bf-4d68-b460-a4af45bdaa70" providerId="ADAL" clId="{98DDC80F-6DAD-4888-80D4-183208F438F2}" dt="2022-12-09T03:41:39.727" v="4558" actId="26606"/>
          <ac:spMkLst>
            <pc:docMk/>
            <pc:sldMk cId="2954659033" sldId="271"/>
            <ac:spMk id="39" creationId="{650D18FE-0824-4A46-B22C-A86B52E5780A}"/>
          </ac:spMkLst>
        </pc:spChg>
        <pc:spChg chg="add del">
          <ac:chgData name="Josh Ellis" userId="4118e93f-e8bf-4d68-b460-a4af45bdaa70" providerId="ADAL" clId="{98DDC80F-6DAD-4888-80D4-183208F438F2}" dt="2022-12-09T03:35:25.350" v="4499" actId="26606"/>
          <ac:spMkLst>
            <pc:docMk/>
            <pc:sldMk cId="2954659033" sldId="271"/>
            <ac:spMk id="40" creationId="{743AA782-23D1-4521-8CAD-47662984AA08}"/>
          </ac:spMkLst>
        </pc:spChg>
        <pc:spChg chg="add del">
          <ac:chgData name="Josh Ellis" userId="4118e93f-e8bf-4d68-b460-a4af45bdaa70" providerId="ADAL" clId="{98DDC80F-6DAD-4888-80D4-183208F438F2}" dt="2022-12-09T03:35:25.350" v="4499" actId="26606"/>
          <ac:spMkLst>
            <pc:docMk/>
            <pc:sldMk cId="2954659033" sldId="271"/>
            <ac:spMk id="41" creationId="{650D18FE-0824-4A46-B22C-A86B52E5780A}"/>
          </ac:spMkLst>
        </pc:spChg>
        <pc:spChg chg="add del">
          <ac:chgData name="Josh Ellis" userId="4118e93f-e8bf-4d68-b460-a4af45bdaa70" providerId="ADAL" clId="{98DDC80F-6DAD-4888-80D4-183208F438F2}" dt="2022-12-09T03:41:40.785" v="4560" actId="26606"/>
          <ac:spMkLst>
            <pc:docMk/>
            <pc:sldMk cId="2954659033" sldId="271"/>
            <ac:spMk id="42" creationId="{CEB41C5C-0F34-4DDA-9D7C-5E717F35F60C}"/>
          </ac:spMkLst>
        </pc:spChg>
        <pc:spChg chg="add del">
          <ac:chgData name="Josh Ellis" userId="4118e93f-e8bf-4d68-b460-a4af45bdaa70" providerId="ADAL" clId="{98DDC80F-6DAD-4888-80D4-183208F438F2}" dt="2022-12-09T03:35:34.369" v="4501" actId="26606"/>
          <ac:spMkLst>
            <pc:docMk/>
            <pc:sldMk cId="2954659033" sldId="271"/>
            <ac:spMk id="43" creationId="{2B566528-1B12-4246-9431-5C2D7D081168}"/>
          </ac:spMkLst>
        </pc:spChg>
        <pc:spChg chg="add del">
          <ac:chgData name="Josh Ellis" userId="4118e93f-e8bf-4d68-b460-a4af45bdaa70" providerId="ADAL" clId="{98DDC80F-6DAD-4888-80D4-183208F438F2}" dt="2022-12-09T03:35:44.059" v="4503" actId="26606"/>
          <ac:spMkLst>
            <pc:docMk/>
            <pc:sldMk cId="2954659033" sldId="271"/>
            <ac:spMk id="47" creationId="{2B97F24A-32CE-4C1C-A50D-3016B394DCFB}"/>
          </ac:spMkLst>
        </pc:spChg>
        <pc:spChg chg="add del">
          <ac:chgData name="Josh Ellis" userId="4118e93f-e8bf-4d68-b460-a4af45bdaa70" providerId="ADAL" clId="{98DDC80F-6DAD-4888-80D4-183208F438F2}" dt="2022-12-09T03:35:44.059" v="4503" actId="26606"/>
          <ac:spMkLst>
            <pc:docMk/>
            <pc:sldMk cId="2954659033" sldId="271"/>
            <ac:spMk id="48" creationId="{CD8B4F24-440B-49E9-B85D-733523DC064B}"/>
          </ac:spMkLst>
        </pc:spChg>
        <pc:spChg chg="add del">
          <ac:chgData name="Josh Ellis" userId="4118e93f-e8bf-4d68-b460-a4af45bdaa70" providerId="ADAL" clId="{98DDC80F-6DAD-4888-80D4-183208F438F2}" dt="2022-12-09T03:41:41.679" v="4562" actId="26606"/>
          <ac:spMkLst>
            <pc:docMk/>
            <pc:sldMk cId="2954659033" sldId="271"/>
            <ac:spMk id="49" creationId="{C7FA33FF-088D-4F16-95A2-2C64D353DEA8}"/>
          </ac:spMkLst>
        </pc:spChg>
        <pc:spChg chg="add del">
          <ac:chgData name="Josh Ellis" userId="4118e93f-e8bf-4d68-b460-a4af45bdaa70" providerId="ADAL" clId="{98DDC80F-6DAD-4888-80D4-183208F438F2}" dt="2022-12-09T03:35:45.681" v="4505" actId="26606"/>
          <ac:spMkLst>
            <pc:docMk/>
            <pc:sldMk cId="2954659033" sldId="271"/>
            <ac:spMk id="50" creationId="{0B9EE3F3-89B7-43C3-8651-C4C96830993D}"/>
          </ac:spMkLst>
        </pc:spChg>
        <pc:spChg chg="add del">
          <ac:chgData name="Josh Ellis" userId="4118e93f-e8bf-4d68-b460-a4af45bdaa70" providerId="ADAL" clId="{98DDC80F-6DAD-4888-80D4-183208F438F2}" dt="2022-12-09T03:35:45.681" v="4505" actId="26606"/>
          <ac:spMkLst>
            <pc:docMk/>
            <pc:sldMk cId="2954659033" sldId="271"/>
            <ac:spMk id="51" creationId="{33AE4636-AEEC-45D6-84D4-7AC2DA48ECF8}"/>
          </ac:spMkLst>
        </pc:spChg>
        <pc:spChg chg="add del">
          <ac:chgData name="Josh Ellis" userId="4118e93f-e8bf-4d68-b460-a4af45bdaa70" providerId="ADAL" clId="{98DDC80F-6DAD-4888-80D4-183208F438F2}" dt="2022-12-09T03:41:41.679" v="4562" actId="26606"/>
          <ac:spMkLst>
            <pc:docMk/>
            <pc:sldMk cId="2954659033" sldId="271"/>
            <ac:spMk id="52" creationId="{A376EFB1-01CF-419F-ABF1-2AF02BBFCBD1}"/>
          </ac:spMkLst>
        </pc:spChg>
        <pc:spChg chg="add del">
          <ac:chgData name="Josh Ellis" userId="4118e93f-e8bf-4d68-b460-a4af45bdaa70" providerId="ADAL" clId="{98DDC80F-6DAD-4888-80D4-183208F438F2}" dt="2022-12-09T03:35:47.784" v="4507" actId="26606"/>
          <ac:spMkLst>
            <pc:docMk/>
            <pc:sldMk cId="2954659033" sldId="271"/>
            <ac:spMk id="53" creationId="{2B97F24A-32CE-4C1C-A50D-3016B394DCFB}"/>
          </ac:spMkLst>
        </pc:spChg>
        <pc:spChg chg="add del">
          <ac:chgData name="Josh Ellis" userId="4118e93f-e8bf-4d68-b460-a4af45bdaa70" providerId="ADAL" clId="{98DDC80F-6DAD-4888-80D4-183208F438F2}" dt="2022-12-09T03:35:47.784" v="4507" actId="26606"/>
          <ac:spMkLst>
            <pc:docMk/>
            <pc:sldMk cId="2954659033" sldId="271"/>
            <ac:spMk id="54" creationId="{6357EC4F-235E-4222-A36F-C7878ACE37F2}"/>
          </ac:spMkLst>
        </pc:spChg>
        <pc:spChg chg="add del">
          <ac:chgData name="Josh Ellis" userId="4118e93f-e8bf-4d68-b460-a4af45bdaa70" providerId="ADAL" clId="{98DDC80F-6DAD-4888-80D4-183208F438F2}" dt="2022-12-09T03:41:41.679" v="4562" actId="26606"/>
          <ac:spMkLst>
            <pc:docMk/>
            <pc:sldMk cId="2954659033" sldId="271"/>
            <ac:spMk id="55" creationId="{FF9DEA15-78BD-4750-AA18-B9F28A6D5AB8}"/>
          </ac:spMkLst>
        </pc:spChg>
        <pc:spChg chg="add del">
          <ac:chgData name="Josh Ellis" userId="4118e93f-e8bf-4d68-b460-a4af45bdaa70" providerId="ADAL" clId="{98DDC80F-6DAD-4888-80D4-183208F438F2}" dt="2022-12-09T03:35:57.372" v="4509" actId="26606"/>
          <ac:spMkLst>
            <pc:docMk/>
            <pc:sldMk cId="2954659033" sldId="271"/>
            <ac:spMk id="56" creationId="{CEB41C5C-0F34-4DDA-9D7C-5E717F35F60C}"/>
          </ac:spMkLst>
        </pc:spChg>
        <pc:spChg chg="add del">
          <ac:chgData name="Josh Ellis" userId="4118e93f-e8bf-4d68-b460-a4af45bdaa70" providerId="ADAL" clId="{98DDC80F-6DAD-4888-80D4-183208F438F2}" dt="2022-12-09T03:41:42.275" v="4564" actId="26606"/>
          <ac:spMkLst>
            <pc:docMk/>
            <pc:sldMk cId="2954659033" sldId="271"/>
            <ac:spMk id="58" creationId="{743AA782-23D1-4521-8CAD-47662984AA08}"/>
          </ac:spMkLst>
        </pc:spChg>
        <pc:spChg chg="add del">
          <ac:chgData name="Josh Ellis" userId="4118e93f-e8bf-4d68-b460-a4af45bdaa70" providerId="ADAL" clId="{98DDC80F-6DAD-4888-80D4-183208F438F2}" dt="2022-12-09T03:36:08.405" v="4511" actId="26606"/>
          <ac:spMkLst>
            <pc:docMk/>
            <pc:sldMk cId="2954659033" sldId="271"/>
            <ac:spMk id="59" creationId="{CEB41C5C-0F34-4DDA-9D7C-5E717F35F60C}"/>
          </ac:spMkLst>
        </pc:spChg>
        <pc:spChg chg="add del">
          <ac:chgData name="Josh Ellis" userId="4118e93f-e8bf-4d68-b460-a4af45bdaa70" providerId="ADAL" clId="{98DDC80F-6DAD-4888-80D4-183208F438F2}" dt="2022-12-09T03:41:42.275" v="4564" actId="26606"/>
          <ac:spMkLst>
            <pc:docMk/>
            <pc:sldMk cId="2954659033" sldId="271"/>
            <ac:spMk id="61" creationId="{650D18FE-0824-4A46-B22C-A86B52E5780A}"/>
          </ac:spMkLst>
        </pc:spChg>
        <pc:spChg chg="add del">
          <ac:chgData name="Josh Ellis" userId="4118e93f-e8bf-4d68-b460-a4af45bdaa70" providerId="ADAL" clId="{98DDC80F-6DAD-4888-80D4-183208F438F2}" dt="2022-12-09T03:36:11.439" v="4513" actId="26606"/>
          <ac:spMkLst>
            <pc:docMk/>
            <pc:sldMk cId="2954659033" sldId="271"/>
            <ac:spMk id="62" creationId="{867D4867-5BA7-4462-B2F6-A23F4A622AA7}"/>
          </ac:spMkLst>
        </pc:spChg>
        <pc:spChg chg="add del">
          <ac:chgData name="Josh Ellis" userId="4118e93f-e8bf-4d68-b460-a4af45bdaa70" providerId="ADAL" clId="{98DDC80F-6DAD-4888-80D4-183208F438F2}" dt="2022-12-09T03:41:43.221" v="4566" actId="26606"/>
          <ac:spMkLst>
            <pc:docMk/>
            <pc:sldMk cId="2954659033" sldId="271"/>
            <ac:spMk id="63" creationId="{CEB41C5C-0F34-4DDA-9D7C-5E717F35F60C}"/>
          </ac:spMkLst>
        </pc:spChg>
        <pc:spChg chg="add del">
          <ac:chgData name="Josh Ellis" userId="4118e93f-e8bf-4d68-b460-a4af45bdaa70" providerId="ADAL" clId="{98DDC80F-6DAD-4888-80D4-183208F438F2}" dt="2022-12-09T03:36:24.271" v="4515" actId="26606"/>
          <ac:spMkLst>
            <pc:docMk/>
            <pc:sldMk cId="2954659033" sldId="271"/>
            <ac:spMk id="64" creationId="{CEB41C5C-0F34-4DDA-9D7C-5E717F35F60C}"/>
          </ac:spMkLst>
        </pc:spChg>
        <pc:spChg chg="add del">
          <ac:chgData name="Josh Ellis" userId="4118e93f-e8bf-4d68-b460-a4af45bdaa70" providerId="ADAL" clId="{98DDC80F-6DAD-4888-80D4-183208F438F2}" dt="2022-12-09T03:41:43.613" v="4568" actId="26606"/>
          <ac:spMkLst>
            <pc:docMk/>
            <pc:sldMk cId="2954659033" sldId="271"/>
            <ac:spMk id="67" creationId="{2B97F24A-32CE-4C1C-A50D-3016B394DCFB}"/>
          </ac:spMkLst>
        </pc:spChg>
        <pc:spChg chg="add del">
          <ac:chgData name="Josh Ellis" userId="4118e93f-e8bf-4d68-b460-a4af45bdaa70" providerId="ADAL" clId="{98DDC80F-6DAD-4888-80D4-183208F438F2}" dt="2022-12-09T03:41:43.613" v="4568" actId="26606"/>
          <ac:spMkLst>
            <pc:docMk/>
            <pc:sldMk cId="2954659033" sldId="271"/>
            <ac:spMk id="68" creationId="{CD8B4F24-440B-49E9-B85D-733523DC064B}"/>
          </ac:spMkLst>
        </pc:spChg>
        <pc:spChg chg="add del">
          <ac:chgData name="Josh Ellis" userId="4118e93f-e8bf-4d68-b460-a4af45bdaa70" providerId="ADAL" clId="{98DDC80F-6DAD-4888-80D4-183208F438F2}" dt="2022-12-09T03:41:45.146" v="4570" actId="26606"/>
          <ac:spMkLst>
            <pc:docMk/>
            <pc:sldMk cId="2954659033" sldId="271"/>
            <ac:spMk id="70" creationId="{C232B152-3720-4D3B-97ED-45CE5483F16F}"/>
          </ac:spMkLst>
        </pc:spChg>
        <pc:spChg chg="add del">
          <ac:chgData name="Josh Ellis" userId="4118e93f-e8bf-4d68-b460-a4af45bdaa70" providerId="ADAL" clId="{98DDC80F-6DAD-4888-80D4-183208F438F2}" dt="2022-12-09T03:41:45.146" v="4570" actId="26606"/>
          <ac:spMkLst>
            <pc:docMk/>
            <pc:sldMk cId="2954659033" sldId="271"/>
            <ac:spMk id="71" creationId="{11BAB570-FF10-4E96-8A3F-FA9804702B89}"/>
          </ac:spMkLst>
        </pc:spChg>
        <pc:spChg chg="add del">
          <ac:chgData name="Josh Ellis" userId="4118e93f-e8bf-4d68-b460-a4af45bdaa70" providerId="ADAL" clId="{98DDC80F-6DAD-4888-80D4-183208F438F2}" dt="2022-12-09T03:41:45.146" v="4570" actId="26606"/>
          <ac:spMkLst>
            <pc:docMk/>
            <pc:sldMk cId="2954659033" sldId="271"/>
            <ac:spMk id="72" creationId="{4B9FAFB2-BEB5-4848-8018-BCAD99E2E1AA}"/>
          </ac:spMkLst>
        </pc:spChg>
        <pc:spChg chg="add del">
          <ac:chgData name="Josh Ellis" userId="4118e93f-e8bf-4d68-b460-a4af45bdaa70" providerId="ADAL" clId="{98DDC80F-6DAD-4888-80D4-183208F438F2}" dt="2022-12-09T03:41:45.723" v="4572" actId="26606"/>
          <ac:spMkLst>
            <pc:docMk/>
            <pc:sldMk cId="2954659033" sldId="271"/>
            <ac:spMk id="74" creationId="{E8A8EAB8-D2FF-444D-B34B-7D32F106AD0E}"/>
          </ac:spMkLst>
        </pc:spChg>
        <pc:spChg chg="add del">
          <ac:chgData name="Josh Ellis" userId="4118e93f-e8bf-4d68-b460-a4af45bdaa70" providerId="ADAL" clId="{98DDC80F-6DAD-4888-80D4-183208F438F2}" dt="2022-12-09T03:41:47.457" v="4574" actId="26606"/>
          <ac:spMkLst>
            <pc:docMk/>
            <pc:sldMk cId="2954659033" sldId="271"/>
            <ac:spMk id="78" creationId="{743AA782-23D1-4521-8CAD-47662984AA08}"/>
          </ac:spMkLst>
        </pc:spChg>
        <pc:spChg chg="add del">
          <ac:chgData name="Josh Ellis" userId="4118e93f-e8bf-4d68-b460-a4af45bdaa70" providerId="ADAL" clId="{98DDC80F-6DAD-4888-80D4-183208F438F2}" dt="2022-12-09T03:41:47.457" v="4574" actId="26606"/>
          <ac:spMkLst>
            <pc:docMk/>
            <pc:sldMk cId="2954659033" sldId="271"/>
            <ac:spMk id="79" creationId="{71877DBC-BB60-40F0-AC93-2ACDBAAE60CE}"/>
          </ac:spMkLst>
        </pc:spChg>
        <pc:spChg chg="add del">
          <ac:chgData name="Josh Ellis" userId="4118e93f-e8bf-4d68-b460-a4af45bdaa70" providerId="ADAL" clId="{98DDC80F-6DAD-4888-80D4-183208F438F2}" dt="2022-12-09T03:41:54.984" v="4576" actId="26606"/>
          <ac:spMkLst>
            <pc:docMk/>
            <pc:sldMk cId="2954659033" sldId="271"/>
            <ac:spMk id="81" creationId="{CEB41C5C-0F34-4DDA-9D7C-5E717F35F60C}"/>
          </ac:spMkLst>
        </pc:spChg>
        <pc:spChg chg="add del">
          <ac:chgData name="Josh Ellis" userId="4118e93f-e8bf-4d68-b460-a4af45bdaa70" providerId="ADAL" clId="{98DDC80F-6DAD-4888-80D4-183208F438F2}" dt="2022-12-09T03:42:08.291" v="4578" actId="26606"/>
          <ac:spMkLst>
            <pc:docMk/>
            <pc:sldMk cId="2954659033" sldId="271"/>
            <ac:spMk id="84" creationId="{59A309A7-1751-4ABE-A3C1-EEC40366AD89}"/>
          </ac:spMkLst>
        </pc:spChg>
        <pc:spChg chg="add del">
          <ac:chgData name="Josh Ellis" userId="4118e93f-e8bf-4d68-b460-a4af45bdaa70" providerId="ADAL" clId="{98DDC80F-6DAD-4888-80D4-183208F438F2}" dt="2022-12-09T03:42:08.291" v="4578" actId="26606"/>
          <ac:spMkLst>
            <pc:docMk/>
            <pc:sldMk cId="2954659033" sldId="271"/>
            <ac:spMk id="85" creationId="{967D8EB6-EAE1-4F9C-B398-83321E287204}"/>
          </ac:spMkLst>
        </pc:spChg>
        <pc:spChg chg="add del">
          <ac:chgData name="Josh Ellis" userId="4118e93f-e8bf-4d68-b460-a4af45bdaa70" providerId="ADAL" clId="{98DDC80F-6DAD-4888-80D4-183208F438F2}" dt="2022-12-09T06:01:16.491" v="6647"/>
          <ac:spMkLst>
            <pc:docMk/>
            <pc:sldMk cId="2954659033" sldId="271"/>
            <ac:spMk id="87" creationId="{979E27D9-03C7-44E2-9FF8-15D0C8506AF7}"/>
          </ac:spMkLst>
        </pc:spChg>
        <pc:spChg chg="add del">
          <ac:chgData name="Josh Ellis" userId="4118e93f-e8bf-4d68-b460-a4af45bdaa70" providerId="ADAL" clId="{98DDC80F-6DAD-4888-80D4-183208F438F2}" dt="2022-12-09T06:01:16.491" v="6647"/>
          <ac:spMkLst>
            <pc:docMk/>
            <pc:sldMk cId="2954659033" sldId="271"/>
            <ac:spMk id="88" creationId="{EEBF1590-3B36-48EE-A89D-3B6F3CB256AB}"/>
          </ac:spMkLst>
        </pc:spChg>
        <pc:spChg chg="add del">
          <ac:chgData name="Josh Ellis" userId="4118e93f-e8bf-4d68-b460-a4af45bdaa70" providerId="ADAL" clId="{98DDC80F-6DAD-4888-80D4-183208F438F2}" dt="2022-12-09T06:01:16.491" v="6647"/>
          <ac:spMkLst>
            <pc:docMk/>
            <pc:sldMk cId="2954659033" sldId="271"/>
            <ac:spMk id="89" creationId="{AC8F6C8C-AB5A-4548-942D-E3FD40ACBC49}"/>
          </ac:spMkLst>
        </pc:spChg>
        <pc:grpChg chg="add mod">
          <ac:chgData name="Josh Ellis" userId="4118e93f-e8bf-4d68-b460-a4af45bdaa70" providerId="ADAL" clId="{98DDC80F-6DAD-4888-80D4-183208F438F2}" dt="2022-12-09T03:45:21.186" v="4643" actId="1076"/>
          <ac:grpSpMkLst>
            <pc:docMk/>
            <pc:sldMk cId="2954659033" sldId="271"/>
            <ac:grpSpMk id="12" creationId="{6703B94E-1AC6-BDC8-5C33-B8FB78838C4E}"/>
          </ac:grpSpMkLst>
        </pc:grpChg>
        <pc:grpChg chg="add del">
          <ac:chgData name="Josh Ellis" userId="4118e93f-e8bf-4d68-b460-a4af45bdaa70" providerId="ADAL" clId="{98DDC80F-6DAD-4888-80D4-183208F438F2}" dt="2022-12-09T03:35:13.057" v="4493" actId="26606"/>
          <ac:grpSpMkLst>
            <pc:docMk/>
            <pc:sldMk cId="2954659033" sldId="271"/>
            <ac:grpSpMk id="26" creationId="{FA366754-A2F4-475B-8217-AB06F5F15F36}"/>
          </ac:grpSpMkLst>
        </pc:grpChg>
        <pc:grpChg chg="add del">
          <ac:chgData name="Josh Ellis" userId="4118e93f-e8bf-4d68-b460-a4af45bdaa70" providerId="ADAL" clId="{98DDC80F-6DAD-4888-80D4-183208F438F2}" dt="2022-12-09T03:35:13.057" v="4493" actId="26606"/>
          <ac:grpSpMkLst>
            <pc:docMk/>
            <pc:sldMk cId="2954659033" sldId="271"/>
            <ac:grpSpMk id="30" creationId="{828A5161-06F1-46CF-8AD7-844680A59E13}"/>
          </ac:grpSpMkLst>
        </pc:grpChg>
        <pc:grpChg chg="add del">
          <ac:chgData name="Josh Ellis" userId="4118e93f-e8bf-4d68-b460-a4af45bdaa70" providerId="ADAL" clId="{98DDC80F-6DAD-4888-80D4-183208F438F2}" dt="2022-12-09T03:35:34.369" v="4501" actId="26606"/>
          <ac:grpSpMkLst>
            <pc:docMk/>
            <pc:sldMk cId="2954659033" sldId="271"/>
            <ac:grpSpMk id="44" creationId="{FA366754-A2F4-475B-8217-AB06F5F15F36}"/>
          </ac:grpSpMkLst>
        </pc:grpChg>
        <pc:grpChg chg="add del">
          <ac:chgData name="Josh Ellis" userId="4118e93f-e8bf-4d68-b460-a4af45bdaa70" providerId="ADAL" clId="{98DDC80F-6DAD-4888-80D4-183208F438F2}" dt="2022-12-09T03:35:34.369" v="4501" actId="26606"/>
          <ac:grpSpMkLst>
            <pc:docMk/>
            <pc:sldMk cId="2954659033" sldId="271"/>
            <ac:grpSpMk id="45" creationId="{828A5161-06F1-46CF-8AD7-844680A59E13}"/>
          </ac:grpSpMkLst>
        </pc:grpChg>
        <pc:picChg chg="del mod">
          <ac:chgData name="Josh Ellis" userId="4118e93f-e8bf-4d68-b460-a4af45bdaa70" providerId="ADAL" clId="{98DDC80F-6DAD-4888-80D4-183208F438F2}" dt="2022-12-09T01:24:11.722" v="2013" actId="478"/>
          <ac:picMkLst>
            <pc:docMk/>
            <pc:sldMk cId="2954659033" sldId="271"/>
            <ac:picMk id="4" creationId="{DA5668FD-59B0-700A-2F4C-2C9328F6CE8F}"/>
          </ac:picMkLst>
        </pc:picChg>
        <pc:picChg chg="add mod">
          <ac:chgData name="Josh Ellis" userId="4118e93f-e8bf-4d68-b460-a4af45bdaa70" providerId="ADAL" clId="{98DDC80F-6DAD-4888-80D4-183208F438F2}" dt="2022-12-09T03:33:52.130" v="4471" actId="164"/>
          <ac:picMkLst>
            <pc:docMk/>
            <pc:sldMk cId="2954659033" sldId="271"/>
            <ac:picMk id="5" creationId="{5FA3B86C-2A26-844C-A20A-5750AFAF1D3E}"/>
          </ac:picMkLst>
        </pc:picChg>
        <pc:picChg chg="add mod">
          <ac:chgData name="Josh Ellis" userId="4118e93f-e8bf-4d68-b460-a4af45bdaa70" providerId="ADAL" clId="{98DDC80F-6DAD-4888-80D4-183208F438F2}" dt="2022-12-09T03:33:52.130" v="4471" actId="164"/>
          <ac:picMkLst>
            <pc:docMk/>
            <pc:sldMk cId="2954659033" sldId="271"/>
            <ac:picMk id="8" creationId="{0D471B13-BE7D-FA6C-3EE6-1B847CEE8585}"/>
          </ac:picMkLst>
        </pc:picChg>
        <pc:picChg chg="add del mod ord">
          <ac:chgData name="Josh Ellis" userId="4118e93f-e8bf-4d68-b460-a4af45bdaa70" providerId="ADAL" clId="{98DDC80F-6DAD-4888-80D4-183208F438F2}" dt="2022-12-09T05:43:42.945" v="6159"/>
          <ac:picMkLst>
            <pc:docMk/>
            <pc:sldMk cId="2954659033" sldId="271"/>
            <ac:picMk id="15" creationId="{42B13D62-460F-EA13-1E75-75372150FA52}"/>
          </ac:picMkLst>
        </pc:picChg>
        <pc:picChg chg="add mod ord">
          <ac:chgData name="Josh Ellis" userId="4118e93f-e8bf-4d68-b460-a4af45bdaa70" providerId="ADAL" clId="{98DDC80F-6DAD-4888-80D4-183208F438F2}" dt="2022-12-09T05:45:34.678" v="6214" actId="170"/>
          <ac:picMkLst>
            <pc:docMk/>
            <pc:sldMk cId="2954659033" sldId="271"/>
            <ac:picMk id="16" creationId="{E42D04A6-9357-CD3F-CCA3-F93A81695F27}"/>
          </ac:picMkLst>
        </pc:picChg>
        <pc:cxnChg chg="add del mod">
          <ac:chgData name="Josh Ellis" userId="4118e93f-e8bf-4d68-b460-a4af45bdaa70" providerId="ADAL" clId="{98DDC80F-6DAD-4888-80D4-183208F438F2}" dt="2022-12-09T01:47:10.099" v="2653" actId="478"/>
          <ac:cxnSpMkLst>
            <pc:docMk/>
            <pc:sldMk cId="2954659033" sldId="271"/>
            <ac:cxnSpMk id="11" creationId="{4EE337EA-0093-AF77-5D03-759867E7C003}"/>
          </ac:cxnSpMkLst>
        </pc:cxnChg>
        <pc:cxnChg chg="add del">
          <ac:chgData name="Josh Ellis" userId="4118e93f-e8bf-4d68-b460-a4af45bdaa70" providerId="ADAL" clId="{98DDC80F-6DAD-4888-80D4-183208F438F2}" dt="2022-12-09T03:41:36.358" v="4554" actId="26606"/>
          <ac:cxnSpMkLst>
            <pc:docMk/>
            <pc:sldMk cId="2954659033" sldId="271"/>
            <ac:cxnSpMk id="27" creationId="{57E1E5E6-F385-4E9C-B201-BA5BDE5CAD52}"/>
          </ac:cxnSpMkLst>
        </pc:cxnChg>
        <pc:cxnChg chg="add del">
          <ac:chgData name="Josh Ellis" userId="4118e93f-e8bf-4d68-b460-a4af45bdaa70" providerId="ADAL" clId="{98DDC80F-6DAD-4888-80D4-183208F438F2}" dt="2022-12-09T03:41:40.785" v="4560" actId="26606"/>
          <ac:cxnSpMkLst>
            <pc:docMk/>
            <pc:sldMk cId="2954659033" sldId="271"/>
            <ac:cxnSpMk id="46" creationId="{57E1E5E6-F385-4E9C-B201-BA5BDE5CAD52}"/>
          </ac:cxnSpMkLst>
        </pc:cxnChg>
        <pc:cxnChg chg="add del">
          <ac:chgData name="Josh Ellis" userId="4118e93f-e8bf-4d68-b460-a4af45bdaa70" providerId="ADAL" clId="{98DDC80F-6DAD-4888-80D4-183208F438F2}" dt="2022-12-09T03:35:57.372" v="4509" actId="26606"/>
          <ac:cxnSpMkLst>
            <pc:docMk/>
            <pc:sldMk cId="2954659033" sldId="271"/>
            <ac:cxnSpMk id="57" creationId="{57E1E5E6-F385-4E9C-B201-BA5BDE5CAD52}"/>
          </ac:cxnSpMkLst>
        </pc:cxnChg>
        <pc:cxnChg chg="add del">
          <ac:chgData name="Josh Ellis" userId="4118e93f-e8bf-4d68-b460-a4af45bdaa70" providerId="ADAL" clId="{98DDC80F-6DAD-4888-80D4-183208F438F2}" dt="2022-12-09T03:36:08.405" v="4511" actId="26606"/>
          <ac:cxnSpMkLst>
            <pc:docMk/>
            <pc:sldMk cId="2954659033" sldId="271"/>
            <ac:cxnSpMk id="60" creationId="{57E1E5E6-F385-4E9C-B201-BA5BDE5CAD52}"/>
          </ac:cxnSpMkLst>
        </pc:cxnChg>
        <pc:cxnChg chg="add del">
          <ac:chgData name="Josh Ellis" userId="4118e93f-e8bf-4d68-b460-a4af45bdaa70" providerId="ADAL" clId="{98DDC80F-6DAD-4888-80D4-183208F438F2}" dt="2022-12-09T03:41:43.221" v="4566" actId="26606"/>
          <ac:cxnSpMkLst>
            <pc:docMk/>
            <pc:sldMk cId="2954659033" sldId="271"/>
            <ac:cxnSpMk id="65" creationId="{57E1E5E6-F385-4E9C-B201-BA5BDE5CAD52}"/>
          </ac:cxnSpMkLst>
        </pc:cxnChg>
        <pc:cxnChg chg="add del">
          <ac:chgData name="Josh Ellis" userId="4118e93f-e8bf-4d68-b460-a4af45bdaa70" providerId="ADAL" clId="{98DDC80F-6DAD-4888-80D4-183208F438F2}" dt="2022-12-09T03:41:45.723" v="4572" actId="26606"/>
          <ac:cxnSpMkLst>
            <pc:docMk/>
            <pc:sldMk cId="2954659033" sldId="271"/>
            <ac:cxnSpMk id="75" creationId="{EEA38897-7BA3-4408-8083-3235339C4A60}"/>
          </ac:cxnSpMkLst>
        </pc:cxnChg>
        <pc:cxnChg chg="add del">
          <ac:chgData name="Josh Ellis" userId="4118e93f-e8bf-4d68-b460-a4af45bdaa70" providerId="ADAL" clId="{98DDC80F-6DAD-4888-80D4-183208F438F2}" dt="2022-12-09T03:41:45.723" v="4572" actId="26606"/>
          <ac:cxnSpMkLst>
            <pc:docMk/>
            <pc:sldMk cId="2954659033" sldId="271"/>
            <ac:cxnSpMk id="76" creationId="{F11AD06B-AB20-4097-8606-5DA00DBACE88}"/>
          </ac:cxnSpMkLst>
        </pc:cxnChg>
        <pc:cxnChg chg="add del">
          <ac:chgData name="Josh Ellis" userId="4118e93f-e8bf-4d68-b460-a4af45bdaa70" providerId="ADAL" clId="{98DDC80F-6DAD-4888-80D4-183208F438F2}" dt="2022-12-09T03:41:54.984" v="4576" actId="26606"/>
          <ac:cxnSpMkLst>
            <pc:docMk/>
            <pc:sldMk cId="2954659033" sldId="271"/>
            <ac:cxnSpMk id="82" creationId="{57E1E5E6-F385-4E9C-B201-BA5BDE5CAD52}"/>
          </ac:cxnSpMkLst>
        </pc:cxnChg>
      </pc:sldChg>
      <pc:sldChg chg="new add del">
        <pc:chgData name="Josh Ellis" userId="4118e93f-e8bf-4d68-b460-a4af45bdaa70" providerId="ADAL" clId="{98DDC80F-6DAD-4888-80D4-183208F438F2}" dt="2022-12-09T01:11:48.992" v="1951" actId="680"/>
        <pc:sldMkLst>
          <pc:docMk/>
          <pc:sldMk cId="3565080122" sldId="271"/>
        </pc:sldMkLst>
      </pc:sldChg>
      <pc:sldChg chg="new del">
        <pc:chgData name="Josh Ellis" userId="4118e93f-e8bf-4d68-b460-a4af45bdaa70" providerId="ADAL" clId="{98DDC80F-6DAD-4888-80D4-183208F438F2}" dt="2022-12-09T03:46:20.576" v="4647" actId="47"/>
        <pc:sldMkLst>
          <pc:docMk/>
          <pc:sldMk cId="462798118" sldId="272"/>
        </pc:sldMkLst>
      </pc:sldChg>
      <pc:sldChg chg="new del">
        <pc:chgData name="Josh Ellis" userId="4118e93f-e8bf-4d68-b460-a4af45bdaa70" providerId="ADAL" clId="{98DDC80F-6DAD-4888-80D4-183208F438F2}" dt="2022-12-09T03:33:41.628" v="4470" actId="47"/>
        <pc:sldMkLst>
          <pc:docMk/>
          <pc:sldMk cId="1158975099" sldId="272"/>
        </pc:sldMkLst>
      </pc:sldChg>
      <pc:sldChg chg="addSp modSp add mod ord">
        <pc:chgData name="Josh Ellis" userId="4118e93f-e8bf-4d68-b460-a4af45bdaa70" providerId="ADAL" clId="{98DDC80F-6DAD-4888-80D4-183208F438F2}" dt="2022-12-09T04:58:19.652" v="5684" actId="20577"/>
        <pc:sldMkLst>
          <pc:docMk/>
          <pc:sldMk cId="1433033911" sldId="272"/>
        </pc:sldMkLst>
        <pc:spChg chg="mod">
          <ac:chgData name="Josh Ellis" userId="4118e93f-e8bf-4d68-b460-a4af45bdaa70" providerId="ADAL" clId="{98DDC80F-6DAD-4888-80D4-183208F438F2}" dt="2022-12-09T04:22:55.258" v="4853" actId="20577"/>
          <ac:spMkLst>
            <pc:docMk/>
            <pc:sldMk cId="1433033911" sldId="272"/>
            <ac:spMk id="2" creationId="{7867E369-892A-12FD-CBED-11DF602C00C8}"/>
          </ac:spMkLst>
        </pc:spChg>
        <pc:spChg chg="mod">
          <ac:chgData name="Josh Ellis" userId="4118e93f-e8bf-4d68-b460-a4af45bdaa70" providerId="ADAL" clId="{98DDC80F-6DAD-4888-80D4-183208F438F2}" dt="2022-12-09T04:46:55.645" v="5129" actId="20577"/>
          <ac:spMkLst>
            <pc:docMk/>
            <pc:sldMk cId="1433033911" sldId="272"/>
            <ac:spMk id="3" creationId="{4C233808-07C9-947F-9F64-24EB595A544A}"/>
          </ac:spMkLst>
        </pc:spChg>
        <pc:spChg chg="add mod">
          <ac:chgData name="Josh Ellis" userId="4118e93f-e8bf-4d68-b460-a4af45bdaa70" providerId="ADAL" clId="{98DDC80F-6DAD-4888-80D4-183208F438F2}" dt="2022-12-09T04:54:10.894" v="5664" actId="1076"/>
          <ac:spMkLst>
            <pc:docMk/>
            <pc:sldMk cId="1433033911" sldId="272"/>
            <ac:spMk id="4" creationId="{91FF5615-98DE-41CD-2789-6E5F293A243E}"/>
          </ac:spMkLst>
        </pc:spChg>
        <pc:spChg chg="mod">
          <ac:chgData name="Josh Ellis" userId="4118e93f-e8bf-4d68-b460-a4af45bdaa70" providerId="ADAL" clId="{98DDC80F-6DAD-4888-80D4-183208F438F2}" dt="2022-12-09T04:58:19.652" v="5684" actId="20577"/>
          <ac:spMkLst>
            <pc:docMk/>
            <pc:sldMk cId="1433033911" sldId="272"/>
            <ac:spMk id="8" creationId="{8C705E2C-01B2-A358-9D78-16511C325949}"/>
          </ac:spMkLst>
        </pc:spChg>
      </pc:sldChg>
      <pc:sldChg chg="add del">
        <pc:chgData name="Josh Ellis" userId="4118e93f-e8bf-4d68-b460-a4af45bdaa70" providerId="ADAL" clId="{98DDC80F-6DAD-4888-80D4-183208F438F2}" dt="2022-12-09T03:47:20.521" v="4651" actId="47"/>
        <pc:sldMkLst>
          <pc:docMk/>
          <pc:sldMk cId="1530253743" sldId="272"/>
        </pc:sldMkLst>
      </pc:sldChg>
      <pc:sldChg chg="addSp delSp add del">
        <pc:chgData name="Josh Ellis" userId="4118e93f-e8bf-4d68-b460-a4af45bdaa70" providerId="ADAL" clId="{98DDC80F-6DAD-4888-80D4-183208F438F2}" dt="2022-12-09T03:52:55.757" v="4692" actId="47"/>
        <pc:sldMkLst>
          <pc:docMk/>
          <pc:sldMk cId="3739917899" sldId="272"/>
        </pc:sldMkLst>
        <pc:spChg chg="add del">
          <ac:chgData name="Josh Ellis" userId="4118e93f-e8bf-4d68-b460-a4af45bdaa70" providerId="ADAL" clId="{98DDC80F-6DAD-4888-80D4-183208F438F2}" dt="2022-12-09T03:51:02.982" v="4683" actId="478"/>
          <ac:spMkLst>
            <pc:docMk/>
            <pc:sldMk cId="3739917899" sldId="272"/>
            <ac:spMk id="13" creationId="{2D2A5EBE-FE89-3122-FEE1-5B3494685BBE}"/>
          </ac:spMkLst>
        </pc:spChg>
        <pc:spChg chg="add del">
          <ac:chgData name="Josh Ellis" userId="4118e93f-e8bf-4d68-b460-a4af45bdaa70" providerId="ADAL" clId="{98DDC80F-6DAD-4888-80D4-183208F438F2}" dt="2022-12-09T03:51:02.982" v="4683" actId="478"/>
          <ac:spMkLst>
            <pc:docMk/>
            <pc:sldMk cId="3739917899" sldId="272"/>
            <ac:spMk id="19" creationId="{C53B74D0-D678-9F1C-A539-AE8CA87DFEBD}"/>
          </ac:spMkLst>
        </pc:spChg>
        <pc:spChg chg="add del">
          <ac:chgData name="Josh Ellis" userId="4118e93f-e8bf-4d68-b460-a4af45bdaa70" providerId="ADAL" clId="{98DDC80F-6DAD-4888-80D4-183208F438F2}" dt="2022-12-09T03:51:02.982" v="4683" actId="478"/>
          <ac:spMkLst>
            <pc:docMk/>
            <pc:sldMk cId="3739917899" sldId="272"/>
            <ac:spMk id="87" creationId="{979E27D9-03C7-44E2-9FF8-15D0C8506AF7}"/>
          </ac:spMkLst>
        </pc:spChg>
        <pc:spChg chg="add del">
          <ac:chgData name="Josh Ellis" userId="4118e93f-e8bf-4d68-b460-a4af45bdaa70" providerId="ADAL" clId="{98DDC80F-6DAD-4888-80D4-183208F438F2}" dt="2022-12-09T03:51:02.982" v="4683" actId="478"/>
          <ac:spMkLst>
            <pc:docMk/>
            <pc:sldMk cId="3739917899" sldId="272"/>
            <ac:spMk id="88" creationId="{EEBF1590-3B36-48EE-A89D-3B6F3CB256AB}"/>
          </ac:spMkLst>
        </pc:spChg>
        <pc:spChg chg="add del">
          <ac:chgData name="Josh Ellis" userId="4118e93f-e8bf-4d68-b460-a4af45bdaa70" providerId="ADAL" clId="{98DDC80F-6DAD-4888-80D4-183208F438F2}" dt="2022-12-09T03:51:02.982" v="4683" actId="478"/>
          <ac:spMkLst>
            <pc:docMk/>
            <pc:sldMk cId="3739917899" sldId="272"/>
            <ac:spMk id="89" creationId="{AC8F6C8C-AB5A-4548-942D-E3FD40ACBC49}"/>
          </ac:spMkLst>
        </pc:spChg>
        <pc:grpChg chg="add del">
          <ac:chgData name="Josh Ellis" userId="4118e93f-e8bf-4d68-b460-a4af45bdaa70" providerId="ADAL" clId="{98DDC80F-6DAD-4888-80D4-183208F438F2}" dt="2022-12-09T03:51:02.982" v="4683" actId="478"/>
          <ac:grpSpMkLst>
            <pc:docMk/>
            <pc:sldMk cId="3739917899" sldId="272"/>
            <ac:grpSpMk id="12" creationId="{6703B94E-1AC6-BDC8-5C33-B8FB78838C4E}"/>
          </ac:grpSpMkLst>
        </pc:grpChg>
      </pc:sldChg>
      <pc:sldChg chg="addSp delSp modSp add mod ord delDesignElem">
        <pc:chgData name="Josh Ellis" userId="4118e93f-e8bf-4d68-b460-a4af45bdaa70" providerId="ADAL" clId="{98DDC80F-6DAD-4888-80D4-183208F438F2}" dt="2022-12-09T06:01:16.491" v="6647"/>
        <pc:sldMkLst>
          <pc:docMk/>
          <pc:sldMk cId="2638679381" sldId="273"/>
        </pc:sldMkLst>
        <pc:spChg chg="del">
          <ac:chgData name="Josh Ellis" userId="4118e93f-e8bf-4d68-b460-a4af45bdaa70" providerId="ADAL" clId="{98DDC80F-6DAD-4888-80D4-183208F438F2}" dt="2022-12-09T05:36:13.524" v="5788" actId="478"/>
          <ac:spMkLst>
            <pc:docMk/>
            <pc:sldMk cId="2638679381" sldId="273"/>
            <ac:spMk id="13" creationId="{2D2A5EBE-FE89-3122-FEE1-5B3494685BBE}"/>
          </ac:spMkLst>
        </pc:spChg>
        <pc:spChg chg="add del mod">
          <ac:chgData name="Josh Ellis" userId="4118e93f-e8bf-4d68-b460-a4af45bdaa70" providerId="ADAL" clId="{98DDC80F-6DAD-4888-80D4-183208F438F2}" dt="2022-12-09T05:55:03.577" v="6429" actId="478"/>
          <ac:spMkLst>
            <pc:docMk/>
            <pc:sldMk cId="2638679381" sldId="273"/>
            <ac:spMk id="14" creationId="{E2165105-E746-6470-740A-3953D6B222B3}"/>
          </ac:spMkLst>
        </pc:spChg>
        <pc:spChg chg="mod">
          <ac:chgData name="Josh Ellis" userId="4118e93f-e8bf-4d68-b460-a4af45bdaa70" providerId="ADAL" clId="{98DDC80F-6DAD-4888-80D4-183208F438F2}" dt="2022-12-09T05:57:13.144" v="6528" actId="20577"/>
          <ac:spMkLst>
            <pc:docMk/>
            <pc:sldMk cId="2638679381" sldId="273"/>
            <ac:spMk id="19" creationId="{C53B74D0-D678-9F1C-A539-AE8CA87DFEBD}"/>
          </ac:spMkLst>
        </pc:spChg>
        <pc:spChg chg="add del">
          <ac:chgData name="Josh Ellis" userId="4118e93f-e8bf-4d68-b460-a4af45bdaa70" providerId="ADAL" clId="{98DDC80F-6DAD-4888-80D4-183208F438F2}" dt="2022-12-09T05:43:02.727" v="6150" actId="26606"/>
          <ac:spMkLst>
            <pc:docMk/>
            <pc:sldMk cId="2638679381" sldId="273"/>
            <ac:spMk id="87" creationId="{979E27D9-03C7-44E2-9FF8-15D0C8506AF7}"/>
          </ac:spMkLst>
        </pc:spChg>
        <pc:spChg chg="add del">
          <ac:chgData name="Josh Ellis" userId="4118e93f-e8bf-4d68-b460-a4af45bdaa70" providerId="ADAL" clId="{98DDC80F-6DAD-4888-80D4-183208F438F2}" dt="2022-12-09T05:43:02.727" v="6150" actId="26606"/>
          <ac:spMkLst>
            <pc:docMk/>
            <pc:sldMk cId="2638679381" sldId="273"/>
            <ac:spMk id="88" creationId="{EEBF1590-3B36-48EE-A89D-3B6F3CB256AB}"/>
          </ac:spMkLst>
        </pc:spChg>
        <pc:spChg chg="add del">
          <ac:chgData name="Josh Ellis" userId="4118e93f-e8bf-4d68-b460-a4af45bdaa70" providerId="ADAL" clId="{98DDC80F-6DAD-4888-80D4-183208F438F2}" dt="2022-12-09T05:43:02.727" v="6150" actId="26606"/>
          <ac:spMkLst>
            <pc:docMk/>
            <pc:sldMk cId="2638679381" sldId="273"/>
            <ac:spMk id="89" creationId="{AC8F6C8C-AB5A-4548-942D-E3FD40ACBC49}"/>
          </ac:spMkLst>
        </pc:spChg>
        <pc:spChg chg="add del">
          <ac:chgData name="Josh Ellis" userId="4118e93f-e8bf-4d68-b460-a4af45bdaa70" providerId="ADAL" clId="{98DDC80F-6DAD-4888-80D4-183208F438F2}" dt="2022-12-09T05:42:55.023" v="6147" actId="26606"/>
          <ac:spMkLst>
            <pc:docMk/>
            <pc:sldMk cId="2638679381" sldId="273"/>
            <ac:spMk id="94" creationId="{CB49665F-0298-4449-8D2D-209989CB9EE3}"/>
          </ac:spMkLst>
        </pc:spChg>
        <pc:spChg chg="add del">
          <ac:chgData name="Josh Ellis" userId="4118e93f-e8bf-4d68-b460-a4af45bdaa70" providerId="ADAL" clId="{98DDC80F-6DAD-4888-80D4-183208F438F2}" dt="2022-12-09T05:42:46.234" v="6145" actId="26606"/>
          <ac:spMkLst>
            <pc:docMk/>
            <pc:sldMk cId="2638679381" sldId="273"/>
            <ac:spMk id="95" creationId="{257363FD-7E77-4145-9483-331A807ADF0E}"/>
          </ac:spMkLst>
        </pc:spChg>
        <pc:spChg chg="add del">
          <ac:chgData name="Josh Ellis" userId="4118e93f-e8bf-4d68-b460-a4af45bdaa70" providerId="ADAL" clId="{98DDC80F-6DAD-4888-80D4-183208F438F2}" dt="2022-12-09T05:42:55.023" v="6147" actId="26606"/>
          <ac:spMkLst>
            <pc:docMk/>
            <pc:sldMk cId="2638679381" sldId="273"/>
            <ac:spMk id="96" creationId="{A71EEC14-174A-46FA-B046-474750457130}"/>
          </ac:spMkLst>
        </pc:spChg>
        <pc:spChg chg="add del">
          <ac:chgData name="Josh Ellis" userId="4118e93f-e8bf-4d68-b460-a4af45bdaa70" providerId="ADAL" clId="{98DDC80F-6DAD-4888-80D4-183208F438F2}" dt="2022-12-09T05:43:02.687" v="6149" actId="26606"/>
          <ac:spMkLst>
            <pc:docMk/>
            <pc:sldMk cId="2638679381" sldId="273"/>
            <ac:spMk id="111" creationId="{6C4028FD-8BAA-4A19-BFDE-594D991B7552}"/>
          </ac:spMkLst>
        </pc:spChg>
        <pc:spChg chg="add del">
          <ac:chgData name="Josh Ellis" userId="4118e93f-e8bf-4d68-b460-a4af45bdaa70" providerId="ADAL" clId="{98DDC80F-6DAD-4888-80D4-183208F438F2}" dt="2022-12-09T06:01:16.491" v="6647"/>
          <ac:spMkLst>
            <pc:docMk/>
            <pc:sldMk cId="2638679381" sldId="273"/>
            <ac:spMk id="114" creationId="{257363FD-7E77-4145-9483-331A807ADF0E}"/>
          </ac:spMkLst>
        </pc:spChg>
        <pc:grpChg chg="del">
          <ac:chgData name="Josh Ellis" userId="4118e93f-e8bf-4d68-b460-a4af45bdaa70" providerId="ADAL" clId="{98DDC80F-6DAD-4888-80D4-183208F438F2}" dt="2022-12-09T05:36:12.050" v="5787" actId="478"/>
          <ac:grpSpMkLst>
            <pc:docMk/>
            <pc:sldMk cId="2638679381" sldId="273"/>
            <ac:grpSpMk id="12" creationId="{6703B94E-1AC6-BDC8-5C33-B8FB78838C4E}"/>
          </ac:grpSpMkLst>
        </pc:grpChg>
        <pc:grpChg chg="add del">
          <ac:chgData name="Josh Ellis" userId="4118e93f-e8bf-4d68-b460-a4af45bdaa70" providerId="ADAL" clId="{98DDC80F-6DAD-4888-80D4-183208F438F2}" dt="2022-12-09T05:42:55.023" v="6147" actId="26606"/>
          <ac:grpSpMkLst>
            <pc:docMk/>
            <pc:sldMk cId="2638679381" sldId="273"/>
            <ac:grpSpMk id="98" creationId="{EEB6CB95-E653-4C6C-AE51-62FD848E8D5B}"/>
          </ac:grpSpMkLst>
        </pc:grpChg>
        <pc:grpChg chg="add del">
          <ac:chgData name="Josh Ellis" userId="4118e93f-e8bf-4d68-b460-a4af45bdaa70" providerId="ADAL" clId="{98DDC80F-6DAD-4888-80D4-183208F438F2}" dt="2022-12-09T05:42:55.023" v="6147" actId="26606"/>
          <ac:grpSpMkLst>
            <pc:docMk/>
            <pc:sldMk cId="2638679381" sldId="273"/>
            <ac:grpSpMk id="102" creationId="{43F5E015-E085-4624-B431-B42414448684}"/>
          </ac:grpSpMkLst>
        </pc:grpChg>
        <pc:graphicFrameChg chg="add del mod modGraphic">
          <ac:chgData name="Josh Ellis" userId="4118e93f-e8bf-4d68-b460-a4af45bdaa70" providerId="ADAL" clId="{98DDC80F-6DAD-4888-80D4-183208F438F2}" dt="2022-12-09T05:36:50.596" v="5792" actId="478"/>
          <ac:graphicFrameMkLst>
            <pc:docMk/>
            <pc:sldMk cId="2638679381" sldId="273"/>
            <ac:graphicFrameMk id="2" creationId="{950038B7-105B-2286-0A46-D4A430B5B558}"/>
          </ac:graphicFrameMkLst>
        </pc:graphicFrameChg>
        <pc:graphicFrameChg chg="add del mod">
          <ac:chgData name="Josh Ellis" userId="4118e93f-e8bf-4d68-b460-a4af45bdaa70" providerId="ADAL" clId="{98DDC80F-6DAD-4888-80D4-183208F438F2}" dt="2022-12-09T05:37:15.059" v="5796" actId="478"/>
          <ac:graphicFrameMkLst>
            <pc:docMk/>
            <pc:sldMk cId="2638679381" sldId="273"/>
            <ac:graphicFrameMk id="7" creationId="{AC4E573B-D8B9-F205-9892-E8E4BA1DC895}"/>
          </ac:graphicFrameMkLst>
        </pc:graphicFrameChg>
        <pc:graphicFrameChg chg="add del mod modGraphic">
          <ac:chgData name="Josh Ellis" userId="4118e93f-e8bf-4d68-b460-a4af45bdaa70" providerId="ADAL" clId="{98DDC80F-6DAD-4888-80D4-183208F438F2}" dt="2022-12-09T05:57:03.880" v="6502" actId="12269"/>
          <ac:graphicFrameMkLst>
            <pc:docMk/>
            <pc:sldMk cId="2638679381" sldId="273"/>
            <ac:graphicFrameMk id="9" creationId="{6A3EF97C-BC42-2DFC-128E-6B261DE351C6}"/>
          </ac:graphicFrameMkLst>
        </pc:graphicFrameChg>
        <pc:graphicFrameChg chg="add del">
          <ac:chgData name="Josh Ellis" userId="4118e93f-e8bf-4d68-b460-a4af45bdaa70" providerId="ADAL" clId="{98DDC80F-6DAD-4888-80D4-183208F438F2}" dt="2022-12-09T05:49:38.152" v="6230" actId="26606"/>
          <ac:graphicFrameMkLst>
            <pc:docMk/>
            <pc:sldMk cId="2638679381" sldId="273"/>
            <ac:graphicFrameMk id="116" creationId="{BD18FEDF-6E42-BD17-0B95-1BE68A1C5C84}"/>
          </ac:graphicFrameMkLst>
        </pc:graphicFrameChg>
        <pc:graphicFrameChg chg="add del">
          <ac:chgData name="Josh Ellis" userId="4118e93f-e8bf-4d68-b460-a4af45bdaa70" providerId="ADAL" clId="{98DDC80F-6DAD-4888-80D4-183208F438F2}" dt="2022-12-09T05:49:39.203" v="6232" actId="26606"/>
          <ac:graphicFrameMkLst>
            <pc:docMk/>
            <pc:sldMk cId="2638679381" sldId="273"/>
            <ac:graphicFrameMk id="118" creationId="{3DD751E0-8210-3124-F46B-9A5DC35D1936}"/>
          </ac:graphicFrameMkLst>
        </pc:graphicFrameChg>
        <pc:graphicFrameChg chg="add del">
          <ac:chgData name="Josh Ellis" userId="4118e93f-e8bf-4d68-b460-a4af45bdaa70" providerId="ADAL" clId="{98DDC80F-6DAD-4888-80D4-183208F438F2}" dt="2022-12-09T05:49:40.623" v="6234" actId="26606"/>
          <ac:graphicFrameMkLst>
            <pc:docMk/>
            <pc:sldMk cId="2638679381" sldId="273"/>
            <ac:graphicFrameMk id="120" creationId="{BD18FEDF-6E42-BD17-0B95-1BE68A1C5C84}"/>
          </ac:graphicFrameMkLst>
        </pc:graphicFrameChg>
        <pc:picChg chg="add mod">
          <ac:chgData name="Josh Ellis" userId="4118e93f-e8bf-4d68-b460-a4af45bdaa70" providerId="ADAL" clId="{98DDC80F-6DAD-4888-80D4-183208F438F2}" dt="2022-12-09T05:51:09.325" v="6246" actId="14100"/>
          <ac:picMkLst>
            <pc:docMk/>
            <pc:sldMk cId="2638679381" sldId="273"/>
            <ac:picMk id="11" creationId="{DDFC7EBA-5132-77D2-179D-156983648461}"/>
          </ac:picMkLst>
        </pc:picChg>
        <pc:picChg chg="add del">
          <ac:chgData name="Josh Ellis" userId="4118e93f-e8bf-4d68-b460-a4af45bdaa70" providerId="ADAL" clId="{98DDC80F-6DAD-4888-80D4-183208F438F2}" dt="2022-12-09T05:42:46.234" v="6145" actId="26606"/>
          <ac:picMkLst>
            <pc:docMk/>
            <pc:sldMk cId="2638679381" sldId="273"/>
            <ac:picMk id="91" creationId="{7EC37D94-9B67-AD3F-CE47-A7D219B3814E}"/>
          </ac:picMkLst>
        </pc:picChg>
        <pc:picChg chg="add mod">
          <ac:chgData name="Josh Ellis" userId="4118e93f-e8bf-4d68-b460-a4af45bdaa70" providerId="ADAL" clId="{98DDC80F-6DAD-4888-80D4-183208F438F2}" dt="2022-12-09T05:52:43.616" v="6261" actId="1076"/>
          <ac:picMkLst>
            <pc:docMk/>
            <pc:sldMk cId="2638679381" sldId="273"/>
            <ac:picMk id="113" creationId="{7EC37D94-9B67-AD3F-CE47-A7D219B3814E}"/>
          </ac:picMkLst>
        </pc:picChg>
      </pc:sldChg>
      <pc:sldChg chg="addSp delSp modSp add mod ord delDesignElem">
        <pc:chgData name="Josh Ellis" userId="4118e93f-e8bf-4d68-b460-a4af45bdaa70" providerId="ADAL" clId="{98DDC80F-6DAD-4888-80D4-183208F438F2}" dt="2022-12-09T06:13:35.203" v="6812" actId="14100"/>
        <pc:sldMkLst>
          <pc:docMk/>
          <pc:sldMk cId="4202279588" sldId="274"/>
        </pc:sldMkLst>
        <pc:spChg chg="add mod">
          <ac:chgData name="Josh Ellis" userId="4118e93f-e8bf-4d68-b460-a4af45bdaa70" providerId="ADAL" clId="{98DDC80F-6DAD-4888-80D4-183208F438F2}" dt="2022-12-09T06:13:35.203" v="6812" actId="14100"/>
          <ac:spMkLst>
            <pc:docMk/>
            <pc:sldMk cId="4202279588" sldId="274"/>
            <ac:spMk id="2" creationId="{C6B30028-2363-BB97-EFBC-E825B518A188}"/>
          </ac:spMkLst>
        </pc:spChg>
        <pc:spChg chg="add mod">
          <ac:chgData name="Josh Ellis" userId="4118e93f-e8bf-4d68-b460-a4af45bdaa70" providerId="ADAL" clId="{98DDC80F-6DAD-4888-80D4-183208F438F2}" dt="2022-12-09T05:46:41.590" v="6219"/>
          <ac:spMkLst>
            <pc:docMk/>
            <pc:sldMk cId="4202279588" sldId="274"/>
            <ac:spMk id="3" creationId="{1F04EF9F-5BC9-DFCD-BA29-989203E96C42}"/>
          </ac:spMkLst>
        </pc:spChg>
        <pc:spChg chg="mod">
          <ac:chgData name="Josh Ellis" userId="4118e93f-e8bf-4d68-b460-a4af45bdaa70" providerId="ADAL" clId="{98DDC80F-6DAD-4888-80D4-183208F438F2}" dt="2022-12-09T05:46:41.590" v="6219"/>
          <ac:spMkLst>
            <pc:docMk/>
            <pc:sldMk cId="4202279588" sldId="274"/>
            <ac:spMk id="6" creationId="{7BB45DE9-B7CD-33A5-5297-A1FF84CB0939}"/>
          </ac:spMkLst>
        </pc:spChg>
        <pc:spChg chg="del">
          <ac:chgData name="Josh Ellis" userId="4118e93f-e8bf-4d68-b460-a4af45bdaa70" providerId="ADAL" clId="{98DDC80F-6DAD-4888-80D4-183208F438F2}" dt="2022-12-09T05:46:24.794" v="6218" actId="478"/>
          <ac:spMkLst>
            <pc:docMk/>
            <pc:sldMk cId="4202279588" sldId="274"/>
            <ac:spMk id="19" creationId="{C53B74D0-D678-9F1C-A539-AE8CA87DFEBD}"/>
          </ac:spMkLst>
        </pc:spChg>
        <pc:spChg chg="add del">
          <ac:chgData name="Josh Ellis" userId="4118e93f-e8bf-4d68-b460-a4af45bdaa70" providerId="ADAL" clId="{98DDC80F-6DAD-4888-80D4-183208F438F2}" dt="2022-12-09T06:01:16.491" v="6647"/>
          <ac:spMkLst>
            <pc:docMk/>
            <pc:sldMk cId="4202279588" sldId="274"/>
            <ac:spMk id="114" creationId="{257363FD-7E77-4145-9483-331A807ADF0E}"/>
          </ac:spMkLst>
        </pc:spChg>
        <pc:grpChg chg="add mod">
          <ac:chgData name="Josh Ellis" userId="4118e93f-e8bf-4d68-b460-a4af45bdaa70" providerId="ADAL" clId="{98DDC80F-6DAD-4888-80D4-183208F438F2}" dt="2022-12-09T05:46:41.590" v="6219"/>
          <ac:grpSpMkLst>
            <pc:docMk/>
            <pc:sldMk cId="4202279588" sldId="274"/>
            <ac:grpSpMk id="4" creationId="{B8DCA70B-0E34-758C-5761-9E4354D31C3F}"/>
          </ac:grpSpMkLst>
        </pc:grpChg>
        <pc:graphicFrameChg chg="del">
          <ac:chgData name="Josh Ellis" userId="4118e93f-e8bf-4d68-b460-a4af45bdaa70" providerId="ADAL" clId="{98DDC80F-6DAD-4888-80D4-183208F438F2}" dt="2022-12-09T05:46:21.478" v="6217" actId="478"/>
          <ac:graphicFrameMkLst>
            <pc:docMk/>
            <pc:sldMk cId="4202279588" sldId="274"/>
            <ac:graphicFrameMk id="9" creationId="{6A3EF97C-BC42-2DFC-128E-6B261DE351C6}"/>
          </ac:graphicFrameMkLst>
        </pc:graphicFrameChg>
        <pc:picChg chg="mod">
          <ac:chgData name="Josh Ellis" userId="4118e93f-e8bf-4d68-b460-a4af45bdaa70" providerId="ADAL" clId="{98DDC80F-6DAD-4888-80D4-183208F438F2}" dt="2022-12-09T05:46:41.590" v="6219"/>
          <ac:picMkLst>
            <pc:docMk/>
            <pc:sldMk cId="4202279588" sldId="274"/>
            <ac:picMk id="5" creationId="{1736809F-08F1-562A-B6E3-709E63D589FB}"/>
          </ac:picMkLst>
        </pc:picChg>
        <pc:picChg chg="mod">
          <ac:chgData name="Josh Ellis" userId="4118e93f-e8bf-4d68-b460-a4af45bdaa70" providerId="ADAL" clId="{98DDC80F-6DAD-4888-80D4-183208F438F2}" dt="2022-12-09T05:46:41.590" v="6219"/>
          <ac:picMkLst>
            <pc:docMk/>
            <pc:sldMk cId="4202279588" sldId="274"/>
            <ac:picMk id="7" creationId="{C61A5116-E04D-F49D-5BCE-2D95F0287062}"/>
          </ac:picMkLst>
        </pc:picChg>
        <pc:picChg chg="add mod">
          <ac:chgData name="Josh Ellis" userId="4118e93f-e8bf-4d68-b460-a4af45bdaa70" providerId="ADAL" clId="{98DDC80F-6DAD-4888-80D4-183208F438F2}" dt="2022-12-09T05:48:54.840" v="6225" actId="1076"/>
          <ac:picMkLst>
            <pc:docMk/>
            <pc:sldMk cId="4202279588" sldId="274"/>
            <ac:picMk id="10" creationId="{7FD4E85A-ACAC-C663-D2C4-D5104D1D1763}"/>
          </ac:picMkLst>
        </pc:picChg>
      </pc:sldChg>
      <pc:sldChg chg="addSp delSp modSp add mod delDesignElem">
        <pc:chgData name="Josh Ellis" userId="4118e93f-e8bf-4d68-b460-a4af45bdaa70" providerId="ADAL" clId="{98DDC80F-6DAD-4888-80D4-183208F438F2}" dt="2022-12-09T06:01:16.491" v="6647"/>
        <pc:sldMkLst>
          <pc:docMk/>
          <pc:sldMk cId="869146932" sldId="275"/>
        </pc:sldMkLst>
        <pc:spChg chg="mod">
          <ac:chgData name="Josh Ellis" userId="4118e93f-e8bf-4d68-b460-a4af45bdaa70" providerId="ADAL" clId="{98DDC80F-6DAD-4888-80D4-183208F438F2}" dt="2022-12-09T05:57:46.815" v="6555" actId="20577"/>
          <ac:spMkLst>
            <pc:docMk/>
            <pc:sldMk cId="869146932" sldId="275"/>
            <ac:spMk id="19" creationId="{C53B74D0-D678-9F1C-A539-AE8CA87DFEBD}"/>
          </ac:spMkLst>
        </pc:spChg>
        <pc:spChg chg="add del">
          <ac:chgData name="Josh Ellis" userId="4118e93f-e8bf-4d68-b460-a4af45bdaa70" providerId="ADAL" clId="{98DDC80F-6DAD-4888-80D4-183208F438F2}" dt="2022-12-09T06:01:16.491" v="6647"/>
          <ac:spMkLst>
            <pc:docMk/>
            <pc:sldMk cId="869146932" sldId="275"/>
            <ac:spMk id="114" creationId="{257363FD-7E77-4145-9483-331A807ADF0E}"/>
          </ac:spMkLst>
        </pc:spChg>
        <pc:graphicFrameChg chg="del">
          <ac:chgData name="Josh Ellis" userId="4118e93f-e8bf-4d68-b460-a4af45bdaa70" providerId="ADAL" clId="{98DDC80F-6DAD-4888-80D4-183208F438F2}" dt="2022-12-09T05:57:39.805" v="6531" actId="478"/>
          <ac:graphicFrameMkLst>
            <pc:docMk/>
            <pc:sldMk cId="869146932" sldId="275"/>
            <ac:graphicFrameMk id="9" creationId="{6A3EF97C-BC42-2DFC-128E-6B261DE351C6}"/>
          </ac:graphicFrameMkLst>
        </pc:graphicFrameChg>
      </pc:sldChg>
      <pc:sldChg chg="addSp delSp modSp new mod ord setBg addAnim delAnim setClrOvrMap delDesignElem">
        <pc:chgData name="Josh Ellis" userId="4118e93f-e8bf-4d68-b460-a4af45bdaa70" providerId="ADAL" clId="{98DDC80F-6DAD-4888-80D4-183208F438F2}" dt="2022-12-09T06:07:58.507" v="6775" actId="26606"/>
        <pc:sldMkLst>
          <pc:docMk/>
          <pc:sldMk cId="1779955142" sldId="276"/>
        </pc:sldMkLst>
        <pc:spChg chg="mod ord">
          <ac:chgData name="Josh Ellis" userId="4118e93f-e8bf-4d68-b460-a4af45bdaa70" providerId="ADAL" clId="{98DDC80F-6DAD-4888-80D4-183208F438F2}" dt="2022-12-09T06:07:58.507" v="6775" actId="26606"/>
          <ac:spMkLst>
            <pc:docMk/>
            <pc:sldMk cId="1779955142" sldId="276"/>
            <ac:spMk id="2" creationId="{972F99C2-01D8-80C9-20E7-A586C9AB7FBD}"/>
          </ac:spMkLst>
        </pc:spChg>
        <pc:spChg chg="del">
          <ac:chgData name="Josh Ellis" userId="4118e93f-e8bf-4d68-b460-a4af45bdaa70" providerId="ADAL" clId="{98DDC80F-6DAD-4888-80D4-183208F438F2}" dt="2022-12-09T05:58:14.196" v="6569" actId="478"/>
          <ac:spMkLst>
            <pc:docMk/>
            <pc:sldMk cId="1779955142" sldId="276"/>
            <ac:spMk id="3" creationId="{C174BCE3-F5A7-6866-465B-B1F163FFE0EB}"/>
          </ac:spMkLst>
        </pc:spChg>
        <pc:spChg chg="add del">
          <ac:chgData name="Josh Ellis" userId="4118e93f-e8bf-4d68-b460-a4af45bdaa70" providerId="ADAL" clId="{98DDC80F-6DAD-4888-80D4-183208F438F2}" dt="2022-12-09T06:00:35.739" v="6636" actId="26606"/>
          <ac:spMkLst>
            <pc:docMk/>
            <pc:sldMk cId="1779955142" sldId="276"/>
            <ac:spMk id="5" creationId="{71B2258F-86CA-4D4D-8270-BC05FCDEBFB3}"/>
          </ac:spMkLst>
        </pc:spChg>
        <pc:spChg chg="add del">
          <ac:chgData name="Josh Ellis" userId="4118e93f-e8bf-4d68-b460-a4af45bdaa70" providerId="ADAL" clId="{98DDC80F-6DAD-4888-80D4-183208F438F2}" dt="2022-12-09T05:58:56.713" v="6573" actId="26606"/>
          <ac:spMkLst>
            <pc:docMk/>
            <pc:sldMk cId="1779955142" sldId="276"/>
            <ac:spMk id="8" creationId="{9B7AD9F6-8CE7-4299-8FC6-328F4DCD3FF9}"/>
          </ac:spMkLst>
        </pc:spChg>
        <pc:spChg chg="add del">
          <ac:chgData name="Josh Ellis" userId="4118e93f-e8bf-4d68-b460-a4af45bdaa70" providerId="ADAL" clId="{98DDC80F-6DAD-4888-80D4-183208F438F2}" dt="2022-12-09T06:06:05.427" v="6759" actId="26606"/>
          <ac:spMkLst>
            <pc:docMk/>
            <pc:sldMk cId="1779955142" sldId="276"/>
            <ac:spMk id="9" creationId="{AB58EF07-17C2-48CF-ABB0-EEF1F17CB8F0}"/>
          </ac:spMkLst>
        </pc:spChg>
        <pc:spChg chg="add del">
          <ac:chgData name="Josh Ellis" userId="4118e93f-e8bf-4d68-b460-a4af45bdaa70" providerId="ADAL" clId="{98DDC80F-6DAD-4888-80D4-183208F438F2}" dt="2022-12-09T05:58:56.713" v="6573" actId="26606"/>
          <ac:spMkLst>
            <pc:docMk/>
            <pc:sldMk cId="1779955142" sldId="276"/>
            <ac:spMk id="10" creationId="{F49775AF-8896-43EE-92C6-83497D6DC56F}"/>
          </ac:spMkLst>
        </pc:spChg>
        <pc:spChg chg="add del">
          <ac:chgData name="Josh Ellis" userId="4118e93f-e8bf-4d68-b460-a4af45bdaa70" providerId="ADAL" clId="{98DDC80F-6DAD-4888-80D4-183208F438F2}" dt="2022-12-09T06:06:05.427" v="6759" actId="26606"/>
          <ac:spMkLst>
            <pc:docMk/>
            <pc:sldMk cId="1779955142" sldId="276"/>
            <ac:spMk id="11" creationId="{0671A8AE-40A1-4631-A6B8-581AFF065482}"/>
          </ac:spMkLst>
        </pc:spChg>
        <pc:spChg chg="add del">
          <ac:chgData name="Josh Ellis" userId="4118e93f-e8bf-4d68-b460-a4af45bdaa70" providerId="ADAL" clId="{98DDC80F-6DAD-4888-80D4-183208F438F2}" dt="2022-12-09T05:58:59.187" v="6576" actId="26606"/>
          <ac:spMkLst>
            <pc:docMk/>
            <pc:sldMk cId="1779955142" sldId="276"/>
            <ac:spMk id="12" creationId="{71B2258F-86CA-4D4D-8270-BC05FCDEBFB3}"/>
          </ac:spMkLst>
        </pc:spChg>
        <pc:spChg chg="add del">
          <ac:chgData name="Josh Ellis" userId="4118e93f-e8bf-4d68-b460-a4af45bdaa70" providerId="ADAL" clId="{98DDC80F-6DAD-4888-80D4-183208F438F2}" dt="2022-12-09T06:00:04.914" v="6633" actId="26606"/>
          <ac:spMkLst>
            <pc:docMk/>
            <pc:sldMk cId="1779955142" sldId="276"/>
            <ac:spMk id="14" creationId="{00C150C7-96FB-4EB9-BDF9-212535A6089F}"/>
          </ac:spMkLst>
        </pc:spChg>
        <pc:spChg chg="add del">
          <ac:chgData name="Josh Ellis" userId="4118e93f-e8bf-4d68-b460-a4af45bdaa70" providerId="ADAL" clId="{98DDC80F-6DAD-4888-80D4-183208F438F2}" dt="2022-12-09T06:00:04.914" v="6633" actId="26606"/>
          <ac:spMkLst>
            <pc:docMk/>
            <pc:sldMk cId="1779955142" sldId="276"/>
            <ac:spMk id="15" creationId="{0AB225BA-7412-4605-8E8D-5AED2BF56A11}"/>
          </ac:spMkLst>
        </pc:spChg>
        <pc:spChg chg="add del">
          <ac:chgData name="Josh Ellis" userId="4118e93f-e8bf-4d68-b460-a4af45bdaa70" providerId="ADAL" clId="{98DDC80F-6DAD-4888-80D4-183208F438F2}" dt="2022-12-09T06:00:04.914" v="6633" actId="26606"/>
          <ac:spMkLst>
            <pc:docMk/>
            <pc:sldMk cId="1779955142" sldId="276"/>
            <ac:spMk id="17" creationId="{604BB9CD-970D-4FE5-B4E3-D651735BF4FE}"/>
          </ac:spMkLst>
        </pc:spChg>
        <pc:spChg chg="add del">
          <ac:chgData name="Josh Ellis" userId="4118e93f-e8bf-4d68-b460-a4af45bdaa70" providerId="ADAL" clId="{98DDC80F-6DAD-4888-80D4-183208F438F2}" dt="2022-12-09T06:00:04.914" v="6633" actId="26606"/>
          <ac:spMkLst>
            <pc:docMk/>
            <pc:sldMk cId="1779955142" sldId="276"/>
            <ac:spMk id="18" creationId="{5E0D6276-8D53-4DDA-A15A-90E0831F6D61}"/>
          </ac:spMkLst>
        </pc:spChg>
        <pc:spChg chg="add del">
          <ac:chgData name="Josh Ellis" userId="4118e93f-e8bf-4d68-b460-a4af45bdaa70" providerId="ADAL" clId="{98DDC80F-6DAD-4888-80D4-183208F438F2}" dt="2022-12-09T06:06:05.427" v="6759" actId="26606"/>
          <ac:spMkLst>
            <pc:docMk/>
            <pc:sldMk cId="1779955142" sldId="276"/>
            <ac:spMk id="19" creationId="{AF2F604E-43BE-4DC3-B983-E071523364F8}"/>
          </ac:spMkLst>
        </pc:spChg>
        <pc:spChg chg="add del">
          <ac:chgData name="Josh Ellis" userId="4118e93f-e8bf-4d68-b460-a4af45bdaa70" providerId="ADAL" clId="{98DDC80F-6DAD-4888-80D4-183208F438F2}" dt="2022-12-09T06:06:05.427" v="6759" actId="26606"/>
          <ac:spMkLst>
            <pc:docMk/>
            <pc:sldMk cId="1779955142" sldId="276"/>
            <ac:spMk id="20" creationId="{08C9B587-E65E-4B52-B37C-ABEBB6E87928}"/>
          </ac:spMkLst>
        </pc:spChg>
        <pc:spChg chg="add del">
          <ac:chgData name="Josh Ellis" userId="4118e93f-e8bf-4d68-b460-a4af45bdaa70" providerId="ADAL" clId="{98DDC80F-6DAD-4888-80D4-183208F438F2}" dt="2022-12-09T06:05:51.503" v="6754" actId="26606"/>
          <ac:spMkLst>
            <pc:docMk/>
            <pc:sldMk cId="1779955142" sldId="276"/>
            <ac:spMk id="23" creationId="{E49CC64F-7275-4E33-961B-0C5CDC439875}"/>
          </ac:spMkLst>
        </pc:spChg>
        <pc:spChg chg="add del">
          <ac:chgData name="Josh Ellis" userId="4118e93f-e8bf-4d68-b460-a4af45bdaa70" providerId="ADAL" clId="{98DDC80F-6DAD-4888-80D4-183208F438F2}" dt="2022-12-09T06:01:29.628" v="6649" actId="26606"/>
          <ac:spMkLst>
            <pc:docMk/>
            <pc:sldMk cId="1779955142" sldId="276"/>
            <ac:spMk id="25" creationId="{E91DC736-0EF8-4F87-9146-EBF1D2EE4D3D}"/>
          </ac:spMkLst>
        </pc:spChg>
        <pc:spChg chg="add del">
          <ac:chgData name="Josh Ellis" userId="4118e93f-e8bf-4d68-b460-a4af45bdaa70" providerId="ADAL" clId="{98DDC80F-6DAD-4888-80D4-183208F438F2}" dt="2022-12-09T06:05:28.207" v="6748" actId="26606"/>
          <ac:spMkLst>
            <pc:docMk/>
            <pc:sldMk cId="1779955142" sldId="276"/>
            <ac:spMk id="26" creationId="{0671A8AE-40A1-4631-A6B8-581AFF065482}"/>
          </ac:spMkLst>
        </pc:spChg>
        <pc:spChg chg="add del">
          <ac:chgData name="Josh Ellis" userId="4118e93f-e8bf-4d68-b460-a4af45bdaa70" providerId="ADAL" clId="{98DDC80F-6DAD-4888-80D4-183208F438F2}" dt="2022-12-09T06:01:29.628" v="6649" actId="26606"/>
          <ac:spMkLst>
            <pc:docMk/>
            <pc:sldMk cId="1779955142" sldId="276"/>
            <ac:spMk id="27" creationId="{097CD68E-23E3-4007-8847-CD0944C4F7BE}"/>
          </ac:spMkLst>
        </pc:spChg>
        <pc:spChg chg="add del">
          <ac:chgData name="Josh Ellis" userId="4118e93f-e8bf-4d68-b460-a4af45bdaa70" providerId="ADAL" clId="{98DDC80F-6DAD-4888-80D4-183208F438F2}" dt="2022-12-09T06:05:28.207" v="6748" actId="26606"/>
          <ac:spMkLst>
            <pc:docMk/>
            <pc:sldMk cId="1779955142" sldId="276"/>
            <ac:spMk id="28" creationId="{AB58EF07-17C2-48CF-ABB0-EEF1F17CB8F0}"/>
          </ac:spMkLst>
        </pc:spChg>
        <pc:spChg chg="add del">
          <ac:chgData name="Josh Ellis" userId="4118e93f-e8bf-4d68-b460-a4af45bdaa70" providerId="ADAL" clId="{98DDC80F-6DAD-4888-80D4-183208F438F2}" dt="2022-12-09T06:01:29.628" v="6649" actId="26606"/>
          <ac:spMkLst>
            <pc:docMk/>
            <pc:sldMk cId="1779955142" sldId="276"/>
            <ac:spMk id="29" creationId="{AF2F604E-43BE-4DC3-B983-E071523364F8}"/>
          </ac:spMkLst>
        </pc:spChg>
        <pc:spChg chg="add del">
          <ac:chgData name="Josh Ellis" userId="4118e93f-e8bf-4d68-b460-a4af45bdaa70" providerId="ADAL" clId="{98DDC80F-6DAD-4888-80D4-183208F438F2}" dt="2022-12-09T06:05:28.207" v="6748" actId="26606"/>
          <ac:spMkLst>
            <pc:docMk/>
            <pc:sldMk cId="1779955142" sldId="276"/>
            <ac:spMk id="30" creationId="{AF2F604E-43BE-4DC3-B983-E071523364F8}"/>
          </ac:spMkLst>
        </pc:spChg>
        <pc:spChg chg="add del">
          <ac:chgData name="Josh Ellis" userId="4118e93f-e8bf-4d68-b460-a4af45bdaa70" providerId="ADAL" clId="{98DDC80F-6DAD-4888-80D4-183208F438F2}" dt="2022-12-09T06:01:29.628" v="6649" actId="26606"/>
          <ac:spMkLst>
            <pc:docMk/>
            <pc:sldMk cId="1779955142" sldId="276"/>
            <ac:spMk id="31" creationId="{08C9B587-E65E-4B52-B37C-ABEBB6E87928}"/>
          </ac:spMkLst>
        </pc:spChg>
        <pc:spChg chg="add del">
          <ac:chgData name="Josh Ellis" userId="4118e93f-e8bf-4d68-b460-a4af45bdaa70" providerId="ADAL" clId="{98DDC80F-6DAD-4888-80D4-183208F438F2}" dt="2022-12-09T06:05:28.207" v="6748" actId="26606"/>
          <ac:spMkLst>
            <pc:docMk/>
            <pc:sldMk cId="1779955142" sldId="276"/>
            <ac:spMk id="32" creationId="{08C9B587-E65E-4B52-B37C-ABEBB6E87928}"/>
          </ac:spMkLst>
        </pc:spChg>
        <pc:spChg chg="add del">
          <ac:chgData name="Josh Ellis" userId="4118e93f-e8bf-4d68-b460-a4af45bdaa70" providerId="ADAL" clId="{98DDC80F-6DAD-4888-80D4-183208F438F2}" dt="2022-12-09T06:01:43.612" v="6651" actId="26606"/>
          <ac:spMkLst>
            <pc:docMk/>
            <pc:sldMk cId="1779955142" sldId="276"/>
            <ac:spMk id="33" creationId="{0671A8AE-40A1-4631-A6B8-581AFF065482}"/>
          </ac:spMkLst>
        </pc:spChg>
        <pc:spChg chg="add del">
          <ac:chgData name="Josh Ellis" userId="4118e93f-e8bf-4d68-b460-a4af45bdaa70" providerId="ADAL" clId="{98DDC80F-6DAD-4888-80D4-183208F438F2}" dt="2022-12-09T06:01:43.612" v="6651" actId="26606"/>
          <ac:spMkLst>
            <pc:docMk/>
            <pc:sldMk cId="1779955142" sldId="276"/>
            <ac:spMk id="34" creationId="{AB58EF07-17C2-48CF-ABB0-EEF1F17CB8F0}"/>
          </ac:spMkLst>
        </pc:spChg>
        <pc:spChg chg="add del">
          <ac:chgData name="Josh Ellis" userId="4118e93f-e8bf-4d68-b460-a4af45bdaa70" providerId="ADAL" clId="{98DDC80F-6DAD-4888-80D4-183208F438F2}" dt="2022-12-09T06:01:43.612" v="6651" actId="26606"/>
          <ac:spMkLst>
            <pc:docMk/>
            <pc:sldMk cId="1779955142" sldId="276"/>
            <ac:spMk id="35" creationId="{AF2F604E-43BE-4DC3-B983-E071523364F8}"/>
          </ac:spMkLst>
        </pc:spChg>
        <pc:spChg chg="add del">
          <ac:chgData name="Josh Ellis" userId="4118e93f-e8bf-4d68-b460-a4af45bdaa70" providerId="ADAL" clId="{98DDC80F-6DAD-4888-80D4-183208F438F2}" dt="2022-12-09T06:01:43.612" v="6651" actId="26606"/>
          <ac:spMkLst>
            <pc:docMk/>
            <pc:sldMk cId="1779955142" sldId="276"/>
            <ac:spMk id="36" creationId="{08C9B587-E65E-4B52-B37C-ABEBB6E87928}"/>
          </ac:spMkLst>
        </pc:spChg>
        <pc:spChg chg="add del">
          <ac:chgData name="Josh Ellis" userId="4118e93f-e8bf-4d68-b460-a4af45bdaa70" providerId="ADAL" clId="{98DDC80F-6DAD-4888-80D4-183208F438F2}" dt="2022-12-09T06:05:37.606" v="6750" actId="26606"/>
          <ac:spMkLst>
            <pc:docMk/>
            <pc:sldMk cId="1779955142" sldId="276"/>
            <ac:spMk id="37" creationId="{55666830-9A19-4E01-8505-D6C7F9AC5665}"/>
          </ac:spMkLst>
        </pc:spChg>
        <pc:spChg chg="add del">
          <ac:chgData name="Josh Ellis" userId="4118e93f-e8bf-4d68-b460-a4af45bdaa70" providerId="ADAL" clId="{98DDC80F-6DAD-4888-80D4-183208F438F2}" dt="2022-12-09T06:05:37.606" v="6750" actId="26606"/>
          <ac:spMkLst>
            <pc:docMk/>
            <pc:sldMk cId="1779955142" sldId="276"/>
            <ac:spMk id="39" creationId="{AE9FC877-7FB6-4D22-9988-35420644E202}"/>
          </ac:spMkLst>
        </pc:spChg>
        <pc:spChg chg="add del">
          <ac:chgData name="Josh Ellis" userId="4118e93f-e8bf-4d68-b460-a4af45bdaa70" providerId="ADAL" clId="{98DDC80F-6DAD-4888-80D4-183208F438F2}" dt="2022-12-09T06:05:37.606" v="6750" actId="26606"/>
          <ac:spMkLst>
            <pc:docMk/>
            <pc:sldMk cId="1779955142" sldId="276"/>
            <ac:spMk id="40" creationId="{E41809D1-F12E-46BB-B804-5F209D325E8B}"/>
          </ac:spMkLst>
        </pc:spChg>
        <pc:spChg chg="add del">
          <ac:chgData name="Josh Ellis" userId="4118e93f-e8bf-4d68-b460-a4af45bdaa70" providerId="ADAL" clId="{98DDC80F-6DAD-4888-80D4-183208F438F2}" dt="2022-12-09T06:05:37.606" v="6750" actId="26606"/>
          <ac:spMkLst>
            <pc:docMk/>
            <pc:sldMk cId="1779955142" sldId="276"/>
            <ac:spMk id="41" creationId="{AF2F604E-43BE-4DC3-B983-E071523364F8}"/>
          </ac:spMkLst>
        </pc:spChg>
        <pc:spChg chg="add del">
          <ac:chgData name="Josh Ellis" userId="4118e93f-e8bf-4d68-b460-a4af45bdaa70" providerId="ADAL" clId="{98DDC80F-6DAD-4888-80D4-183208F438F2}" dt="2022-12-09T06:05:37.606" v="6750" actId="26606"/>
          <ac:spMkLst>
            <pc:docMk/>
            <pc:sldMk cId="1779955142" sldId="276"/>
            <ac:spMk id="42" creationId="{08C9B587-E65E-4B52-B37C-ABEBB6E87928}"/>
          </ac:spMkLst>
        </pc:spChg>
        <pc:spChg chg="add del">
          <ac:chgData name="Josh Ellis" userId="4118e93f-e8bf-4d68-b460-a4af45bdaa70" providerId="ADAL" clId="{98DDC80F-6DAD-4888-80D4-183208F438F2}" dt="2022-12-09T06:06:00.131" v="6756" actId="26606"/>
          <ac:spMkLst>
            <pc:docMk/>
            <pc:sldMk cId="1779955142" sldId="276"/>
            <ac:spMk id="43" creationId="{55666830-9A19-4E01-8505-D6C7F9AC5665}"/>
          </ac:spMkLst>
        </pc:spChg>
        <pc:spChg chg="add del">
          <ac:chgData name="Josh Ellis" userId="4118e93f-e8bf-4d68-b460-a4af45bdaa70" providerId="ADAL" clId="{98DDC80F-6DAD-4888-80D4-183208F438F2}" dt="2022-12-09T06:05:42.676" v="6752" actId="26606"/>
          <ac:spMkLst>
            <pc:docMk/>
            <pc:sldMk cId="1779955142" sldId="276"/>
            <ac:spMk id="44" creationId="{6F40FBDA-CEB1-40F0-9AB9-BD9C402D70FE}"/>
          </ac:spMkLst>
        </pc:spChg>
        <pc:spChg chg="add del">
          <ac:chgData name="Josh Ellis" userId="4118e93f-e8bf-4d68-b460-a4af45bdaa70" providerId="ADAL" clId="{98DDC80F-6DAD-4888-80D4-183208F438F2}" dt="2022-12-09T06:05:42.676" v="6752" actId="26606"/>
          <ac:spMkLst>
            <pc:docMk/>
            <pc:sldMk cId="1779955142" sldId="276"/>
            <ac:spMk id="46" creationId="{0344D4FE-ABEF-4230-9E4E-AD5782FC78AC}"/>
          </ac:spMkLst>
        </pc:spChg>
        <pc:spChg chg="add del">
          <ac:chgData name="Josh Ellis" userId="4118e93f-e8bf-4d68-b460-a4af45bdaa70" providerId="ADAL" clId="{98DDC80F-6DAD-4888-80D4-183208F438F2}" dt="2022-12-09T06:05:42.676" v="6752" actId="26606"/>
          <ac:spMkLst>
            <pc:docMk/>
            <pc:sldMk cId="1779955142" sldId="276"/>
            <ac:spMk id="47" creationId="{9325F979-D3F9-4926-81B7-7ACCB31A501B}"/>
          </ac:spMkLst>
        </pc:spChg>
        <pc:spChg chg="add del">
          <ac:chgData name="Josh Ellis" userId="4118e93f-e8bf-4d68-b460-a4af45bdaa70" providerId="ADAL" clId="{98DDC80F-6DAD-4888-80D4-183208F438F2}" dt="2022-12-09T06:06:00.131" v="6756" actId="26606"/>
          <ac:spMkLst>
            <pc:docMk/>
            <pc:sldMk cId="1779955142" sldId="276"/>
            <ac:spMk id="49" creationId="{AE9FC877-7FB6-4D22-9988-35420644E202}"/>
          </ac:spMkLst>
        </pc:spChg>
        <pc:spChg chg="add del">
          <ac:chgData name="Josh Ellis" userId="4118e93f-e8bf-4d68-b460-a4af45bdaa70" providerId="ADAL" clId="{98DDC80F-6DAD-4888-80D4-183208F438F2}" dt="2022-12-09T06:06:00.131" v="6756" actId="26606"/>
          <ac:spMkLst>
            <pc:docMk/>
            <pc:sldMk cId="1779955142" sldId="276"/>
            <ac:spMk id="50" creationId="{E41809D1-F12E-46BB-B804-5F209D325E8B}"/>
          </ac:spMkLst>
        </pc:spChg>
        <pc:spChg chg="add del">
          <ac:chgData name="Josh Ellis" userId="4118e93f-e8bf-4d68-b460-a4af45bdaa70" providerId="ADAL" clId="{98DDC80F-6DAD-4888-80D4-183208F438F2}" dt="2022-12-09T06:06:00.131" v="6756" actId="26606"/>
          <ac:spMkLst>
            <pc:docMk/>
            <pc:sldMk cId="1779955142" sldId="276"/>
            <ac:spMk id="51" creationId="{AF2F604E-43BE-4DC3-B983-E071523364F8}"/>
          </ac:spMkLst>
        </pc:spChg>
        <pc:spChg chg="add del">
          <ac:chgData name="Josh Ellis" userId="4118e93f-e8bf-4d68-b460-a4af45bdaa70" providerId="ADAL" clId="{98DDC80F-6DAD-4888-80D4-183208F438F2}" dt="2022-12-09T06:06:00.131" v="6756" actId="26606"/>
          <ac:spMkLst>
            <pc:docMk/>
            <pc:sldMk cId="1779955142" sldId="276"/>
            <ac:spMk id="52" creationId="{08C9B587-E65E-4B52-B37C-ABEBB6E87928}"/>
          </ac:spMkLst>
        </pc:spChg>
        <pc:spChg chg="add del">
          <ac:chgData name="Josh Ellis" userId="4118e93f-e8bf-4d68-b460-a4af45bdaa70" providerId="ADAL" clId="{98DDC80F-6DAD-4888-80D4-183208F438F2}" dt="2022-12-09T06:06:05.408" v="6758" actId="26606"/>
          <ac:spMkLst>
            <pc:docMk/>
            <pc:sldMk cId="1779955142" sldId="276"/>
            <ac:spMk id="54" creationId="{0671A8AE-40A1-4631-A6B8-581AFF065482}"/>
          </ac:spMkLst>
        </pc:spChg>
        <pc:spChg chg="add del">
          <ac:chgData name="Josh Ellis" userId="4118e93f-e8bf-4d68-b460-a4af45bdaa70" providerId="ADAL" clId="{98DDC80F-6DAD-4888-80D4-183208F438F2}" dt="2022-12-09T06:06:05.408" v="6758" actId="26606"/>
          <ac:spMkLst>
            <pc:docMk/>
            <pc:sldMk cId="1779955142" sldId="276"/>
            <ac:spMk id="56" creationId="{AB58EF07-17C2-48CF-ABB0-EEF1F17CB8F0}"/>
          </ac:spMkLst>
        </pc:spChg>
        <pc:spChg chg="add del">
          <ac:chgData name="Josh Ellis" userId="4118e93f-e8bf-4d68-b460-a4af45bdaa70" providerId="ADAL" clId="{98DDC80F-6DAD-4888-80D4-183208F438F2}" dt="2022-12-09T06:06:05.408" v="6758" actId="26606"/>
          <ac:spMkLst>
            <pc:docMk/>
            <pc:sldMk cId="1779955142" sldId="276"/>
            <ac:spMk id="57" creationId="{AF2F604E-43BE-4DC3-B983-E071523364F8}"/>
          </ac:spMkLst>
        </pc:spChg>
        <pc:spChg chg="add del">
          <ac:chgData name="Josh Ellis" userId="4118e93f-e8bf-4d68-b460-a4af45bdaa70" providerId="ADAL" clId="{98DDC80F-6DAD-4888-80D4-183208F438F2}" dt="2022-12-09T06:06:05.408" v="6758" actId="26606"/>
          <ac:spMkLst>
            <pc:docMk/>
            <pc:sldMk cId="1779955142" sldId="276"/>
            <ac:spMk id="58" creationId="{08C9B587-E65E-4B52-B37C-ABEBB6E87928}"/>
          </ac:spMkLst>
        </pc:spChg>
        <pc:spChg chg="add del">
          <ac:chgData name="Josh Ellis" userId="4118e93f-e8bf-4d68-b460-a4af45bdaa70" providerId="ADAL" clId="{98DDC80F-6DAD-4888-80D4-183208F438F2}" dt="2022-12-09T06:06:20.469" v="6760" actId="26606"/>
          <ac:spMkLst>
            <pc:docMk/>
            <pc:sldMk cId="1779955142" sldId="276"/>
            <ac:spMk id="60" creationId="{55666830-9A19-4E01-8505-D6C7F9AC5665}"/>
          </ac:spMkLst>
        </pc:spChg>
        <pc:spChg chg="add del">
          <ac:chgData name="Josh Ellis" userId="4118e93f-e8bf-4d68-b460-a4af45bdaa70" providerId="ADAL" clId="{98DDC80F-6DAD-4888-80D4-183208F438F2}" dt="2022-12-09T06:06:20.469" v="6760" actId="26606"/>
          <ac:spMkLst>
            <pc:docMk/>
            <pc:sldMk cId="1779955142" sldId="276"/>
            <ac:spMk id="62" creationId="{AE9FC877-7FB6-4D22-9988-35420644E202}"/>
          </ac:spMkLst>
        </pc:spChg>
        <pc:spChg chg="add del">
          <ac:chgData name="Josh Ellis" userId="4118e93f-e8bf-4d68-b460-a4af45bdaa70" providerId="ADAL" clId="{98DDC80F-6DAD-4888-80D4-183208F438F2}" dt="2022-12-09T06:06:20.469" v="6760" actId="26606"/>
          <ac:spMkLst>
            <pc:docMk/>
            <pc:sldMk cId="1779955142" sldId="276"/>
            <ac:spMk id="63" creationId="{E41809D1-F12E-46BB-B804-5F209D325E8B}"/>
          </ac:spMkLst>
        </pc:spChg>
        <pc:spChg chg="add del">
          <ac:chgData name="Josh Ellis" userId="4118e93f-e8bf-4d68-b460-a4af45bdaa70" providerId="ADAL" clId="{98DDC80F-6DAD-4888-80D4-183208F438F2}" dt="2022-12-09T06:06:20.469" v="6760" actId="26606"/>
          <ac:spMkLst>
            <pc:docMk/>
            <pc:sldMk cId="1779955142" sldId="276"/>
            <ac:spMk id="64" creationId="{AF2F604E-43BE-4DC3-B983-E071523364F8}"/>
          </ac:spMkLst>
        </pc:spChg>
        <pc:spChg chg="add del">
          <ac:chgData name="Josh Ellis" userId="4118e93f-e8bf-4d68-b460-a4af45bdaa70" providerId="ADAL" clId="{98DDC80F-6DAD-4888-80D4-183208F438F2}" dt="2022-12-09T06:06:20.469" v="6760" actId="26606"/>
          <ac:spMkLst>
            <pc:docMk/>
            <pc:sldMk cId="1779955142" sldId="276"/>
            <ac:spMk id="65" creationId="{08C9B587-E65E-4B52-B37C-ABEBB6E87928}"/>
          </ac:spMkLst>
        </pc:spChg>
        <pc:spChg chg="add del">
          <ac:chgData name="Josh Ellis" userId="4118e93f-e8bf-4d68-b460-a4af45bdaa70" providerId="ADAL" clId="{98DDC80F-6DAD-4888-80D4-183208F438F2}" dt="2022-12-09T06:07:50.759" v="6774" actId="26606"/>
          <ac:spMkLst>
            <pc:docMk/>
            <pc:sldMk cId="1779955142" sldId="276"/>
            <ac:spMk id="70" creationId="{0671A8AE-40A1-4631-A6B8-581AFF065482}"/>
          </ac:spMkLst>
        </pc:spChg>
        <pc:spChg chg="add del">
          <ac:chgData name="Josh Ellis" userId="4118e93f-e8bf-4d68-b460-a4af45bdaa70" providerId="ADAL" clId="{98DDC80F-6DAD-4888-80D4-183208F438F2}" dt="2022-12-09T06:07:50.759" v="6774" actId="26606"/>
          <ac:spMkLst>
            <pc:docMk/>
            <pc:sldMk cId="1779955142" sldId="276"/>
            <ac:spMk id="72" creationId="{AB58EF07-17C2-48CF-ABB0-EEF1F17CB8F0}"/>
          </ac:spMkLst>
        </pc:spChg>
        <pc:spChg chg="add del">
          <ac:chgData name="Josh Ellis" userId="4118e93f-e8bf-4d68-b460-a4af45bdaa70" providerId="ADAL" clId="{98DDC80F-6DAD-4888-80D4-183208F438F2}" dt="2022-12-09T06:07:50.759" v="6774" actId="26606"/>
          <ac:spMkLst>
            <pc:docMk/>
            <pc:sldMk cId="1779955142" sldId="276"/>
            <ac:spMk id="74" creationId="{AF2F604E-43BE-4DC3-B983-E071523364F8}"/>
          </ac:spMkLst>
        </pc:spChg>
        <pc:spChg chg="add del">
          <ac:chgData name="Josh Ellis" userId="4118e93f-e8bf-4d68-b460-a4af45bdaa70" providerId="ADAL" clId="{98DDC80F-6DAD-4888-80D4-183208F438F2}" dt="2022-12-09T06:07:50.759" v="6774" actId="26606"/>
          <ac:spMkLst>
            <pc:docMk/>
            <pc:sldMk cId="1779955142" sldId="276"/>
            <ac:spMk id="76" creationId="{08C9B587-E65E-4B52-B37C-ABEBB6E87928}"/>
          </ac:spMkLst>
        </pc:spChg>
        <pc:spChg chg="add del">
          <ac:chgData name="Josh Ellis" userId="4118e93f-e8bf-4d68-b460-a4af45bdaa70" providerId="ADAL" clId="{98DDC80F-6DAD-4888-80D4-183208F438F2}" dt="2022-12-09T06:07:31.594" v="6765" actId="26606"/>
          <ac:spMkLst>
            <pc:docMk/>
            <pc:sldMk cId="1779955142" sldId="276"/>
            <ac:spMk id="82" creationId="{5A59F003-E00A-43F9-91DC-CC54E3B87466}"/>
          </ac:spMkLst>
        </pc:spChg>
        <pc:spChg chg="add del">
          <ac:chgData name="Josh Ellis" userId="4118e93f-e8bf-4d68-b460-a4af45bdaa70" providerId="ADAL" clId="{98DDC80F-6DAD-4888-80D4-183208F438F2}" dt="2022-12-09T06:07:31.594" v="6765" actId="26606"/>
          <ac:spMkLst>
            <pc:docMk/>
            <pc:sldMk cId="1779955142" sldId="276"/>
            <ac:spMk id="84" creationId="{D74A4382-E3AD-430A-9A1F-DFA3E0E77A7D}"/>
          </ac:spMkLst>
        </pc:spChg>
        <pc:spChg chg="add del">
          <ac:chgData name="Josh Ellis" userId="4118e93f-e8bf-4d68-b460-a4af45bdaa70" providerId="ADAL" clId="{98DDC80F-6DAD-4888-80D4-183208F438F2}" dt="2022-12-09T06:07:31.594" v="6765" actId="26606"/>
          <ac:spMkLst>
            <pc:docMk/>
            <pc:sldMk cId="1779955142" sldId="276"/>
            <ac:spMk id="86" creationId="{79F40191-0F44-4FD1-82CC-ACB507C14BE6}"/>
          </ac:spMkLst>
        </pc:spChg>
        <pc:spChg chg="add del">
          <ac:chgData name="Josh Ellis" userId="4118e93f-e8bf-4d68-b460-a4af45bdaa70" providerId="ADAL" clId="{98DDC80F-6DAD-4888-80D4-183208F438F2}" dt="2022-12-09T06:07:36.271" v="6767" actId="26606"/>
          <ac:spMkLst>
            <pc:docMk/>
            <pc:sldMk cId="1779955142" sldId="276"/>
            <ac:spMk id="88" creationId="{9B7AD9F6-8CE7-4299-8FC6-328F4DCD3FF9}"/>
          </ac:spMkLst>
        </pc:spChg>
        <pc:spChg chg="add del">
          <ac:chgData name="Josh Ellis" userId="4118e93f-e8bf-4d68-b460-a4af45bdaa70" providerId="ADAL" clId="{98DDC80F-6DAD-4888-80D4-183208F438F2}" dt="2022-12-09T06:07:36.271" v="6767" actId="26606"/>
          <ac:spMkLst>
            <pc:docMk/>
            <pc:sldMk cId="1779955142" sldId="276"/>
            <ac:spMk id="89" creationId="{F49775AF-8896-43EE-92C6-83497D6DC56F}"/>
          </ac:spMkLst>
        </pc:spChg>
        <pc:spChg chg="add del">
          <ac:chgData name="Josh Ellis" userId="4118e93f-e8bf-4d68-b460-a4af45bdaa70" providerId="ADAL" clId="{98DDC80F-6DAD-4888-80D4-183208F438F2}" dt="2022-12-09T06:07:42.213" v="6769" actId="26606"/>
          <ac:spMkLst>
            <pc:docMk/>
            <pc:sldMk cId="1779955142" sldId="276"/>
            <ac:spMk id="92" creationId="{526E0BFB-CDF1-4990-8C11-AC849311E0A8}"/>
          </ac:spMkLst>
        </pc:spChg>
        <pc:spChg chg="add del">
          <ac:chgData name="Josh Ellis" userId="4118e93f-e8bf-4d68-b460-a4af45bdaa70" providerId="ADAL" clId="{98DDC80F-6DAD-4888-80D4-183208F438F2}" dt="2022-12-09T06:07:42.213" v="6769" actId="26606"/>
          <ac:spMkLst>
            <pc:docMk/>
            <pc:sldMk cId="1779955142" sldId="276"/>
            <ac:spMk id="94" creationId="{6069A1F8-9BEB-4786-9694-FC48B2D75D21}"/>
          </ac:spMkLst>
        </pc:spChg>
        <pc:spChg chg="add del">
          <ac:chgData name="Josh Ellis" userId="4118e93f-e8bf-4d68-b460-a4af45bdaa70" providerId="ADAL" clId="{98DDC80F-6DAD-4888-80D4-183208F438F2}" dt="2022-12-09T06:07:42.213" v="6769" actId="26606"/>
          <ac:spMkLst>
            <pc:docMk/>
            <pc:sldMk cId="1779955142" sldId="276"/>
            <ac:spMk id="95" creationId="{AF2F604E-43BE-4DC3-B983-E071523364F8}"/>
          </ac:spMkLst>
        </pc:spChg>
        <pc:spChg chg="add del">
          <ac:chgData name="Josh Ellis" userId="4118e93f-e8bf-4d68-b460-a4af45bdaa70" providerId="ADAL" clId="{98DDC80F-6DAD-4888-80D4-183208F438F2}" dt="2022-12-09T06:07:42.213" v="6769" actId="26606"/>
          <ac:spMkLst>
            <pc:docMk/>
            <pc:sldMk cId="1779955142" sldId="276"/>
            <ac:spMk id="96" creationId="{08C9B587-E65E-4B52-B37C-ABEBB6E87928}"/>
          </ac:spMkLst>
        </pc:spChg>
        <pc:spChg chg="add del">
          <ac:chgData name="Josh Ellis" userId="4118e93f-e8bf-4d68-b460-a4af45bdaa70" providerId="ADAL" clId="{98DDC80F-6DAD-4888-80D4-183208F438F2}" dt="2022-12-09T06:07:46.617" v="6771" actId="26606"/>
          <ac:spMkLst>
            <pc:docMk/>
            <pc:sldMk cId="1779955142" sldId="276"/>
            <ac:spMk id="98" creationId="{9B7AD9F6-8CE7-4299-8FC6-328F4DCD3FF9}"/>
          </ac:spMkLst>
        </pc:spChg>
        <pc:spChg chg="add del">
          <ac:chgData name="Josh Ellis" userId="4118e93f-e8bf-4d68-b460-a4af45bdaa70" providerId="ADAL" clId="{98DDC80F-6DAD-4888-80D4-183208F438F2}" dt="2022-12-09T06:07:46.617" v="6771" actId="26606"/>
          <ac:spMkLst>
            <pc:docMk/>
            <pc:sldMk cId="1779955142" sldId="276"/>
            <ac:spMk id="99" creationId="{F49775AF-8896-43EE-92C6-83497D6DC56F}"/>
          </ac:spMkLst>
        </pc:spChg>
        <pc:spChg chg="add del">
          <ac:chgData name="Josh Ellis" userId="4118e93f-e8bf-4d68-b460-a4af45bdaa70" providerId="ADAL" clId="{98DDC80F-6DAD-4888-80D4-183208F438F2}" dt="2022-12-09T06:07:50.738" v="6773" actId="26606"/>
          <ac:spMkLst>
            <pc:docMk/>
            <pc:sldMk cId="1779955142" sldId="276"/>
            <ac:spMk id="102" creationId="{0671A8AE-40A1-4631-A6B8-581AFF065482}"/>
          </ac:spMkLst>
        </pc:spChg>
        <pc:spChg chg="add del">
          <ac:chgData name="Josh Ellis" userId="4118e93f-e8bf-4d68-b460-a4af45bdaa70" providerId="ADAL" clId="{98DDC80F-6DAD-4888-80D4-183208F438F2}" dt="2022-12-09T06:07:50.738" v="6773" actId="26606"/>
          <ac:spMkLst>
            <pc:docMk/>
            <pc:sldMk cId="1779955142" sldId="276"/>
            <ac:spMk id="104" creationId="{AB58EF07-17C2-48CF-ABB0-EEF1F17CB8F0}"/>
          </ac:spMkLst>
        </pc:spChg>
        <pc:spChg chg="add del">
          <ac:chgData name="Josh Ellis" userId="4118e93f-e8bf-4d68-b460-a4af45bdaa70" providerId="ADAL" clId="{98DDC80F-6DAD-4888-80D4-183208F438F2}" dt="2022-12-09T06:07:50.738" v="6773" actId="26606"/>
          <ac:spMkLst>
            <pc:docMk/>
            <pc:sldMk cId="1779955142" sldId="276"/>
            <ac:spMk id="105" creationId="{AF2F604E-43BE-4DC3-B983-E071523364F8}"/>
          </ac:spMkLst>
        </pc:spChg>
        <pc:spChg chg="add del">
          <ac:chgData name="Josh Ellis" userId="4118e93f-e8bf-4d68-b460-a4af45bdaa70" providerId="ADAL" clId="{98DDC80F-6DAD-4888-80D4-183208F438F2}" dt="2022-12-09T06:07:50.738" v="6773" actId="26606"/>
          <ac:spMkLst>
            <pc:docMk/>
            <pc:sldMk cId="1779955142" sldId="276"/>
            <ac:spMk id="106" creationId="{08C9B587-E65E-4B52-B37C-ABEBB6E87928}"/>
          </ac:spMkLst>
        </pc:spChg>
        <pc:spChg chg="add del">
          <ac:chgData name="Josh Ellis" userId="4118e93f-e8bf-4d68-b460-a4af45bdaa70" providerId="ADAL" clId="{98DDC80F-6DAD-4888-80D4-183208F438F2}" dt="2022-12-09T06:07:58.507" v="6775" actId="26606"/>
          <ac:spMkLst>
            <pc:docMk/>
            <pc:sldMk cId="1779955142" sldId="276"/>
            <ac:spMk id="108" creationId="{9B7AD9F6-8CE7-4299-8FC6-328F4DCD3FF9}"/>
          </ac:spMkLst>
        </pc:spChg>
        <pc:spChg chg="add del">
          <ac:chgData name="Josh Ellis" userId="4118e93f-e8bf-4d68-b460-a4af45bdaa70" providerId="ADAL" clId="{98DDC80F-6DAD-4888-80D4-183208F438F2}" dt="2022-12-09T06:07:58.507" v="6775" actId="26606"/>
          <ac:spMkLst>
            <pc:docMk/>
            <pc:sldMk cId="1779955142" sldId="276"/>
            <ac:spMk id="109" creationId="{F49775AF-8896-43EE-92C6-83497D6DC56F}"/>
          </ac:spMkLst>
        </pc:spChg>
        <pc:spChg chg="add">
          <ac:chgData name="Josh Ellis" userId="4118e93f-e8bf-4d68-b460-a4af45bdaa70" providerId="ADAL" clId="{98DDC80F-6DAD-4888-80D4-183208F438F2}" dt="2022-12-09T06:07:58.507" v="6775" actId="26606"/>
          <ac:spMkLst>
            <pc:docMk/>
            <pc:sldMk cId="1779955142" sldId="276"/>
            <ac:spMk id="115" creationId="{0671A8AE-40A1-4631-A6B8-581AFF065482}"/>
          </ac:spMkLst>
        </pc:spChg>
        <pc:spChg chg="add">
          <ac:chgData name="Josh Ellis" userId="4118e93f-e8bf-4d68-b460-a4af45bdaa70" providerId="ADAL" clId="{98DDC80F-6DAD-4888-80D4-183208F438F2}" dt="2022-12-09T06:07:58.507" v="6775" actId="26606"/>
          <ac:spMkLst>
            <pc:docMk/>
            <pc:sldMk cId="1779955142" sldId="276"/>
            <ac:spMk id="117" creationId="{AB58EF07-17C2-48CF-ABB0-EEF1F17CB8F0}"/>
          </ac:spMkLst>
        </pc:spChg>
        <pc:spChg chg="add">
          <ac:chgData name="Josh Ellis" userId="4118e93f-e8bf-4d68-b460-a4af45bdaa70" providerId="ADAL" clId="{98DDC80F-6DAD-4888-80D4-183208F438F2}" dt="2022-12-09T06:07:58.507" v="6775" actId="26606"/>
          <ac:spMkLst>
            <pc:docMk/>
            <pc:sldMk cId="1779955142" sldId="276"/>
            <ac:spMk id="119" creationId="{AF2F604E-43BE-4DC3-B983-E071523364F8}"/>
          </ac:spMkLst>
        </pc:spChg>
        <pc:spChg chg="add">
          <ac:chgData name="Josh Ellis" userId="4118e93f-e8bf-4d68-b460-a4af45bdaa70" providerId="ADAL" clId="{98DDC80F-6DAD-4888-80D4-183208F438F2}" dt="2022-12-09T06:07:58.507" v="6775" actId="26606"/>
          <ac:spMkLst>
            <pc:docMk/>
            <pc:sldMk cId="1779955142" sldId="276"/>
            <ac:spMk id="121" creationId="{08C9B587-E65E-4B52-B37C-ABEBB6E87928}"/>
          </ac:spMkLst>
        </pc:spChg>
        <pc:picChg chg="add del">
          <ac:chgData name="Josh Ellis" userId="4118e93f-e8bf-4d68-b460-a4af45bdaa70" providerId="ADAL" clId="{98DDC80F-6DAD-4888-80D4-183208F438F2}" dt="2022-12-09T05:58:56.713" v="6573" actId="26606"/>
          <ac:picMkLst>
            <pc:docMk/>
            <pc:sldMk cId="1779955142" sldId="276"/>
            <ac:picMk id="4" creationId="{F54EBE9D-D436-9D80-88D8-EB9826ECF9A6}"/>
          </ac:picMkLst>
        </pc:picChg>
        <pc:picChg chg="add del mod">
          <ac:chgData name="Josh Ellis" userId="4118e93f-e8bf-4d68-b460-a4af45bdaa70" providerId="ADAL" clId="{98DDC80F-6DAD-4888-80D4-183208F438F2}" dt="2022-12-09T06:05:16.472" v="6746" actId="478"/>
          <ac:picMkLst>
            <pc:docMk/>
            <pc:sldMk cId="1779955142" sldId="276"/>
            <ac:picMk id="6" creationId="{2D7EF735-C1FE-E0AD-FAC4-A5E0EA0F3238}"/>
          </ac:picMkLst>
        </pc:picChg>
        <pc:picChg chg="add del">
          <ac:chgData name="Josh Ellis" userId="4118e93f-e8bf-4d68-b460-a4af45bdaa70" providerId="ADAL" clId="{98DDC80F-6DAD-4888-80D4-183208F438F2}" dt="2022-12-09T05:58:59.187" v="6576" actId="26606"/>
          <ac:picMkLst>
            <pc:docMk/>
            <pc:sldMk cId="1779955142" sldId="276"/>
            <ac:picMk id="13" creationId="{6A22C389-5A04-15E6-BF3B-6019FBA661B6}"/>
          </ac:picMkLst>
        </pc:picChg>
        <pc:picChg chg="add del">
          <ac:chgData name="Josh Ellis" userId="4118e93f-e8bf-4d68-b460-a4af45bdaa70" providerId="ADAL" clId="{98DDC80F-6DAD-4888-80D4-183208F438F2}" dt="2022-12-09T06:00:04.914" v="6633" actId="26606"/>
          <ac:picMkLst>
            <pc:docMk/>
            <pc:sldMk cId="1779955142" sldId="276"/>
            <ac:picMk id="16" creationId="{1BF1105B-3670-4017-B4AB-5A07E2E947C9}"/>
          </ac:picMkLst>
        </pc:picChg>
        <pc:picChg chg="add del">
          <ac:chgData name="Josh Ellis" userId="4118e93f-e8bf-4d68-b460-a4af45bdaa70" providerId="ADAL" clId="{98DDC80F-6DAD-4888-80D4-183208F438F2}" dt="2022-12-09T06:05:28.207" v="6748" actId="26606"/>
          <ac:picMkLst>
            <pc:docMk/>
            <pc:sldMk cId="1779955142" sldId="276"/>
            <ac:picMk id="22" creationId="{0D5F150D-D15F-DE2E-FDD4-7929839AA698}"/>
          </ac:picMkLst>
        </pc:picChg>
        <pc:picChg chg="add del">
          <ac:chgData name="Josh Ellis" userId="4118e93f-e8bf-4d68-b460-a4af45bdaa70" providerId="ADAL" clId="{98DDC80F-6DAD-4888-80D4-183208F438F2}" dt="2022-12-09T06:05:51.503" v="6754" actId="26606"/>
          <ac:picMkLst>
            <pc:docMk/>
            <pc:sldMk cId="1779955142" sldId="276"/>
            <ac:picMk id="24" creationId="{0F3229D9-4A91-7655-E1A1-A5A58684DAA5}"/>
          </ac:picMkLst>
        </pc:picChg>
        <pc:picChg chg="add del">
          <ac:chgData name="Josh Ellis" userId="4118e93f-e8bf-4d68-b460-a4af45bdaa70" providerId="ADAL" clId="{98DDC80F-6DAD-4888-80D4-183208F438F2}" dt="2022-12-09T06:05:37.606" v="6750" actId="26606"/>
          <ac:picMkLst>
            <pc:docMk/>
            <pc:sldMk cId="1779955142" sldId="276"/>
            <ac:picMk id="38" creationId="{D8FCAD17-F524-5A22-3400-086BED716A72}"/>
          </ac:picMkLst>
        </pc:picChg>
        <pc:picChg chg="add del">
          <ac:chgData name="Josh Ellis" userId="4118e93f-e8bf-4d68-b460-a4af45bdaa70" providerId="ADAL" clId="{98DDC80F-6DAD-4888-80D4-183208F438F2}" dt="2022-12-09T06:05:42.676" v="6752" actId="26606"/>
          <ac:picMkLst>
            <pc:docMk/>
            <pc:sldMk cId="1779955142" sldId="276"/>
            <ac:picMk id="45" creationId="{84BD142C-6248-3F9D-0961-11F4D20D3370}"/>
          </ac:picMkLst>
        </pc:picChg>
        <pc:picChg chg="add del">
          <ac:chgData name="Josh Ellis" userId="4118e93f-e8bf-4d68-b460-a4af45bdaa70" providerId="ADAL" clId="{98DDC80F-6DAD-4888-80D4-183208F438F2}" dt="2022-12-09T06:06:00.131" v="6756" actId="26606"/>
          <ac:picMkLst>
            <pc:docMk/>
            <pc:sldMk cId="1779955142" sldId="276"/>
            <ac:picMk id="48" creationId="{D8FCAD17-F524-5A22-3400-086BED716A72}"/>
          </ac:picMkLst>
        </pc:picChg>
        <pc:picChg chg="add del">
          <ac:chgData name="Josh Ellis" userId="4118e93f-e8bf-4d68-b460-a4af45bdaa70" providerId="ADAL" clId="{98DDC80F-6DAD-4888-80D4-183208F438F2}" dt="2022-12-09T06:06:05.408" v="6758" actId="26606"/>
          <ac:picMkLst>
            <pc:docMk/>
            <pc:sldMk cId="1779955142" sldId="276"/>
            <ac:picMk id="55" creationId="{0D5F150D-D15F-DE2E-FDD4-7929839AA698}"/>
          </ac:picMkLst>
        </pc:picChg>
        <pc:picChg chg="add del mod">
          <ac:chgData name="Josh Ellis" userId="4118e93f-e8bf-4d68-b460-a4af45bdaa70" providerId="ADAL" clId="{98DDC80F-6DAD-4888-80D4-183208F438F2}" dt="2022-12-09T06:06:49.833" v="6763" actId="478"/>
          <ac:picMkLst>
            <pc:docMk/>
            <pc:sldMk cId="1779955142" sldId="276"/>
            <ac:picMk id="61" creationId="{D8FCAD17-F524-5A22-3400-086BED716A72}"/>
          </ac:picMkLst>
        </pc:picChg>
        <pc:picChg chg="add del">
          <ac:chgData name="Josh Ellis" userId="4118e93f-e8bf-4d68-b460-a4af45bdaa70" providerId="ADAL" clId="{98DDC80F-6DAD-4888-80D4-183208F438F2}" dt="2022-12-09T06:07:31.594" v="6765" actId="26606"/>
          <ac:picMkLst>
            <pc:docMk/>
            <pc:sldMk cId="1779955142" sldId="276"/>
            <ac:picMk id="78" creationId="{02F62DAF-2EFD-D517-8C9F-0C8ADD1D1628}"/>
          </ac:picMkLst>
        </pc:picChg>
        <pc:picChg chg="add del">
          <ac:chgData name="Josh Ellis" userId="4118e93f-e8bf-4d68-b460-a4af45bdaa70" providerId="ADAL" clId="{98DDC80F-6DAD-4888-80D4-183208F438F2}" dt="2022-12-09T06:07:36.271" v="6767" actId="26606"/>
          <ac:picMkLst>
            <pc:docMk/>
            <pc:sldMk cId="1779955142" sldId="276"/>
            <ac:picMk id="90" creationId="{CDF256A4-5C45-9BF6-BCC5-9F27221D68CC}"/>
          </ac:picMkLst>
        </pc:picChg>
        <pc:picChg chg="add del">
          <ac:chgData name="Josh Ellis" userId="4118e93f-e8bf-4d68-b460-a4af45bdaa70" providerId="ADAL" clId="{98DDC80F-6DAD-4888-80D4-183208F438F2}" dt="2022-12-09T06:07:42.213" v="6769" actId="26606"/>
          <ac:picMkLst>
            <pc:docMk/>
            <pc:sldMk cId="1779955142" sldId="276"/>
            <ac:picMk id="93" creationId="{78E689EB-0AE8-E857-D4D7-8D30183F0F9E}"/>
          </ac:picMkLst>
        </pc:picChg>
        <pc:picChg chg="add del">
          <ac:chgData name="Josh Ellis" userId="4118e93f-e8bf-4d68-b460-a4af45bdaa70" providerId="ADAL" clId="{98DDC80F-6DAD-4888-80D4-183208F438F2}" dt="2022-12-09T06:07:46.617" v="6771" actId="26606"/>
          <ac:picMkLst>
            <pc:docMk/>
            <pc:sldMk cId="1779955142" sldId="276"/>
            <ac:picMk id="100" creationId="{CDF256A4-5C45-9BF6-BCC5-9F27221D68CC}"/>
          </ac:picMkLst>
        </pc:picChg>
        <pc:picChg chg="add del">
          <ac:chgData name="Josh Ellis" userId="4118e93f-e8bf-4d68-b460-a4af45bdaa70" providerId="ADAL" clId="{98DDC80F-6DAD-4888-80D4-183208F438F2}" dt="2022-12-09T06:07:50.738" v="6773" actId="26606"/>
          <ac:picMkLst>
            <pc:docMk/>
            <pc:sldMk cId="1779955142" sldId="276"/>
            <ac:picMk id="103" creationId="{2EB76006-A019-8797-FBFC-E91CEA27B5B6}"/>
          </ac:picMkLst>
        </pc:picChg>
        <pc:picChg chg="add mod">
          <ac:chgData name="Josh Ellis" userId="4118e93f-e8bf-4d68-b460-a4af45bdaa70" providerId="ADAL" clId="{98DDC80F-6DAD-4888-80D4-183208F438F2}" dt="2022-12-09T06:07:58.507" v="6775" actId="26606"/>
          <ac:picMkLst>
            <pc:docMk/>
            <pc:sldMk cId="1779955142" sldId="276"/>
            <ac:picMk id="110" creationId="{CDF256A4-5C45-9BF6-BCC5-9F27221D68CC}"/>
          </ac:picMkLst>
        </pc:picChg>
      </pc:sldChg>
      <pc:sldChg chg="addSp delSp modSp add mod ord">
        <pc:chgData name="Josh Ellis" userId="4118e93f-e8bf-4d68-b460-a4af45bdaa70" providerId="ADAL" clId="{98DDC80F-6DAD-4888-80D4-183208F438F2}" dt="2022-12-09T06:03:39.410" v="6725" actId="12269"/>
        <pc:sldMkLst>
          <pc:docMk/>
          <pc:sldMk cId="2212174539" sldId="277"/>
        </pc:sldMkLst>
        <pc:spChg chg="add del mod">
          <ac:chgData name="Josh Ellis" userId="4118e93f-e8bf-4d68-b460-a4af45bdaa70" providerId="ADAL" clId="{98DDC80F-6DAD-4888-80D4-183208F438F2}" dt="2022-12-09T06:03:02.767" v="6720" actId="26606"/>
          <ac:spMkLst>
            <pc:docMk/>
            <pc:sldMk cId="2212174539" sldId="277"/>
            <ac:spMk id="2" creationId="{84F530A8-8123-CCFE-29C3-BE40B87FAAA5}"/>
          </ac:spMkLst>
        </pc:spChg>
        <pc:spChg chg="mod">
          <ac:chgData name="Josh Ellis" userId="4118e93f-e8bf-4d68-b460-a4af45bdaa70" providerId="ADAL" clId="{98DDC80F-6DAD-4888-80D4-183208F438F2}" dt="2022-12-09T06:02:29.294" v="6711" actId="20577"/>
          <ac:spMkLst>
            <pc:docMk/>
            <pc:sldMk cId="2212174539" sldId="277"/>
            <ac:spMk id="19" creationId="{C53B74D0-D678-9F1C-A539-AE8CA87DFEBD}"/>
          </ac:spMkLst>
        </pc:spChg>
        <pc:graphicFrameChg chg="del">
          <ac:chgData name="Josh Ellis" userId="4118e93f-e8bf-4d68-b460-a4af45bdaa70" providerId="ADAL" clId="{98DDC80F-6DAD-4888-80D4-183208F438F2}" dt="2022-12-09T06:02:13.929" v="6673" actId="478"/>
          <ac:graphicFrameMkLst>
            <pc:docMk/>
            <pc:sldMk cId="2212174539" sldId="277"/>
            <ac:graphicFrameMk id="9" creationId="{6A3EF97C-BC42-2DFC-128E-6B261DE351C6}"/>
          </ac:graphicFrameMkLst>
        </pc:graphicFrameChg>
        <pc:graphicFrameChg chg="add del">
          <ac:chgData name="Josh Ellis" userId="4118e93f-e8bf-4d68-b460-a4af45bdaa70" providerId="ADAL" clId="{98DDC80F-6DAD-4888-80D4-183208F438F2}" dt="2022-12-09T06:03:00.784" v="6717" actId="26606"/>
          <ac:graphicFrameMkLst>
            <pc:docMk/>
            <pc:sldMk cId="2212174539" sldId="277"/>
            <ac:graphicFrameMk id="116" creationId="{0C4EA54E-A7AE-EDD1-9DAD-757699762F10}"/>
          </ac:graphicFrameMkLst>
        </pc:graphicFrameChg>
        <pc:graphicFrameChg chg="add del">
          <ac:chgData name="Josh Ellis" userId="4118e93f-e8bf-4d68-b460-a4af45bdaa70" providerId="ADAL" clId="{98DDC80F-6DAD-4888-80D4-183208F438F2}" dt="2022-12-09T06:03:02.744" v="6719" actId="26606"/>
          <ac:graphicFrameMkLst>
            <pc:docMk/>
            <pc:sldMk cId="2212174539" sldId="277"/>
            <ac:graphicFrameMk id="118" creationId="{AEA4E6E7-0109-47C9-244A-D81612E9FE68}"/>
          </ac:graphicFrameMkLst>
        </pc:graphicFrameChg>
        <pc:graphicFrameChg chg="add mod">
          <ac:chgData name="Josh Ellis" userId="4118e93f-e8bf-4d68-b460-a4af45bdaa70" providerId="ADAL" clId="{98DDC80F-6DAD-4888-80D4-183208F438F2}" dt="2022-12-09T06:03:39.410" v="6725" actId="12269"/>
          <ac:graphicFrameMkLst>
            <pc:docMk/>
            <pc:sldMk cId="2212174539" sldId="277"/>
            <ac:graphicFrameMk id="120" creationId="{F81A2497-F6AA-ECD9-B74C-A3F3E59B7C60}"/>
          </ac:graphicFrameMkLst>
        </pc:graphicFrameChg>
      </pc:sldChg>
      <pc:sldChg chg="addSp delSp modSp add mod">
        <pc:chgData name="Josh Ellis" userId="4118e93f-e8bf-4d68-b460-a4af45bdaa70" providerId="ADAL" clId="{98DDC80F-6DAD-4888-80D4-183208F438F2}" dt="2022-12-09T06:10:43.632" v="6797"/>
        <pc:sldMkLst>
          <pc:docMk/>
          <pc:sldMk cId="3799801316" sldId="278"/>
        </pc:sldMkLst>
        <pc:spChg chg="del">
          <ac:chgData name="Josh Ellis" userId="4118e93f-e8bf-4d68-b460-a4af45bdaa70" providerId="ADAL" clId="{98DDC80F-6DAD-4888-80D4-183208F438F2}" dt="2022-12-09T06:10:24.186" v="6796" actId="478"/>
          <ac:spMkLst>
            <pc:docMk/>
            <pc:sldMk cId="3799801316" sldId="278"/>
            <ac:spMk id="2" creationId="{C6B30028-2363-BB97-EFBC-E825B518A188}"/>
          </ac:spMkLst>
        </pc:spChg>
        <pc:spChg chg="del">
          <ac:chgData name="Josh Ellis" userId="4118e93f-e8bf-4d68-b460-a4af45bdaa70" providerId="ADAL" clId="{98DDC80F-6DAD-4888-80D4-183208F438F2}" dt="2022-12-09T06:10:22.068" v="6794" actId="478"/>
          <ac:spMkLst>
            <pc:docMk/>
            <pc:sldMk cId="3799801316" sldId="278"/>
            <ac:spMk id="3" creationId="{1F04EF9F-5BC9-DFCD-BA29-989203E96C42}"/>
          </ac:spMkLst>
        </pc:spChg>
        <pc:spChg chg="add mod">
          <ac:chgData name="Josh Ellis" userId="4118e93f-e8bf-4d68-b460-a4af45bdaa70" providerId="ADAL" clId="{98DDC80F-6DAD-4888-80D4-183208F438F2}" dt="2022-12-09T06:10:43.632" v="6797"/>
          <ac:spMkLst>
            <pc:docMk/>
            <pc:sldMk cId="3799801316" sldId="278"/>
            <ac:spMk id="8" creationId="{EA1DB5AC-0393-4DC5-19D6-5381E1AB5879}"/>
          </ac:spMkLst>
        </pc:spChg>
        <pc:spChg chg="add mod">
          <ac:chgData name="Josh Ellis" userId="4118e93f-e8bf-4d68-b460-a4af45bdaa70" providerId="ADAL" clId="{98DDC80F-6DAD-4888-80D4-183208F438F2}" dt="2022-12-09T06:10:43.632" v="6797"/>
          <ac:spMkLst>
            <pc:docMk/>
            <pc:sldMk cId="3799801316" sldId="278"/>
            <ac:spMk id="9" creationId="{0FAEE9EC-40BB-C693-CB77-6536D60F1916}"/>
          </ac:spMkLst>
        </pc:spChg>
        <pc:spChg chg="add mod">
          <ac:chgData name="Josh Ellis" userId="4118e93f-e8bf-4d68-b460-a4af45bdaa70" providerId="ADAL" clId="{98DDC80F-6DAD-4888-80D4-183208F438F2}" dt="2022-12-09T06:10:43.632" v="6797"/>
          <ac:spMkLst>
            <pc:docMk/>
            <pc:sldMk cId="3799801316" sldId="278"/>
            <ac:spMk id="12" creationId="{D53028AC-3453-5F3D-1CF5-94ED124C8F7F}"/>
          </ac:spMkLst>
        </pc:spChg>
        <pc:grpChg chg="del">
          <ac:chgData name="Josh Ellis" userId="4118e93f-e8bf-4d68-b460-a4af45bdaa70" providerId="ADAL" clId="{98DDC80F-6DAD-4888-80D4-183208F438F2}" dt="2022-12-09T06:10:22.994" v="6795" actId="478"/>
          <ac:grpSpMkLst>
            <pc:docMk/>
            <pc:sldMk cId="3799801316" sldId="278"/>
            <ac:grpSpMk id="4" creationId="{B8DCA70B-0E34-758C-5761-9E4354D31C3F}"/>
          </ac:grpSpMkLst>
        </pc:grpChg>
        <pc:picChg chg="add mod">
          <ac:chgData name="Josh Ellis" userId="4118e93f-e8bf-4d68-b460-a4af45bdaa70" providerId="ADAL" clId="{98DDC80F-6DAD-4888-80D4-183208F438F2}" dt="2022-12-09T06:10:43.632" v="6797"/>
          <ac:picMkLst>
            <pc:docMk/>
            <pc:sldMk cId="3799801316" sldId="278"/>
            <ac:picMk id="11" creationId="{0528C411-2725-3D09-B61E-D34CF612256E}"/>
          </ac:picMkLst>
        </pc:picChg>
      </pc:sldChg>
      <pc:sldChg chg="addSp delSp modSp add mod">
        <pc:chgData name="Josh Ellis" userId="4118e93f-e8bf-4d68-b460-a4af45bdaa70" providerId="ADAL" clId="{98DDC80F-6DAD-4888-80D4-183208F438F2}" dt="2022-12-09T06:12:52.829" v="6804"/>
        <pc:sldMkLst>
          <pc:docMk/>
          <pc:sldMk cId="1219232645" sldId="279"/>
        </pc:sldMkLst>
        <pc:spChg chg="add mod">
          <ac:chgData name="Josh Ellis" userId="4118e93f-e8bf-4d68-b460-a4af45bdaa70" providerId="ADAL" clId="{98DDC80F-6DAD-4888-80D4-183208F438F2}" dt="2022-12-09T06:12:52.829" v="6804"/>
          <ac:spMkLst>
            <pc:docMk/>
            <pc:sldMk cId="1219232645" sldId="279"/>
            <ac:spMk id="2" creationId="{A637DF5F-426D-CFCB-74F8-68CABCCBB546}"/>
          </ac:spMkLst>
        </pc:spChg>
        <pc:spChg chg="add mod">
          <ac:chgData name="Josh Ellis" userId="4118e93f-e8bf-4d68-b460-a4af45bdaa70" providerId="ADAL" clId="{98DDC80F-6DAD-4888-80D4-183208F438F2}" dt="2022-12-09T06:12:52.829" v="6804"/>
          <ac:spMkLst>
            <pc:docMk/>
            <pc:sldMk cId="1219232645" sldId="279"/>
            <ac:spMk id="3" creationId="{F0A30C14-3EBD-EDCE-7415-3392C7936234}"/>
          </ac:spMkLst>
        </pc:spChg>
        <pc:spChg chg="add mod">
          <ac:chgData name="Josh Ellis" userId="4118e93f-e8bf-4d68-b460-a4af45bdaa70" providerId="ADAL" clId="{98DDC80F-6DAD-4888-80D4-183208F438F2}" dt="2022-12-09T06:12:52.829" v="6804"/>
          <ac:spMkLst>
            <pc:docMk/>
            <pc:sldMk cId="1219232645" sldId="279"/>
            <ac:spMk id="4" creationId="{AE0545D4-245B-4BF3-DC17-651207323430}"/>
          </ac:spMkLst>
        </pc:spChg>
        <pc:spChg chg="add mod">
          <ac:chgData name="Josh Ellis" userId="4118e93f-e8bf-4d68-b460-a4af45bdaa70" providerId="ADAL" clId="{98DDC80F-6DAD-4888-80D4-183208F438F2}" dt="2022-12-09T06:12:52.829" v="6804"/>
          <ac:spMkLst>
            <pc:docMk/>
            <pc:sldMk cId="1219232645" sldId="279"/>
            <ac:spMk id="6" creationId="{7E45A78B-F408-FA22-5761-B8742992B571}"/>
          </ac:spMkLst>
        </pc:spChg>
        <pc:spChg chg="del">
          <ac:chgData name="Josh Ellis" userId="4118e93f-e8bf-4d68-b460-a4af45bdaa70" providerId="ADAL" clId="{98DDC80F-6DAD-4888-80D4-183208F438F2}" dt="2022-12-09T06:12:38.771" v="6800" actId="478"/>
          <ac:spMkLst>
            <pc:docMk/>
            <pc:sldMk cId="1219232645" sldId="279"/>
            <ac:spMk id="8" creationId="{EA1DB5AC-0393-4DC5-19D6-5381E1AB5879}"/>
          </ac:spMkLst>
        </pc:spChg>
        <pc:spChg chg="del">
          <ac:chgData name="Josh Ellis" userId="4118e93f-e8bf-4d68-b460-a4af45bdaa70" providerId="ADAL" clId="{98DDC80F-6DAD-4888-80D4-183208F438F2}" dt="2022-12-09T06:12:42.246" v="6802" actId="478"/>
          <ac:spMkLst>
            <pc:docMk/>
            <pc:sldMk cId="1219232645" sldId="279"/>
            <ac:spMk id="9" creationId="{0FAEE9EC-40BB-C693-CB77-6536D60F1916}"/>
          </ac:spMkLst>
        </pc:spChg>
        <pc:spChg chg="del">
          <ac:chgData name="Josh Ellis" userId="4118e93f-e8bf-4d68-b460-a4af45bdaa70" providerId="ADAL" clId="{98DDC80F-6DAD-4888-80D4-183208F438F2}" dt="2022-12-09T06:12:43.872" v="6803" actId="478"/>
          <ac:spMkLst>
            <pc:docMk/>
            <pc:sldMk cId="1219232645" sldId="279"/>
            <ac:spMk id="12" creationId="{D53028AC-3453-5F3D-1CF5-94ED124C8F7F}"/>
          </ac:spMkLst>
        </pc:spChg>
        <pc:picChg chg="add mod">
          <ac:chgData name="Josh Ellis" userId="4118e93f-e8bf-4d68-b460-a4af45bdaa70" providerId="ADAL" clId="{98DDC80F-6DAD-4888-80D4-183208F438F2}" dt="2022-12-09T06:12:52.829" v="6804"/>
          <ac:picMkLst>
            <pc:docMk/>
            <pc:sldMk cId="1219232645" sldId="279"/>
            <ac:picMk id="5" creationId="{FF6D263F-8F4E-8D1D-9C17-F583EA1D40E8}"/>
          </ac:picMkLst>
        </pc:picChg>
        <pc:picChg chg="del">
          <ac:chgData name="Josh Ellis" userId="4118e93f-e8bf-4d68-b460-a4af45bdaa70" providerId="ADAL" clId="{98DDC80F-6DAD-4888-80D4-183208F438F2}" dt="2022-12-09T06:12:39.569" v="6801" actId="478"/>
          <ac:picMkLst>
            <pc:docMk/>
            <pc:sldMk cId="1219232645" sldId="279"/>
            <ac:picMk id="11" creationId="{0528C411-2725-3D09-B61E-D34CF612256E}"/>
          </ac:picMkLst>
        </pc:picChg>
      </pc:sldChg>
      <pc:sldMasterChg chg="setBg modSldLayout">
        <pc:chgData name="Josh Ellis" userId="4118e93f-e8bf-4d68-b460-a4af45bdaa70" providerId="ADAL" clId="{98DDC80F-6DAD-4888-80D4-183208F438F2}" dt="2022-12-09T03:40:13.478" v="4547"/>
        <pc:sldMasterMkLst>
          <pc:docMk/>
          <pc:sldMasterMk cId="513120191" sldId="2147483762"/>
        </pc:sldMasterMkLst>
        <pc:sldLayoutChg chg="setBg">
          <pc:chgData name="Josh Ellis" userId="4118e93f-e8bf-4d68-b460-a4af45bdaa70" providerId="ADAL" clId="{98DDC80F-6DAD-4888-80D4-183208F438F2}" dt="2022-12-09T03:40:13.478" v="4547"/>
          <pc:sldLayoutMkLst>
            <pc:docMk/>
            <pc:sldMasterMk cId="513120191" sldId="2147483762"/>
            <pc:sldLayoutMk cId="648873519" sldId="2147483763"/>
          </pc:sldLayoutMkLst>
        </pc:sldLayoutChg>
        <pc:sldLayoutChg chg="setBg">
          <pc:chgData name="Josh Ellis" userId="4118e93f-e8bf-4d68-b460-a4af45bdaa70" providerId="ADAL" clId="{98DDC80F-6DAD-4888-80D4-183208F438F2}" dt="2022-12-09T03:40:13.478" v="4547"/>
          <pc:sldLayoutMkLst>
            <pc:docMk/>
            <pc:sldMasterMk cId="513120191" sldId="2147483762"/>
            <pc:sldLayoutMk cId="1949923150" sldId="2147483764"/>
          </pc:sldLayoutMkLst>
        </pc:sldLayoutChg>
        <pc:sldLayoutChg chg="setBg">
          <pc:chgData name="Josh Ellis" userId="4118e93f-e8bf-4d68-b460-a4af45bdaa70" providerId="ADAL" clId="{98DDC80F-6DAD-4888-80D4-183208F438F2}" dt="2022-12-09T03:40:13.478" v="4547"/>
          <pc:sldLayoutMkLst>
            <pc:docMk/>
            <pc:sldMasterMk cId="513120191" sldId="2147483762"/>
            <pc:sldLayoutMk cId="462015504" sldId="2147483765"/>
          </pc:sldLayoutMkLst>
        </pc:sldLayoutChg>
        <pc:sldLayoutChg chg="setBg">
          <pc:chgData name="Josh Ellis" userId="4118e93f-e8bf-4d68-b460-a4af45bdaa70" providerId="ADAL" clId="{98DDC80F-6DAD-4888-80D4-183208F438F2}" dt="2022-12-09T03:40:13.478" v="4547"/>
          <pc:sldLayoutMkLst>
            <pc:docMk/>
            <pc:sldMasterMk cId="513120191" sldId="2147483762"/>
            <pc:sldLayoutMk cId="498062434" sldId="2147483766"/>
          </pc:sldLayoutMkLst>
        </pc:sldLayoutChg>
        <pc:sldLayoutChg chg="setBg">
          <pc:chgData name="Josh Ellis" userId="4118e93f-e8bf-4d68-b460-a4af45bdaa70" providerId="ADAL" clId="{98DDC80F-6DAD-4888-80D4-183208F438F2}" dt="2022-12-09T03:40:13.478" v="4547"/>
          <pc:sldLayoutMkLst>
            <pc:docMk/>
            <pc:sldMasterMk cId="513120191" sldId="2147483762"/>
            <pc:sldLayoutMk cId="2579761054" sldId="2147483767"/>
          </pc:sldLayoutMkLst>
        </pc:sldLayoutChg>
        <pc:sldLayoutChg chg="setBg">
          <pc:chgData name="Josh Ellis" userId="4118e93f-e8bf-4d68-b460-a4af45bdaa70" providerId="ADAL" clId="{98DDC80F-6DAD-4888-80D4-183208F438F2}" dt="2022-12-09T03:40:13.478" v="4547"/>
          <pc:sldLayoutMkLst>
            <pc:docMk/>
            <pc:sldMasterMk cId="513120191" sldId="2147483762"/>
            <pc:sldLayoutMk cId="2963215815" sldId="2147483768"/>
          </pc:sldLayoutMkLst>
        </pc:sldLayoutChg>
        <pc:sldLayoutChg chg="setBg">
          <pc:chgData name="Josh Ellis" userId="4118e93f-e8bf-4d68-b460-a4af45bdaa70" providerId="ADAL" clId="{98DDC80F-6DAD-4888-80D4-183208F438F2}" dt="2022-12-09T03:40:13.478" v="4547"/>
          <pc:sldLayoutMkLst>
            <pc:docMk/>
            <pc:sldMasterMk cId="513120191" sldId="2147483762"/>
            <pc:sldLayoutMk cId="1092840221" sldId="2147483769"/>
          </pc:sldLayoutMkLst>
        </pc:sldLayoutChg>
        <pc:sldLayoutChg chg="setBg">
          <pc:chgData name="Josh Ellis" userId="4118e93f-e8bf-4d68-b460-a4af45bdaa70" providerId="ADAL" clId="{98DDC80F-6DAD-4888-80D4-183208F438F2}" dt="2022-12-09T03:40:13.478" v="4547"/>
          <pc:sldLayoutMkLst>
            <pc:docMk/>
            <pc:sldMasterMk cId="513120191" sldId="2147483762"/>
            <pc:sldLayoutMk cId="370029742" sldId="2147483770"/>
          </pc:sldLayoutMkLst>
        </pc:sldLayoutChg>
        <pc:sldLayoutChg chg="setBg">
          <pc:chgData name="Josh Ellis" userId="4118e93f-e8bf-4d68-b460-a4af45bdaa70" providerId="ADAL" clId="{98DDC80F-6DAD-4888-80D4-183208F438F2}" dt="2022-12-09T03:40:13.478" v="4547"/>
          <pc:sldLayoutMkLst>
            <pc:docMk/>
            <pc:sldMasterMk cId="513120191" sldId="2147483762"/>
            <pc:sldLayoutMk cId="550087264" sldId="2147483771"/>
          </pc:sldLayoutMkLst>
        </pc:sldLayoutChg>
        <pc:sldLayoutChg chg="setBg">
          <pc:chgData name="Josh Ellis" userId="4118e93f-e8bf-4d68-b460-a4af45bdaa70" providerId="ADAL" clId="{98DDC80F-6DAD-4888-80D4-183208F438F2}" dt="2022-12-09T03:40:13.478" v="4547"/>
          <pc:sldLayoutMkLst>
            <pc:docMk/>
            <pc:sldMasterMk cId="513120191" sldId="2147483762"/>
            <pc:sldLayoutMk cId="1636960789" sldId="2147483772"/>
          </pc:sldLayoutMkLst>
        </pc:sldLayoutChg>
        <pc:sldLayoutChg chg="setBg">
          <pc:chgData name="Josh Ellis" userId="4118e93f-e8bf-4d68-b460-a4af45bdaa70" providerId="ADAL" clId="{98DDC80F-6DAD-4888-80D4-183208F438F2}" dt="2022-12-09T03:40:13.478" v="4547"/>
          <pc:sldLayoutMkLst>
            <pc:docMk/>
            <pc:sldMasterMk cId="513120191" sldId="2147483762"/>
            <pc:sldLayoutMk cId="2956056338" sldId="2147483773"/>
          </pc:sldLayoutMkLst>
        </pc:sldLayoutChg>
      </pc:sldMasterChg>
    </pc:docChg>
  </pc:docChgLst>
  <pc:docChgLst>
    <pc:chgData name="Satwik chowdary Chandra" userId="S::satwikchowdarychan@unomaha.edu::e5153756-a635-4132-8d6d-7ba29aa35683" providerId="AD" clId="Web-{5EC26DEC-36D1-E45A-DE19-74EBC1057BA9}"/>
    <pc:docChg chg="addSld modSld">
      <pc:chgData name="Satwik chowdary Chandra" userId="S::satwikchowdarychan@unomaha.edu::e5153756-a635-4132-8d6d-7ba29aa35683" providerId="AD" clId="Web-{5EC26DEC-36D1-E45A-DE19-74EBC1057BA9}" dt="2022-12-04T20:37:23.382" v="16" actId="20577"/>
      <pc:docMkLst>
        <pc:docMk/>
      </pc:docMkLst>
      <pc:sldChg chg="modSp new">
        <pc:chgData name="Satwik chowdary Chandra" userId="S::satwikchowdarychan@unomaha.edu::e5153756-a635-4132-8d6d-7ba29aa35683" providerId="AD" clId="Web-{5EC26DEC-36D1-E45A-DE19-74EBC1057BA9}" dt="2022-12-04T20:37:23.382" v="16" actId="20577"/>
        <pc:sldMkLst>
          <pc:docMk/>
          <pc:sldMk cId="2978766832" sldId="257"/>
        </pc:sldMkLst>
        <pc:spChg chg="mod">
          <ac:chgData name="Satwik chowdary Chandra" userId="S::satwikchowdarychan@unomaha.edu::e5153756-a635-4132-8d6d-7ba29aa35683" providerId="AD" clId="Web-{5EC26DEC-36D1-E45A-DE19-74EBC1057BA9}" dt="2022-12-04T20:37:23.382" v="16" actId="20577"/>
          <ac:spMkLst>
            <pc:docMk/>
            <pc:sldMk cId="2978766832" sldId="257"/>
            <ac:spMk id="2" creationId="{51126873-669E-8BDD-0309-323747FDFD43}"/>
          </ac:spMkLst>
        </pc:spChg>
      </pc:sldChg>
      <pc:sldChg chg="modSp new">
        <pc:chgData name="Satwik chowdary Chandra" userId="S::satwikchowdarychan@unomaha.edu::e5153756-a635-4132-8d6d-7ba29aa35683" providerId="AD" clId="Web-{5EC26DEC-36D1-E45A-DE19-74EBC1057BA9}" dt="2022-12-04T20:34:20.112" v="2" actId="20577"/>
        <pc:sldMkLst>
          <pc:docMk/>
          <pc:sldMk cId="2532035497" sldId="258"/>
        </pc:sldMkLst>
        <pc:spChg chg="mod">
          <ac:chgData name="Satwik chowdary Chandra" userId="S::satwikchowdarychan@unomaha.edu::e5153756-a635-4132-8d6d-7ba29aa35683" providerId="AD" clId="Web-{5EC26DEC-36D1-E45A-DE19-74EBC1057BA9}" dt="2022-12-04T20:34:20.112" v="2" actId="20577"/>
          <ac:spMkLst>
            <pc:docMk/>
            <pc:sldMk cId="2532035497" sldId="258"/>
            <ac:spMk id="3" creationId="{2CA7B038-8EA6-4308-BD4D-E056055B20CA}"/>
          </ac:spMkLst>
        </pc:spChg>
      </pc:sldChg>
    </pc:docChg>
  </pc:docChgLst>
  <pc:docChgLst>
    <pc:chgData name="Satwik chowdary Chandra" userId="S::satwikchowdarychan@unomaha.edu::e5153756-a635-4132-8d6d-7ba29aa35683" providerId="AD" clId="Web-{C5264299-6FE5-9F96-CE03-25CE28416441}"/>
    <pc:docChg chg="addSld modSld">
      <pc:chgData name="Satwik chowdary Chandra" userId="S::satwikchowdarychan@unomaha.edu::e5153756-a635-4132-8d6d-7ba29aa35683" providerId="AD" clId="Web-{C5264299-6FE5-9F96-CE03-25CE28416441}" dt="2022-12-08T02:19:30.469" v="292" actId="20577"/>
      <pc:docMkLst>
        <pc:docMk/>
      </pc:docMkLst>
      <pc:sldChg chg="modSp">
        <pc:chgData name="Satwik chowdary Chandra" userId="S::satwikchowdarychan@unomaha.edu::e5153756-a635-4132-8d6d-7ba29aa35683" providerId="AD" clId="Web-{C5264299-6FE5-9F96-CE03-25CE28416441}" dt="2022-12-08T01:27:40.470" v="290" actId="20577"/>
        <pc:sldMkLst>
          <pc:docMk/>
          <pc:sldMk cId="221988739" sldId="261"/>
        </pc:sldMkLst>
        <pc:spChg chg="mod">
          <ac:chgData name="Satwik chowdary Chandra" userId="S::satwikchowdarychan@unomaha.edu::e5153756-a635-4132-8d6d-7ba29aa35683" providerId="AD" clId="Web-{C5264299-6FE5-9F96-CE03-25CE28416441}" dt="2022-12-08T01:27:40.470" v="290" actId="20577"/>
          <ac:spMkLst>
            <pc:docMk/>
            <pc:sldMk cId="221988739" sldId="261"/>
            <ac:spMk id="2" creationId="{7867E369-892A-12FD-CBED-11DF602C00C8}"/>
          </ac:spMkLst>
        </pc:spChg>
        <pc:spChg chg="mod">
          <ac:chgData name="Satwik chowdary Chandra" userId="S::satwikchowdarychan@unomaha.edu::e5153756-a635-4132-8d6d-7ba29aa35683" providerId="AD" clId="Web-{C5264299-6FE5-9F96-CE03-25CE28416441}" dt="2022-12-07T21:32:33.388" v="134" actId="14100"/>
          <ac:spMkLst>
            <pc:docMk/>
            <pc:sldMk cId="221988739" sldId="261"/>
            <ac:spMk id="3" creationId="{3D9DE302-848E-A65F-56E5-7AB7E8727057}"/>
          </ac:spMkLst>
        </pc:spChg>
      </pc:sldChg>
      <pc:sldChg chg="addSp delSp modSp new mod setBg">
        <pc:chgData name="Satwik chowdary Chandra" userId="S::satwikchowdarychan@unomaha.edu::e5153756-a635-4132-8d6d-7ba29aa35683" providerId="AD" clId="Web-{C5264299-6FE5-9F96-CE03-25CE28416441}" dt="2022-12-07T22:23:19.057" v="234" actId="1076"/>
        <pc:sldMkLst>
          <pc:docMk/>
          <pc:sldMk cId="1226312778" sldId="264"/>
        </pc:sldMkLst>
        <pc:spChg chg="mod">
          <ac:chgData name="Satwik chowdary Chandra" userId="S::satwikchowdarychan@unomaha.edu::e5153756-a635-4132-8d6d-7ba29aa35683" providerId="AD" clId="Web-{C5264299-6FE5-9F96-CE03-25CE28416441}" dt="2022-12-07T22:18:19.956" v="232" actId="20577"/>
          <ac:spMkLst>
            <pc:docMk/>
            <pc:sldMk cId="1226312778" sldId="264"/>
            <ac:spMk id="2" creationId="{78BA59DF-B92E-6CB9-C3BC-F0ADC5C73664}"/>
          </ac:spMkLst>
        </pc:spChg>
        <pc:spChg chg="del">
          <ac:chgData name="Satwik chowdary Chandra" userId="S::satwikchowdarychan@unomaha.edu::e5153756-a635-4132-8d6d-7ba29aa35683" providerId="AD" clId="Web-{C5264299-6FE5-9F96-CE03-25CE28416441}" dt="2022-12-07T21:45:01.266" v="137"/>
          <ac:spMkLst>
            <pc:docMk/>
            <pc:sldMk cId="1226312778" sldId="264"/>
            <ac:spMk id="3" creationId="{11D1A395-CFDA-31E9-0335-39B21584CBC5}"/>
          </ac:spMkLst>
        </pc:spChg>
        <pc:spChg chg="add mod">
          <ac:chgData name="Satwik chowdary Chandra" userId="S::satwikchowdarychan@unomaha.edu::e5153756-a635-4132-8d6d-7ba29aa35683" providerId="AD" clId="Web-{C5264299-6FE5-9F96-CE03-25CE28416441}" dt="2022-12-07T22:23:08.979" v="233" actId="20577"/>
          <ac:spMkLst>
            <pc:docMk/>
            <pc:sldMk cId="1226312778" sldId="264"/>
            <ac:spMk id="5" creationId="{3DB26896-F8CF-AE54-94E7-DB0D64145D51}"/>
          </ac:spMkLst>
        </pc:spChg>
        <pc:spChg chg="add del">
          <ac:chgData name="Satwik chowdary Chandra" userId="S::satwikchowdarychan@unomaha.edu::e5153756-a635-4132-8d6d-7ba29aa35683" providerId="AD" clId="Web-{C5264299-6FE5-9F96-CE03-25CE28416441}" dt="2022-12-07T22:17:17.830" v="223"/>
          <ac:spMkLst>
            <pc:docMk/>
            <pc:sldMk cId="1226312778" sldId="264"/>
            <ac:spMk id="18" creationId="{D2B7F823-B53C-4005-8901-18403A29B221}"/>
          </ac:spMkLst>
        </pc:spChg>
        <pc:grpChg chg="add del">
          <ac:chgData name="Satwik chowdary Chandra" userId="S::satwikchowdarychan@unomaha.edu::e5153756-a635-4132-8d6d-7ba29aa35683" providerId="AD" clId="Web-{C5264299-6FE5-9F96-CE03-25CE28416441}" dt="2022-12-07T22:17:17.830" v="223"/>
          <ac:grpSpMkLst>
            <pc:docMk/>
            <pc:sldMk cId="1226312778" sldId="264"/>
            <ac:grpSpMk id="10" creationId="{03E2EFC0-DD7B-4696-8C4D-CBBD0FF69403}"/>
          </ac:grpSpMkLst>
        </pc:grpChg>
        <pc:picChg chg="add mod ord">
          <ac:chgData name="Satwik chowdary Chandra" userId="S::satwikchowdarychan@unomaha.edu::e5153756-a635-4132-8d6d-7ba29aa35683" providerId="AD" clId="Web-{C5264299-6FE5-9F96-CE03-25CE28416441}" dt="2022-12-07T22:23:19.057" v="234" actId="1076"/>
          <ac:picMkLst>
            <pc:docMk/>
            <pc:sldMk cId="1226312778" sldId="264"/>
            <ac:picMk id="4" creationId="{54DFB9AA-6B4C-47AE-BCE8-199E6C9D8469}"/>
          </ac:picMkLst>
        </pc:picChg>
      </pc:sldChg>
      <pc:sldChg chg="modSp new">
        <pc:chgData name="Satwik chowdary Chandra" userId="S::satwikchowdarychan@unomaha.edu::e5153756-a635-4132-8d6d-7ba29aa35683" providerId="AD" clId="Web-{C5264299-6FE5-9F96-CE03-25CE28416441}" dt="2022-12-08T02:19:30.469" v="292" actId="20577"/>
        <pc:sldMkLst>
          <pc:docMk/>
          <pc:sldMk cId="2130654067" sldId="265"/>
        </pc:sldMkLst>
        <pc:spChg chg="mod">
          <ac:chgData name="Satwik chowdary Chandra" userId="S::satwikchowdarychan@unomaha.edu::e5153756-a635-4132-8d6d-7ba29aa35683" providerId="AD" clId="Web-{C5264299-6FE5-9F96-CE03-25CE28416441}" dt="2022-12-07T22:24:26.512" v="254" actId="14100"/>
          <ac:spMkLst>
            <pc:docMk/>
            <pc:sldMk cId="2130654067" sldId="265"/>
            <ac:spMk id="2" creationId="{79B3D488-497C-0AE9-BAF8-5D264422ED4E}"/>
          </ac:spMkLst>
        </pc:spChg>
        <pc:spChg chg="mod">
          <ac:chgData name="Satwik chowdary Chandra" userId="S::satwikchowdarychan@unomaha.edu::e5153756-a635-4132-8d6d-7ba29aa35683" providerId="AD" clId="Web-{C5264299-6FE5-9F96-CE03-25CE28416441}" dt="2022-12-08T02:19:30.469" v="292" actId="20577"/>
          <ac:spMkLst>
            <pc:docMk/>
            <pc:sldMk cId="2130654067" sldId="265"/>
            <ac:spMk id="3" creationId="{8F0B9DF0-522E-1207-E6A5-DEA41687F0E2}"/>
          </ac:spMkLst>
        </pc:spChg>
      </pc:sldChg>
      <pc:sldChg chg="addSp delSp modSp new">
        <pc:chgData name="Satwik chowdary Chandra" userId="S::satwikchowdarychan@unomaha.edu::e5153756-a635-4132-8d6d-7ba29aa35683" providerId="AD" clId="Web-{C5264299-6FE5-9F96-CE03-25CE28416441}" dt="2022-12-08T00:04:20.523" v="279" actId="20577"/>
        <pc:sldMkLst>
          <pc:docMk/>
          <pc:sldMk cId="2680083225" sldId="266"/>
        </pc:sldMkLst>
        <pc:spChg chg="mod">
          <ac:chgData name="Satwik chowdary Chandra" userId="S::satwikchowdarychan@unomaha.edu::e5153756-a635-4132-8d6d-7ba29aa35683" providerId="AD" clId="Web-{C5264299-6FE5-9F96-CE03-25CE28416441}" dt="2022-12-08T00:04:20.523" v="279" actId="20577"/>
          <ac:spMkLst>
            <pc:docMk/>
            <pc:sldMk cId="2680083225" sldId="266"/>
            <ac:spMk id="2" creationId="{67D6A84A-9C8D-8014-0B95-9EBF143FB04B}"/>
          </ac:spMkLst>
        </pc:spChg>
        <pc:spChg chg="del">
          <ac:chgData name="Satwik chowdary Chandra" userId="S::satwikchowdarychan@unomaha.edu::e5153756-a635-4132-8d6d-7ba29aa35683" providerId="AD" clId="Web-{C5264299-6FE5-9F96-CE03-25CE28416441}" dt="2022-12-07T23:59:04.935" v="261"/>
          <ac:spMkLst>
            <pc:docMk/>
            <pc:sldMk cId="2680083225" sldId="266"/>
            <ac:spMk id="3" creationId="{2966742B-D60E-D0F7-3B7D-20EDE0FDECD0}"/>
          </ac:spMkLst>
        </pc:spChg>
        <pc:spChg chg="add del mod">
          <ac:chgData name="Satwik chowdary Chandra" userId="S::satwikchowdarychan@unomaha.edu::e5153756-a635-4132-8d6d-7ba29aa35683" providerId="AD" clId="Web-{C5264299-6FE5-9F96-CE03-25CE28416441}" dt="2022-12-08T00:02:36.817" v="263"/>
          <ac:spMkLst>
            <pc:docMk/>
            <pc:sldMk cId="2680083225" sldId="266"/>
            <ac:spMk id="7" creationId="{7D1602F9-E3C1-B858-F9C9-4127E47558D2}"/>
          </ac:spMkLst>
        </pc:spChg>
        <pc:spChg chg="add del mod">
          <ac:chgData name="Satwik chowdary Chandra" userId="S::satwikchowdarychan@unomaha.edu::e5153756-a635-4132-8d6d-7ba29aa35683" providerId="AD" clId="Web-{C5264299-6FE5-9F96-CE03-25CE28416441}" dt="2022-12-08T00:02:56.052" v="265"/>
          <ac:spMkLst>
            <pc:docMk/>
            <pc:sldMk cId="2680083225" sldId="266"/>
            <ac:spMk id="11" creationId="{3C399ADE-6590-F79C-03E9-320382CC381B}"/>
          </ac:spMkLst>
        </pc:spChg>
        <pc:graphicFrameChg chg="add del mod ord modGraphic">
          <ac:chgData name="Satwik chowdary Chandra" userId="S::satwikchowdarychan@unomaha.edu::e5153756-a635-4132-8d6d-7ba29aa35683" providerId="AD" clId="Web-{C5264299-6FE5-9F96-CE03-25CE28416441}" dt="2022-12-07T23:59:16.951" v="262"/>
          <ac:graphicFrameMkLst>
            <pc:docMk/>
            <pc:sldMk cId="2680083225" sldId="266"/>
            <ac:graphicFrameMk id="5" creationId="{DAB5B77D-EF55-41BF-4C8E-F4AE4CCB8734}"/>
          </ac:graphicFrameMkLst>
        </pc:graphicFrameChg>
        <pc:graphicFrameChg chg="add del mod ord modGraphic">
          <ac:chgData name="Satwik chowdary Chandra" userId="S::satwikchowdarychan@unomaha.edu::e5153756-a635-4132-8d6d-7ba29aa35683" providerId="AD" clId="Web-{C5264299-6FE5-9F96-CE03-25CE28416441}" dt="2022-12-08T00:02:39.223" v="264"/>
          <ac:graphicFrameMkLst>
            <pc:docMk/>
            <pc:sldMk cId="2680083225" sldId="266"/>
            <ac:graphicFrameMk id="9" creationId="{F4116807-1046-607A-939F-559D44E3C3AE}"/>
          </ac:graphicFrameMkLst>
        </pc:graphicFrameChg>
        <pc:picChg chg="add mod ord">
          <ac:chgData name="Satwik chowdary Chandra" userId="S::satwikchowdarychan@unomaha.edu::e5153756-a635-4132-8d6d-7ba29aa35683" providerId="AD" clId="Web-{C5264299-6FE5-9F96-CE03-25CE28416441}" dt="2022-12-08T00:03:22.693" v="271" actId="1076"/>
          <ac:picMkLst>
            <pc:docMk/>
            <pc:sldMk cId="2680083225" sldId="266"/>
            <ac:picMk id="12" creationId="{573439EB-4789-2E38-B604-E5D67DE3CE66}"/>
          </ac:picMkLst>
        </pc:picChg>
      </pc:sldChg>
    </pc:docChg>
  </pc:docChgLst>
  <pc:docChgLst>
    <pc:chgData name="Alex Daly" userId="a793e76d-94f8-4b77-9a24-460fb4ed85b6" providerId="ADAL" clId="{74B77358-6B7D-470A-8E41-6CD01E0EF01A}"/>
    <pc:docChg chg="undo custSel addSld delSld modSld">
      <pc:chgData name="Alex Daly" userId="a793e76d-94f8-4b77-9a24-460fb4ed85b6" providerId="ADAL" clId="{74B77358-6B7D-470A-8E41-6CD01E0EF01A}" dt="2022-12-08T23:38:37.336" v="2013"/>
      <pc:docMkLst>
        <pc:docMk/>
      </pc:docMkLst>
      <pc:sldChg chg="addSp delSp modSp mod setBg addAnim setClrOvrMap delDesignElem">
        <pc:chgData name="Alex Daly" userId="a793e76d-94f8-4b77-9a24-460fb4ed85b6" providerId="ADAL" clId="{74B77358-6B7D-470A-8E41-6CD01E0EF01A}" dt="2022-12-05T01:22:26.644" v="141" actId="20577"/>
        <pc:sldMkLst>
          <pc:docMk/>
          <pc:sldMk cId="3637328124" sldId="256"/>
        </pc:sldMkLst>
        <pc:spChg chg="mod">
          <ac:chgData name="Alex Daly" userId="a793e76d-94f8-4b77-9a24-460fb4ed85b6" providerId="ADAL" clId="{74B77358-6B7D-470A-8E41-6CD01E0EF01A}" dt="2022-12-05T01:18:38.309" v="102" actId="26606"/>
          <ac:spMkLst>
            <pc:docMk/>
            <pc:sldMk cId="3637328124" sldId="256"/>
            <ac:spMk id="2" creationId="{38906F79-BE83-3C9E-2FCF-E021689EF945}"/>
          </ac:spMkLst>
        </pc:spChg>
        <pc:spChg chg="mod">
          <ac:chgData name="Alex Daly" userId="a793e76d-94f8-4b77-9a24-460fb4ed85b6" providerId="ADAL" clId="{74B77358-6B7D-470A-8E41-6CD01E0EF01A}" dt="2022-12-05T01:22:26.644" v="141" actId="20577"/>
          <ac:spMkLst>
            <pc:docMk/>
            <pc:sldMk cId="3637328124" sldId="256"/>
            <ac:spMk id="3" creationId="{4D225035-D4BD-810C-86BF-D7144AF367D6}"/>
          </ac:spMkLst>
        </pc:spChg>
        <pc:spChg chg="add del">
          <ac:chgData name="Alex Daly" userId="a793e76d-94f8-4b77-9a24-460fb4ed85b6" providerId="ADAL" clId="{74B77358-6B7D-470A-8E41-6CD01E0EF01A}" dt="2022-12-05T01:18:42.051" v="104"/>
          <ac:spMkLst>
            <pc:docMk/>
            <pc:sldMk cId="3637328124" sldId="256"/>
            <ac:spMk id="7" creationId="{424EB265-F02F-4B59-A508-C6EB995F2183}"/>
          </ac:spMkLst>
        </pc:spChg>
        <pc:spChg chg="add">
          <ac:chgData name="Alex Daly" userId="a793e76d-94f8-4b77-9a24-460fb4ed85b6" providerId="ADAL" clId="{74B77358-6B7D-470A-8E41-6CD01E0EF01A}" dt="2022-12-05T01:18:45.292" v="105" actId="26606"/>
          <ac:spMkLst>
            <pc:docMk/>
            <pc:sldMk cId="3637328124" sldId="256"/>
            <ac:spMk id="8" creationId="{4FEB7930-F0D6-4044-8BA9-D730103DBF13}"/>
          </ac:spMkLst>
        </pc:spChg>
        <pc:spChg chg="add del">
          <ac:chgData name="Alex Daly" userId="a793e76d-94f8-4b77-9a24-460fb4ed85b6" providerId="ADAL" clId="{74B77358-6B7D-470A-8E41-6CD01E0EF01A}" dt="2022-12-05T01:18:26.101" v="97"/>
          <ac:spMkLst>
            <pc:docMk/>
            <pc:sldMk cId="3637328124" sldId="256"/>
            <ac:spMk id="9" creationId="{E58348C3-6249-4952-AA86-C63DB35EA9F2}"/>
          </ac:spMkLst>
        </pc:spChg>
        <pc:grpChg chg="add del">
          <ac:chgData name="Alex Daly" userId="a793e76d-94f8-4b77-9a24-460fb4ed85b6" providerId="ADAL" clId="{74B77358-6B7D-470A-8E41-6CD01E0EF01A}" dt="2022-12-05T01:18:36.460" v="99" actId="26606"/>
          <ac:grpSpMkLst>
            <pc:docMk/>
            <pc:sldMk cId="3637328124" sldId="256"/>
            <ac:grpSpMk id="10" creationId="{2D6AE5D8-40C2-4D62-AA3B-20655AAF4193}"/>
          </ac:grpSpMkLst>
        </pc:grpChg>
        <pc:grpChg chg="add del">
          <ac:chgData name="Alex Daly" userId="a793e76d-94f8-4b77-9a24-460fb4ed85b6" providerId="ADAL" clId="{74B77358-6B7D-470A-8E41-6CD01E0EF01A}" dt="2022-12-05T01:18:26.101" v="97"/>
          <ac:grpSpMkLst>
            <pc:docMk/>
            <pc:sldMk cId="3637328124" sldId="256"/>
            <ac:grpSpMk id="11" creationId="{DE6174AD-DBB0-43E6-98C2-738DB3A15244}"/>
          </ac:grpSpMkLst>
        </pc:grpChg>
        <pc:grpChg chg="add del">
          <ac:chgData name="Alex Daly" userId="a793e76d-94f8-4b77-9a24-460fb4ed85b6" providerId="ADAL" clId="{74B77358-6B7D-470A-8E41-6CD01E0EF01A}" dt="2022-12-05T01:18:42.051" v="104"/>
          <ac:grpSpMkLst>
            <pc:docMk/>
            <pc:sldMk cId="3637328124" sldId="256"/>
            <ac:grpSpMk id="12" creationId="{2C998072-124D-48E2-A6E2-8F1E8ED837F6}"/>
          </ac:grpSpMkLst>
        </pc:grpChg>
        <pc:grpChg chg="add">
          <ac:chgData name="Alex Daly" userId="a793e76d-94f8-4b77-9a24-460fb4ed85b6" providerId="ADAL" clId="{74B77358-6B7D-470A-8E41-6CD01E0EF01A}" dt="2022-12-05T01:18:45.292" v="105" actId="26606"/>
          <ac:grpSpMkLst>
            <pc:docMk/>
            <pc:sldMk cId="3637328124" sldId="256"/>
            <ac:grpSpMk id="15" creationId="{3D37B8A0-A486-4042-834D-0C08DD3B4302}"/>
          </ac:grpSpMkLst>
        </pc:grpChg>
        <pc:grpChg chg="add del">
          <ac:chgData name="Alex Daly" userId="a793e76d-94f8-4b77-9a24-460fb4ed85b6" providerId="ADAL" clId="{74B77358-6B7D-470A-8E41-6CD01E0EF01A}" dt="2022-12-05T01:18:42.051" v="104"/>
          <ac:grpSpMkLst>
            <pc:docMk/>
            <pc:sldMk cId="3637328124" sldId="256"/>
            <ac:grpSpMk id="16" creationId="{7C1932C4-6593-4E91-A419-A6DD5ACF2AA1}"/>
          </ac:grpSpMkLst>
        </pc:grpChg>
        <pc:grpChg chg="add">
          <ac:chgData name="Alex Daly" userId="a793e76d-94f8-4b77-9a24-460fb4ed85b6" providerId="ADAL" clId="{74B77358-6B7D-470A-8E41-6CD01E0EF01A}" dt="2022-12-05T01:18:45.292" v="105" actId="26606"/>
          <ac:grpSpMkLst>
            <pc:docMk/>
            <pc:sldMk cId="3637328124" sldId="256"/>
            <ac:grpSpMk id="25" creationId="{945CE9A4-4A26-4B57-A688-E6D3A8498AB1}"/>
          </ac:grpSpMkLst>
        </pc:grpChg>
        <pc:picChg chg="add mod ord">
          <ac:chgData name="Alex Daly" userId="a793e76d-94f8-4b77-9a24-460fb4ed85b6" providerId="ADAL" clId="{74B77358-6B7D-470A-8E41-6CD01E0EF01A}" dt="2022-12-05T01:18:38.309" v="102" actId="26606"/>
          <ac:picMkLst>
            <pc:docMk/>
            <pc:sldMk cId="3637328124" sldId="256"/>
            <ac:picMk id="5" creationId="{52BF8C0E-833D-D920-30B8-4171F6E6F79C}"/>
          </ac:picMkLst>
        </pc:picChg>
      </pc:sldChg>
      <pc:sldChg chg="addSp modSp del mod setBg">
        <pc:chgData name="Alex Daly" userId="a793e76d-94f8-4b77-9a24-460fb4ed85b6" providerId="ADAL" clId="{74B77358-6B7D-470A-8E41-6CD01E0EF01A}" dt="2022-12-05T01:19:11.767" v="107" actId="2696"/>
        <pc:sldMkLst>
          <pc:docMk/>
          <pc:sldMk cId="2978766832" sldId="257"/>
        </pc:sldMkLst>
        <pc:spChg chg="mod">
          <ac:chgData name="Alex Daly" userId="a793e76d-94f8-4b77-9a24-460fb4ed85b6" providerId="ADAL" clId="{74B77358-6B7D-470A-8E41-6CD01E0EF01A}" dt="2022-12-05T01:19:04.965" v="106" actId="26606"/>
          <ac:spMkLst>
            <pc:docMk/>
            <pc:sldMk cId="2978766832" sldId="257"/>
            <ac:spMk id="2" creationId="{51126873-669E-8BDD-0309-323747FDFD43}"/>
          </ac:spMkLst>
        </pc:spChg>
        <pc:spChg chg="mod">
          <ac:chgData name="Alex Daly" userId="a793e76d-94f8-4b77-9a24-460fb4ed85b6" providerId="ADAL" clId="{74B77358-6B7D-470A-8E41-6CD01E0EF01A}" dt="2022-12-05T01:19:04.965" v="106" actId="26606"/>
          <ac:spMkLst>
            <pc:docMk/>
            <pc:sldMk cId="2978766832" sldId="257"/>
            <ac:spMk id="3" creationId="{37559CF4-8673-4922-A63F-5C6652784A14}"/>
          </ac:spMkLst>
        </pc:spChg>
        <pc:spChg chg="add">
          <ac:chgData name="Alex Daly" userId="a793e76d-94f8-4b77-9a24-460fb4ed85b6" providerId="ADAL" clId="{74B77358-6B7D-470A-8E41-6CD01E0EF01A}" dt="2022-12-05T01:19:04.965" v="106" actId="26606"/>
          <ac:spMkLst>
            <pc:docMk/>
            <pc:sldMk cId="2978766832" sldId="257"/>
            <ac:spMk id="8" creationId="{01355D4F-439D-46D1-9007-6D39B8422A19}"/>
          </ac:spMkLst>
        </pc:spChg>
        <pc:grpChg chg="add">
          <ac:chgData name="Alex Daly" userId="a793e76d-94f8-4b77-9a24-460fb4ed85b6" providerId="ADAL" clId="{74B77358-6B7D-470A-8E41-6CD01E0EF01A}" dt="2022-12-05T01:19:04.965" v="106" actId="26606"/>
          <ac:grpSpMkLst>
            <pc:docMk/>
            <pc:sldMk cId="2978766832" sldId="257"/>
            <ac:grpSpMk id="10" creationId="{BAACB4EA-FD87-4345-AC16-8265F9596779}"/>
          </ac:grpSpMkLst>
        </pc:grpChg>
      </pc:sldChg>
      <pc:sldChg chg="modSp mod setBg">
        <pc:chgData name="Alex Daly" userId="a793e76d-94f8-4b77-9a24-460fb4ed85b6" providerId="ADAL" clId="{74B77358-6B7D-470A-8E41-6CD01E0EF01A}" dt="2022-12-08T23:38:06.914" v="2008"/>
        <pc:sldMkLst>
          <pc:docMk/>
          <pc:sldMk cId="2532035497" sldId="258"/>
        </pc:sldMkLst>
        <pc:spChg chg="mod">
          <ac:chgData name="Alex Daly" userId="a793e76d-94f8-4b77-9a24-460fb4ed85b6" providerId="ADAL" clId="{74B77358-6B7D-470A-8E41-6CD01E0EF01A}" dt="2022-12-05T01:19:36.426" v="113" actId="20577"/>
          <ac:spMkLst>
            <pc:docMk/>
            <pc:sldMk cId="2532035497" sldId="258"/>
            <ac:spMk id="2" creationId="{8005C1A6-65AA-AF17-A929-F7CD27AE197D}"/>
          </ac:spMkLst>
        </pc:spChg>
        <pc:spChg chg="mod">
          <ac:chgData name="Alex Daly" userId="a793e76d-94f8-4b77-9a24-460fb4ed85b6" providerId="ADAL" clId="{74B77358-6B7D-470A-8E41-6CD01E0EF01A}" dt="2022-12-05T01:29:03.957" v="893" actId="20577"/>
          <ac:spMkLst>
            <pc:docMk/>
            <pc:sldMk cId="2532035497" sldId="258"/>
            <ac:spMk id="3" creationId="{2CA7B038-8EA6-4308-BD4D-E056055B20CA}"/>
          </ac:spMkLst>
        </pc:spChg>
      </pc:sldChg>
      <pc:sldChg chg="modSp new mod setBg">
        <pc:chgData name="Alex Daly" userId="a793e76d-94f8-4b77-9a24-460fb4ed85b6" providerId="ADAL" clId="{74B77358-6B7D-470A-8E41-6CD01E0EF01A}" dt="2022-12-08T23:38:14.719" v="2009"/>
        <pc:sldMkLst>
          <pc:docMk/>
          <pc:sldMk cId="3678845139" sldId="259"/>
        </pc:sldMkLst>
        <pc:spChg chg="mod">
          <ac:chgData name="Alex Daly" userId="a793e76d-94f8-4b77-9a24-460fb4ed85b6" providerId="ADAL" clId="{74B77358-6B7D-470A-8E41-6CD01E0EF01A}" dt="2022-12-05T01:23:00.574" v="166" actId="20577"/>
          <ac:spMkLst>
            <pc:docMk/>
            <pc:sldMk cId="3678845139" sldId="259"/>
            <ac:spMk id="2" creationId="{B198FF85-EA62-67A7-63C0-2C519B85ADC9}"/>
          </ac:spMkLst>
        </pc:spChg>
        <pc:spChg chg="mod">
          <ac:chgData name="Alex Daly" userId="a793e76d-94f8-4b77-9a24-460fb4ed85b6" providerId="ADAL" clId="{74B77358-6B7D-470A-8E41-6CD01E0EF01A}" dt="2022-12-08T02:50:13.791" v="1665" actId="20577"/>
          <ac:spMkLst>
            <pc:docMk/>
            <pc:sldMk cId="3678845139" sldId="259"/>
            <ac:spMk id="3" creationId="{5C55FF53-7AC3-A241-E712-9238BF577646}"/>
          </ac:spMkLst>
        </pc:spChg>
      </pc:sldChg>
      <pc:sldChg chg="modSp new mod setBg">
        <pc:chgData name="Alex Daly" userId="a793e76d-94f8-4b77-9a24-460fb4ed85b6" providerId="ADAL" clId="{74B77358-6B7D-470A-8E41-6CD01E0EF01A}" dt="2022-12-08T23:38:28.034" v="2011"/>
        <pc:sldMkLst>
          <pc:docMk/>
          <pc:sldMk cId="2091668939" sldId="260"/>
        </pc:sldMkLst>
        <pc:spChg chg="mod">
          <ac:chgData name="Alex Daly" userId="a793e76d-94f8-4b77-9a24-460fb4ed85b6" providerId="ADAL" clId="{74B77358-6B7D-470A-8E41-6CD01E0EF01A}" dt="2022-12-05T01:23:19.243" v="189" actId="313"/>
          <ac:spMkLst>
            <pc:docMk/>
            <pc:sldMk cId="2091668939" sldId="260"/>
            <ac:spMk id="2" creationId="{D053BB6D-C95D-6580-47FD-DBC4AFC28408}"/>
          </ac:spMkLst>
        </pc:spChg>
      </pc:sldChg>
      <pc:sldChg chg="modSp new mod">
        <pc:chgData name="Alex Daly" userId="a793e76d-94f8-4b77-9a24-460fb4ed85b6" providerId="ADAL" clId="{74B77358-6B7D-470A-8E41-6CD01E0EF01A}" dt="2022-12-05T01:24:38.337" v="468" actId="20577"/>
        <pc:sldMkLst>
          <pc:docMk/>
          <pc:sldMk cId="221988739" sldId="261"/>
        </pc:sldMkLst>
        <pc:spChg chg="mod">
          <ac:chgData name="Alex Daly" userId="a793e76d-94f8-4b77-9a24-460fb4ed85b6" providerId="ADAL" clId="{74B77358-6B7D-470A-8E41-6CD01E0EF01A}" dt="2022-12-05T01:24:38.337" v="468" actId="20577"/>
          <ac:spMkLst>
            <pc:docMk/>
            <pc:sldMk cId="221988739" sldId="261"/>
            <ac:spMk id="2" creationId="{7867E369-892A-12FD-CBED-11DF602C00C8}"/>
          </ac:spMkLst>
        </pc:spChg>
      </pc:sldChg>
      <pc:sldChg chg="modSp new del mod">
        <pc:chgData name="Alex Daly" userId="a793e76d-94f8-4b77-9a24-460fb4ed85b6" providerId="ADAL" clId="{74B77358-6B7D-470A-8E41-6CD01E0EF01A}" dt="2022-12-08T02:48:04.989" v="1594" actId="2696"/>
        <pc:sldMkLst>
          <pc:docMk/>
          <pc:sldMk cId="1746589209" sldId="262"/>
        </pc:sldMkLst>
        <pc:spChg chg="mod">
          <ac:chgData name="Alex Daly" userId="a793e76d-94f8-4b77-9a24-460fb4ed85b6" providerId="ADAL" clId="{74B77358-6B7D-470A-8E41-6CD01E0EF01A}" dt="2022-12-05T01:25:50.108" v="575" actId="27636"/>
          <ac:spMkLst>
            <pc:docMk/>
            <pc:sldMk cId="1746589209" sldId="262"/>
            <ac:spMk id="2" creationId="{0BF3936F-A5F9-7A42-88D9-D65F255245C7}"/>
          </ac:spMkLst>
        </pc:spChg>
        <pc:spChg chg="mod">
          <ac:chgData name="Alex Daly" userId="a793e76d-94f8-4b77-9a24-460fb4ed85b6" providerId="ADAL" clId="{74B77358-6B7D-470A-8E41-6CD01E0EF01A}" dt="2022-12-05T01:26:36.885" v="639" actId="20577"/>
          <ac:spMkLst>
            <pc:docMk/>
            <pc:sldMk cId="1746589209" sldId="262"/>
            <ac:spMk id="3" creationId="{CBDFEA35-EC50-22B3-2A1B-8D95F61027A9}"/>
          </ac:spMkLst>
        </pc:spChg>
      </pc:sldChg>
      <pc:sldChg chg="modSp new mod setBg">
        <pc:chgData name="Alex Daly" userId="a793e76d-94f8-4b77-9a24-460fb4ed85b6" providerId="ADAL" clId="{74B77358-6B7D-470A-8E41-6CD01E0EF01A}" dt="2022-12-08T23:38:37.336" v="2013"/>
        <pc:sldMkLst>
          <pc:docMk/>
          <pc:sldMk cId="2247401716" sldId="263"/>
        </pc:sldMkLst>
        <pc:spChg chg="mod">
          <ac:chgData name="Alex Daly" userId="a793e76d-94f8-4b77-9a24-460fb4ed85b6" providerId="ADAL" clId="{74B77358-6B7D-470A-8E41-6CD01E0EF01A}" dt="2022-12-05T01:26:46.272" v="651" actId="20577"/>
          <ac:spMkLst>
            <pc:docMk/>
            <pc:sldMk cId="2247401716" sldId="263"/>
            <ac:spMk id="2" creationId="{9B91BB3F-EB0C-D80B-9A00-66874CD448AB}"/>
          </ac:spMkLst>
        </pc:spChg>
      </pc:sldChg>
      <pc:sldChg chg="addSp delSp modSp mod setBg">
        <pc:chgData name="Alex Daly" userId="a793e76d-94f8-4b77-9a24-460fb4ed85b6" providerId="ADAL" clId="{74B77358-6B7D-470A-8E41-6CD01E0EF01A}" dt="2022-12-08T23:38:32.303" v="2012"/>
        <pc:sldMkLst>
          <pc:docMk/>
          <pc:sldMk cId="2130654067" sldId="265"/>
        </pc:sldMkLst>
        <pc:spChg chg="add del mod">
          <ac:chgData name="Alex Daly" userId="a793e76d-94f8-4b77-9a24-460fb4ed85b6" providerId="ADAL" clId="{74B77358-6B7D-470A-8E41-6CD01E0EF01A}" dt="2022-12-08T23:34:08.963" v="2002" actId="20577"/>
          <ac:spMkLst>
            <pc:docMk/>
            <pc:sldMk cId="2130654067" sldId="265"/>
            <ac:spMk id="2" creationId="{79B3D488-497C-0AE9-BAF8-5D264422ED4E}"/>
          </ac:spMkLst>
        </pc:spChg>
        <pc:spChg chg="add del mod">
          <ac:chgData name="Alex Daly" userId="a793e76d-94f8-4b77-9a24-460fb4ed85b6" providerId="ADAL" clId="{74B77358-6B7D-470A-8E41-6CD01E0EF01A}" dt="2022-12-08T23:33:59.710" v="1999" actId="478"/>
          <ac:spMkLst>
            <pc:docMk/>
            <pc:sldMk cId="2130654067" sldId="265"/>
            <ac:spMk id="5" creationId="{0CF9C04A-1D68-0D58-358C-4445EBFD04C0}"/>
          </ac:spMkLst>
        </pc:spChg>
        <pc:spChg chg="add del mod">
          <ac:chgData name="Alex Daly" userId="a793e76d-94f8-4b77-9a24-460fb4ed85b6" providerId="ADAL" clId="{74B77358-6B7D-470A-8E41-6CD01E0EF01A}" dt="2022-12-08T23:34:05.437" v="2001" actId="478"/>
          <ac:spMkLst>
            <pc:docMk/>
            <pc:sldMk cId="2130654067" sldId="265"/>
            <ac:spMk id="7" creationId="{C4EA8E05-AA1C-6299-8059-87C418E15E8C}"/>
          </ac:spMkLst>
        </pc:spChg>
      </pc:sldChg>
      <pc:sldChg chg="modSp mod">
        <pc:chgData name="Alex Daly" userId="a793e76d-94f8-4b77-9a24-460fb4ed85b6" providerId="ADAL" clId="{74B77358-6B7D-470A-8E41-6CD01E0EF01A}" dt="2022-12-08T01:35:58.561" v="1093" actId="20577"/>
        <pc:sldMkLst>
          <pc:docMk/>
          <pc:sldMk cId="2680083225" sldId="266"/>
        </pc:sldMkLst>
        <pc:spChg chg="mod">
          <ac:chgData name="Alex Daly" userId="a793e76d-94f8-4b77-9a24-460fb4ed85b6" providerId="ADAL" clId="{74B77358-6B7D-470A-8E41-6CD01E0EF01A}" dt="2022-12-08T01:35:58.561" v="1093" actId="20577"/>
          <ac:spMkLst>
            <pc:docMk/>
            <pc:sldMk cId="2680083225" sldId="266"/>
            <ac:spMk id="15" creationId="{F145F6ED-C44A-B711-9EC9-35D3CEFCEFC6}"/>
          </ac:spMkLst>
        </pc:spChg>
      </pc:sldChg>
      <pc:sldChg chg="addSp delSp modSp mod setBg">
        <pc:chgData name="Alex Daly" userId="a793e76d-94f8-4b77-9a24-460fb4ed85b6" providerId="ADAL" clId="{74B77358-6B7D-470A-8E41-6CD01E0EF01A}" dt="2022-12-08T23:27:29.824" v="1679" actId="20577"/>
        <pc:sldMkLst>
          <pc:docMk/>
          <pc:sldMk cId="3380575726" sldId="267"/>
        </pc:sldMkLst>
        <pc:spChg chg="del mod">
          <ac:chgData name="Alex Daly" userId="a793e76d-94f8-4b77-9a24-460fb4ed85b6" providerId="ADAL" clId="{74B77358-6B7D-470A-8E41-6CD01E0EF01A}" dt="2022-12-08T02:31:30.143" v="1435" actId="478"/>
          <ac:spMkLst>
            <pc:docMk/>
            <pc:sldMk cId="3380575726" sldId="267"/>
            <ac:spMk id="2" creationId="{BF3DCA93-69A5-097E-ACF8-81160947F09A}"/>
          </ac:spMkLst>
        </pc:spChg>
        <pc:spChg chg="add mod">
          <ac:chgData name="Alex Daly" userId="a793e76d-94f8-4b77-9a24-460fb4ed85b6" providerId="ADAL" clId="{74B77358-6B7D-470A-8E41-6CD01E0EF01A}" dt="2022-12-08T23:27:29.824" v="1679" actId="20577"/>
          <ac:spMkLst>
            <pc:docMk/>
            <pc:sldMk cId="3380575726" sldId="267"/>
            <ac:spMk id="2" creationId="{EB3D002C-11A9-F49B-933E-FBB29B0DFAFA}"/>
          </ac:spMkLst>
        </pc:spChg>
        <pc:spChg chg="add mod">
          <ac:chgData name="Alex Daly" userId="a793e76d-94f8-4b77-9a24-460fb4ed85b6" providerId="ADAL" clId="{74B77358-6B7D-470A-8E41-6CD01E0EF01A}" dt="2022-12-08T02:33:22.461" v="1563" actId="20577"/>
          <ac:spMkLst>
            <pc:docMk/>
            <pc:sldMk cId="3380575726" sldId="267"/>
            <ac:spMk id="4" creationId="{25276791-76F6-FD15-4D44-D0D7A6C8C4B5}"/>
          </ac:spMkLst>
        </pc:spChg>
        <pc:spChg chg="add mod">
          <ac:chgData name="Alex Daly" userId="a793e76d-94f8-4b77-9a24-460fb4ed85b6" providerId="ADAL" clId="{74B77358-6B7D-470A-8E41-6CD01E0EF01A}" dt="2022-12-08T02:48:22.022" v="1595" actId="1076"/>
          <ac:spMkLst>
            <pc:docMk/>
            <pc:sldMk cId="3380575726" sldId="267"/>
            <ac:spMk id="7" creationId="{63AECE84-4871-31B4-C878-014CF164EDAF}"/>
          </ac:spMkLst>
        </pc:spChg>
        <pc:spChg chg="add mod">
          <ac:chgData name="Alex Daly" userId="a793e76d-94f8-4b77-9a24-460fb4ed85b6" providerId="ADAL" clId="{74B77358-6B7D-470A-8E41-6CD01E0EF01A}" dt="2022-12-08T02:31:23.346" v="1434" actId="20577"/>
          <ac:spMkLst>
            <pc:docMk/>
            <pc:sldMk cId="3380575726" sldId="267"/>
            <ac:spMk id="8" creationId="{6465D30E-A897-60E9-D88C-04DDE1AFB4F9}"/>
          </ac:spMkLst>
        </pc:spChg>
        <pc:spChg chg="add del mod">
          <ac:chgData name="Alex Daly" userId="a793e76d-94f8-4b77-9a24-460fb4ed85b6" providerId="ADAL" clId="{74B77358-6B7D-470A-8E41-6CD01E0EF01A}" dt="2022-12-08T02:31:31.693" v="1436" actId="478"/>
          <ac:spMkLst>
            <pc:docMk/>
            <pc:sldMk cId="3380575726" sldId="267"/>
            <ac:spMk id="10" creationId="{3B8B7D95-5388-AE9C-E093-E608802FA534}"/>
          </ac:spMkLst>
        </pc:spChg>
        <pc:picChg chg="mod">
          <ac:chgData name="Alex Daly" userId="a793e76d-94f8-4b77-9a24-460fb4ed85b6" providerId="ADAL" clId="{74B77358-6B7D-470A-8E41-6CD01E0EF01A}" dt="2022-12-08T02:29:49.861" v="1304" actId="1076"/>
          <ac:picMkLst>
            <pc:docMk/>
            <pc:sldMk cId="3380575726" sldId="267"/>
            <ac:picMk id="5" creationId="{37BA356A-3FDD-DA9E-91C7-7CA39D8514FE}"/>
          </ac:picMkLst>
        </pc:picChg>
      </pc:sldChg>
      <pc:sldChg chg="addSp delSp modSp mod setBg">
        <pc:chgData name="Alex Daly" userId="a793e76d-94f8-4b77-9a24-460fb4ed85b6" providerId="ADAL" clId="{74B77358-6B7D-470A-8E41-6CD01E0EF01A}" dt="2022-12-08T23:33:48.604" v="1997" actId="1076"/>
        <pc:sldMkLst>
          <pc:docMk/>
          <pc:sldMk cId="3902421916" sldId="268"/>
        </pc:sldMkLst>
        <pc:spChg chg="del">
          <ac:chgData name="Alex Daly" userId="a793e76d-94f8-4b77-9a24-460fb4ed85b6" providerId="ADAL" clId="{74B77358-6B7D-470A-8E41-6CD01E0EF01A}" dt="2022-12-08T23:27:38.469" v="1680" actId="478"/>
          <ac:spMkLst>
            <pc:docMk/>
            <pc:sldMk cId="3902421916" sldId="268"/>
            <ac:spMk id="2" creationId="{BF3DCA93-69A5-097E-ACF8-81160947F09A}"/>
          </ac:spMkLst>
        </pc:spChg>
        <pc:spChg chg="add del mod">
          <ac:chgData name="Alex Daly" userId="a793e76d-94f8-4b77-9a24-460fb4ed85b6" providerId="ADAL" clId="{74B77358-6B7D-470A-8E41-6CD01E0EF01A}" dt="2022-12-08T23:27:42.503" v="1682" actId="478"/>
          <ac:spMkLst>
            <pc:docMk/>
            <pc:sldMk cId="3902421916" sldId="268"/>
            <ac:spMk id="5" creationId="{8B58C3C6-3C6B-0AB9-C326-913E92959662}"/>
          </ac:spMkLst>
        </pc:spChg>
        <pc:spChg chg="add mod">
          <ac:chgData name="Alex Daly" userId="a793e76d-94f8-4b77-9a24-460fb4ed85b6" providerId="ADAL" clId="{74B77358-6B7D-470A-8E41-6CD01E0EF01A}" dt="2022-12-08T23:32:18.387" v="1770" actId="20577"/>
          <ac:spMkLst>
            <pc:docMk/>
            <pc:sldMk cId="3902421916" sldId="268"/>
            <ac:spMk id="6" creationId="{5A7C2A17-28A1-21CE-C9DE-3C2299DA9879}"/>
          </ac:spMkLst>
        </pc:spChg>
        <pc:spChg chg="del mod">
          <ac:chgData name="Alex Daly" userId="a793e76d-94f8-4b77-9a24-460fb4ed85b6" providerId="ADAL" clId="{74B77358-6B7D-470A-8E41-6CD01E0EF01A}" dt="2022-12-08T23:33:44.822" v="1996" actId="478"/>
          <ac:spMkLst>
            <pc:docMk/>
            <pc:sldMk cId="3902421916" sldId="268"/>
            <ac:spMk id="7" creationId="{25704D2B-FEEE-2DEA-88A2-D9F1BA489EA5}"/>
          </ac:spMkLst>
        </pc:spChg>
        <pc:spChg chg="add mod">
          <ac:chgData name="Alex Daly" userId="a793e76d-94f8-4b77-9a24-460fb4ed85b6" providerId="ADAL" clId="{74B77358-6B7D-470A-8E41-6CD01E0EF01A}" dt="2022-12-08T23:33:39.903" v="1995" actId="115"/>
          <ac:spMkLst>
            <pc:docMk/>
            <pc:sldMk cId="3902421916" sldId="268"/>
            <ac:spMk id="8" creationId="{FDCC79A1-0FFD-C748-D71A-272C300A0CEF}"/>
          </ac:spMkLst>
        </pc:spChg>
        <pc:spChg chg="add mod">
          <ac:chgData name="Alex Daly" userId="a793e76d-94f8-4b77-9a24-460fb4ed85b6" providerId="ADAL" clId="{74B77358-6B7D-470A-8E41-6CD01E0EF01A}" dt="2022-12-08T23:32:09.832" v="1758" actId="6549"/>
          <ac:spMkLst>
            <pc:docMk/>
            <pc:sldMk cId="3902421916" sldId="268"/>
            <ac:spMk id="9" creationId="{B7BAB715-16FA-47B9-5BBE-95BCCA6E27F1}"/>
          </ac:spMkLst>
        </pc:spChg>
        <pc:spChg chg="add mod">
          <ac:chgData name="Alex Daly" userId="a793e76d-94f8-4b77-9a24-460fb4ed85b6" providerId="ADAL" clId="{74B77358-6B7D-470A-8E41-6CD01E0EF01A}" dt="2022-12-08T23:28:13.739" v="1700"/>
          <ac:spMkLst>
            <pc:docMk/>
            <pc:sldMk cId="3902421916" sldId="268"/>
            <ac:spMk id="10" creationId="{03731FFA-8BC1-9AF7-8E0C-39AD5E52865B}"/>
          </ac:spMkLst>
        </pc:spChg>
        <pc:picChg chg="mod">
          <ac:chgData name="Alex Daly" userId="a793e76d-94f8-4b77-9a24-460fb4ed85b6" providerId="ADAL" clId="{74B77358-6B7D-470A-8E41-6CD01E0EF01A}" dt="2022-12-08T23:33:48.604" v="1997" actId="1076"/>
          <ac:picMkLst>
            <pc:docMk/>
            <pc:sldMk cId="3902421916" sldId="268"/>
            <ac:picMk id="4" creationId="{935BEDB5-BBC1-ADB3-F482-19171E0907DB}"/>
          </ac:picMkLst>
        </pc:picChg>
      </pc:sldChg>
      <pc:sldChg chg="addSp delSp modSp add mod setBg">
        <pc:chgData name="Alex Daly" userId="a793e76d-94f8-4b77-9a24-460fb4ed85b6" providerId="ADAL" clId="{74B77358-6B7D-470A-8E41-6CD01E0EF01A}" dt="2022-12-08T02:45:09.912" v="1581" actId="1076"/>
        <pc:sldMkLst>
          <pc:docMk/>
          <pc:sldMk cId="4256121616" sldId="269"/>
        </pc:sldMkLst>
        <pc:spChg chg="mod">
          <ac:chgData name="Alex Daly" userId="a793e76d-94f8-4b77-9a24-460fb4ed85b6" providerId="ADAL" clId="{74B77358-6B7D-470A-8E41-6CD01E0EF01A}" dt="2022-12-08T02:45:09.912" v="1581" actId="1076"/>
          <ac:spMkLst>
            <pc:docMk/>
            <pc:sldMk cId="4256121616" sldId="269"/>
            <ac:spMk id="2" creationId="{7867E369-892A-12FD-CBED-11DF602C00C8}"/>
          </ac:spMkLst>
        </pc:spChg>
        <pc:spChg chg="add del mod">
          <ac:chgData name="Alex Daly" userId="a793e76d-94f8-4b77-9a24-460fb4ed85b6" providerId="ADAL" clId="{74B77358-6B7D-470A-8E41-6CD01E0EF01A}" dt="2022-12-08T02:44:08.599" v="1572" actId="478"/>
          <ac:spMkLst>
            <pc:docMk/>
            <pc:sldMk cId="4256121616" sldId="269"/>
            <ac:spMk id="3" creationId="{B437A38F-93A3-467D-3A98-17FC6731050B}"/>
          </ac:spMkLst>
        </pc:spChg>
        <pc:spChg chg="add del mod">
          <ac:chgData name="Alex Daly" userId="a793e76d-94f8-4b77-9a24-460fb4ed85b6" providerId="ADAL" clId="{74B77358-6B7D-470A-8E41-6CD01E0EF01A}" dt="2022-12-08T02:43:23.828" v="1570"/>
          <ac:spMkLst>
            <pc:docMk/>
            <pc:sldMk cId="4256121616" sldId="269"/>
            <ac:spMk id="4" creationId="{475AE7DC-47BF-516B-7A87-11BCD8E0476F}"/>
          </ac:spMkLst>
        </pc:spChg>
        <pc:spChg chg="del">
          <ac:chgData name="Alex Daly" userId="a793e76d-94f8-4b77-9a24-460fb4ed85b6" providerId="ADAL" clId="{74B77358-6B7D-470A-8E41-6CD01E0EF01A}" dt="2022-12-08T02:44:25.617" v="1576" actId="478"/>
          <ac:spMkLst>
            <pc:docMk/>
            <pc:sldMk cId="4256121616" sldId="269"/>
            <ac:spMk id="12" creationId="{780FA24C-3651-7891-6F61-A0796D70AE1E}"/>
          </ac:spMkLst>
        </pc:spChg>
      </pc:sldChg>
      <pc:sldChg chg="setBg">
        <pc:chgData name="Alex Daly" userId="a793e76d-94f8-4b77-9a24-460fb4ed85b6" providerId="ADAL" clId="{74B77358-6B7D-470A-8E41-6CD01E0EF01A}" dt="2022-12-08T23:38:24.736" v="2010"/>
        <pc:sldMkLst>
          <pc:docMk/>
          <pc:sldMk cId="3823914741" sldId="270"/>
        </pc:sldMkLst>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1.svg"/><Relationship Id="rId5" Type="http://schemas.openxmlformats.org/officeDocument/2006/relationships/image" Target="../media/image2.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1.svg"/><Relationship Id="rId5" Type="http://schemas.openxmlformats.org/officeDocument/2006/relationships/image" Target="../media/image2.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2ECDBE-BB8A-47D1-A427-9638AB70B2E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52F70C0-35EC-42CD-A8B7-728030CA7BD3}">
      <dgm:prSet/>
      <dgm:spPr/>
      <dgm:t>
        <a:bodyPr/>
        <a:lstStyle/>
        <a:p>
          <a:r>
            <a:rPr lang="en-US"/>
            <a:t>Data Explanation</a:t>
          </a:r>
        </a:p>
      </dgm:t>
    </dgm:pt>
    <dgm:pt modelId="{53B6F849-E7CF-44C0-8D83-32D13A87818F}" type="parTrans" cxnId="{0EEAE1F5-045E-4476-8039-127586780D62}">
      <dgm:prSet/>
      <dgm:spPr/>
      <dgm:t>
        <a:bodyPr/>
        <a:lstStyle/>
        <a:p>
          <a:endParaRPr lang="en-US"/>
        </a:p>
      </dgm:t>
    </dgm:pt>
    <dgm:pt modelId="{15372BFF-A5AA-48DE-972B-0148ADDF3A03}" type="sibTrans" cxnId="{0EEAE1F5-045E-4476-8039-127586780D62}">
      <dgm:prSet/>
      <dgm:spPr/>
      <dgm:t>
        <a:bodyPr/>
        <a:lstStyle/>
        <a:p>
          <a:endParaRPr lang="en-US"/>
        </a:p>
      </dgm:t>
    </dgm:pt>
    <dgm:pt modelId="{77F4C9D1-9DEB-488C-9499-F8CC460800B9}">
      <dgm:prSet/>
      <dgm:spPr/>
      <dgm:t>
        <a:bodyPr/>
        <a:lstStyle/>
        <a:p>
          <a:r>
            <a:rPr lang="en-US"/>
            <a:t>Descriptive Analysis</a:t>
          </a:r>
        </a:p>
      </dgm:t>
    </dgm:pt>
    <dgm:pt modelId="{FCD20DAF-A69F-44D8-AE66-67BB7EFF4B62}" type="parTrans" cxnId="{B346CC5F-6FCB-42EE-A0E4-8981425F3612}">
      <dgm:prSet/>
      <dgm:spPr/>
      <dgm:t>
        <a:bodyPr/>
        <a:lstStyle/>
        <a:p>
          <a:endParaRPr lang="en-US"/>
        </a:p>
      </dgm:t>
    </dgm:pt>
    <dgm:pt modelId="{D72E8BA7-B73D-4644-98EA-41D9DC2BF5BE}" type="sibTrans" cxnId="{B346CC5F-6FCB-42EE-A0E4-8981425F3612}">
      <dgm:prSet/>
      <dgm:spPr/>
      <dgm:t>
        <a:bodyPr/>
        <a:lstStyle/>
        <a:p>
          <a:endParaRPr lang="en-US"/>
        </a:p>
      </dgm:t>
    </dgm:pt>
    <dgm:pt modelId="{2D23238A-4E89-4330-AD5D-AC2E4BA8D535}">
      <dgm:prSet/>
      <dgm:spPr/>
      <dgm:t>
        <a:bodyPr/>
        <a:lstStyle/>
        <a:p>
          <a:r>
            <a:rPr lang="en-US"/>
            <a:t>Research Question 1 Analysis Method and Findings</a:t>
          </a:r>
        </a:p>
      </dgm:t>
    </dgm:pt>
    <dgm:pt modelId="{F569413E-0F0C-4CDB-805A-1380062A0510}" type="parTrans" cxnId="{FBCB6A72-54DD-4EEF-89F8-1AAA253FB95A}">
      <dgm:prSet/>
      <dgm:spPr/>
      <dgm:t>
        <a:bodyPr/>
        <a:lstStyle/>
        <a:p>
          <a:endParaRPr lang="en-US"/>
        </a:p>
      </dgm:t>
    </dgm:pt>
    <dgm:pt modelId="{E8525A5D-8C59-4C7F-BE42-60531DD48CB0}" type="sibTrans" cxnId="{FBCB6A72-54DD-4EEF-89F8-1AAA253FB95A}">
      <dgm:prSet/>
      <dgm:spPr/>
      <dgm:t>
        <a:bodyPr/>
        <a:lstStyle/>
        <a:p>
          <a:endParaRPr lang="en-US"/>
        </a:p>
      </dgm:t>
    </dgm:pt>
    <dgm:pt modelId="{7F9EFF84-C844-49C0-B20C-C5B99ADF7DD2}">
      <dgm:prSet/>
      <dgm:spPr/>
      <dgm:t>
        <a:bodyPr/>
        <a:lstStyle/>
        <a:p>
          <a:r>
            <a:rPr lang="en-US"/>
            <a:t>Research Question 2 Analysis Method and Findings</a:t>
          </a:r>
        </a:p>
      </dgm:t>
    </dgm:pt>
    <dgm:pt modelId="{2B846A83-E889-4F44-99C3-3578BEC09568}" type="parTrans" cxnId="{17ED81DB-55C6-46F4-9B7D-95F3FB56CBFF}">
      <dgm:prSet/>
      <dgm:spPr/>
      <dgm:t>
        <a:bodyPr/>
        <a:lstStyle/>
        <a:p>
          <a:endParaRPr lang="en-US"/>
        </a:p>
      </dgm:t>
    </dgm:pt>
    <dgm:pt modelId="{C9229118-4314-4605-9F84-60B6D7FED48D}" type="sibTrans" cxnId="{17ED81DB-55C6-46F4-9B7D-95F3FB56CBFF}">
      <dgm:prSet/>
      <dgm:spPr/>
      <dgm:t>
        <a:bodyPr/>
        <a:lstStyle/>
        <a:p>
          <a:endParaRPr lang="en-US"/>
        </a:p>
      </dgm:t>
    </dgm:pt>
    <dgm:pt modelId="{4F672C28-9BE3-4BA9-B6D4-8A4372DDE7A0}">
      <dgm:prSet/>
      <dgm:spPr/>
      <dgm:t>
        <a:bodyPr/>
        <a:lstStyle/>
        <a:p>
          <a:r>
            <a:rPr lang="en-US"/>
            <a:t>Conclusions</a:t>
          </a:r>
        </a:p>
      </dgm:t>
    </dgm:pt>
    <dgm:pt modelId="{509E5D6E-7B4C-4A44-AE74-DACEC9F0DF54}" type="parTrans" cxnId="{D0283044-294F-461A-8B98-D4380B982493}">
      <dgm:prSet/>
      <dgm:spPr/>
      <dgm:t>
        <a:bodyPr/>
        <a:lstStyle/>
        <a:p>
          <a:endParaRPr lang="en-US"/>
        </a:p>
      </dgm:t>
    </dgm:pt>
    <dgm:pt modelId="{455A43EA-71EB-4854-A1F2-DAEAFF279979}" type="sibTrans" cxnId="{D0283044-294F-461A-8B98-D4380B982493}">
      <dgm:prSet/>
      <dgm:spPr/>
      <dgm:t>
        <a:bodyPr/>
        <a:lstStyle/>
        <a:p>
          <a:endParaRPr lang="en-US"/>
        </a:p>
      </dgm:t>
    </dgm:pt>
    <dgm:pt modelId="{7F2EEBD1-B819-483B-83A0-851D1EDF297E}" type="pres">
      <dgm:prSet presAssocID="{2C2ECDBE-BB8A-47D1-A427-9638AB70B2EB}" presName="vert0" presStyleCnt="0">
        <dgm:presLayoutVars>
          <dgm:dir/>
          <dgm:animOne val="branch"/>
          <dgm:animLvl val="lvl"/>
        </dgm:presLayoutVars>
      </dgm:prSet>
      <dgm:spPr/>
    </dgm:pt>
    <dgm:pt modelId="{29782343-3744-4968-A1EB-B2CA5C709A03}" type="pres">
      <dgm:prSet presAssocID="{552F70C0-35EC-42CD-A8B7-728030CA7BD3}" presName="thickLine" presStyleLbl="alignNode1" presStyleIdx="0" presStyleCnt="5"/>
      <dgm:spPr/>
    </dgm:pt>
    <dgm:pt modelId="{DF9D6F12-B19C-4370-A962-2BCA3AF2DC56}" type="pres">
      <dgm:prSet presAssocID="{552F70C0-35EC-42CD-A8B7-728030CA7BD3}" presName="horz1" presStyleCnt="0"/>
      <dgm:spPr/>
    </dgm:pt>
    <dgm:pt modelId="{BFAE4C82-F51E-410B-987B-636492FC3F70}" type="pres">
      <dgm:prSet presAssocID="{552F70C0-35EC-42CD-A8B7-728030CA7BD3}" presName="tx1" presStyleLbl="revTx" presStyleIdx="0" presStyleCnt="5"/>
      <dgm:spPr/>
    </dgm:pt>
    <dgm:pt modelId="{562AEA3A-CDFA-41DC-972D-72B8466E0A1F}" type="pres">
      <dgm:prSet presAssocID="{552F70C0-35EC-42CD-A8B7-728030CA7BD3}" presName="vert1" presStyleCnt="0"/>
      <dgm:spPr/>
    </dgm:pt>
    <dgm:pt modelId="{681ADEDB-53D4-406C-9F6D-C0ADFCE0F1CB}" type="pres">
      <dgm:prSet presAssocID="{77F4C9D1-9DEB-488C-9499-F8CC460800B9}" presName="thickLine" presStyleLbl="alignNode1" presStyleIdx="1" presStyleCnt="5"/>
      <dgm:spPr/>
    </dgm:pt>
    <dgm:pt modelId="{2BB2E36B-A3AD-40A0-B99D-39ABB12DC0A8}" type="pres">
      <dgm:prSet presAssocID="{77F4C9D1-9DEB-488C-9499-F8CC460800B9}" presName="horz1" presStyleCnt="0"/>
      <dgm:spPr/>
    </dgm:pt>
    <dgm:pt modelId="{40B9CE8F-7EF5-41B7-AFAE-E1A2EFEF8883}" type="pres">
      <dgm:prSet presAssocID="{77F4C9D1-9DEB-488C-9499-F8CC460800B9}" presName="tx1" presStyleLbl="revTx" presStyleIdx="1" presStyleCnt="5"/>
      <dgm:spPr/>
    </dgm:pt>
    <dgm:pt modelId="{D432F3CC-EA16-48DC-B65A-D5442CAEA6F4}" type="pres">
      <dgm:prSet presAssocID="{77F4C9D1-9DEB-488C-9499-F8CC460800B9}" presName="vert1" presStyleCnt="0"/>
      <dgm:spPr/>
    </dgm:pt>
    <dgm:pt modelId="{5BCBD84F-4FDA-4AD2-AE91-BBC4A8769071}" type="pres">
      <dgm:prSet presAssocID="{2D23238A-4E89-4330-AD5D-AC2E4BA8D535}" presName="thickLine" presStyleLbl="alignNode1" presStyleIdx="2" presStyleCnt="5"/>
      <dgm:spPr/>
    </dgm:pt>
    <dgm:pt modelId="{731F58A1-37B0-46A7-9844-07D834209286}" type="pres">
      <dgm:prSet presAssocID="{2D23238A-4E89-4330-AD5D-AC2E4BA8D535}" presName="horz1" presStyleCnt="0"/>
      <dgm:spPr/>
    </dgm:pt>
    <dgm:pt modelId="{C4C80129-15F2-4C37-84D1-3569A35E3A55}" type="pres">
      <dgm:prSet presAssocID="{2D23238A-4E89-4330-AD5D-AC2E4BA8D535}" presName="tx1" presStyleLbl="revTx" presStyleIdx="2" presStyleCnt="5"/>
      <dgm:spPr/>
    </dgm:pt>
    <dgm:pt modelId="{26D33BA3-58BB-4C2B-9E27-0018AAA96F6A}" type="pres">
      <dgm:prSet presAssocID="{2D23238A-4E89-4330-AD5D-AC2E4BA8D535}" presName="vert1" presStyleCnt="0"/>
      <dgm:spPr/>
    </dgm:pt>
    <dgm:pt modelId="{46C429E0-2B0B-4C99-A24F-DAF5F661DE74}" type="pres">
      <dgm:prSet presAssocID="{7F9EFF84-C844-49C0-B20C-C5B99ADF7DD2}" presName="thickLine" presStyleLbl="alignNode1" presStyleIdx="3" presStyleCnt="5"/>
      <dgm:spPr/>
    </dgm:pt>
    <dgm:pt modelId="{E7D8CFE1-1578-4487-8111-3417A1E776B3}" type="pres">
      <dgm:prSet presAssocID="{7F9EFF84-C844-49C0-B20C-C5B99ADF7DD2}" presName="horz1" presStyleCnt="0"/>
      <dgm:spPr/>
    </dgm:pt>
    <dgm:pt modelId="{E9BF948B-B178-422B-B162-017C2275D25B}" type="pres">
      <dgm:prSet presAssocID="{7F9EFF84-C844-49C0-B20C-C5B99ADF7DD2}" presName="tx1" presStyleLbl="revTx" presStyleIdx="3" presStyleCnt="5"/>
      <dgm:spPr/>
    </dgm:pt>
    <dgm:pt modelId="{DBA2A026-9D60-4A0D-B395-4719BA02612E}" type="pres">
      <dgm:prSet presAssocID="{7F9EFF84-C844-49C0-B20C-C5B99ADF7DD2}" presName="vert1" presStyleCnt="0"/>
      <dgm:spPr/>
    </dgm:pt>
    <dgm:pt modelId="{A66DB53F-D804-4150-8352-1979489DE3A8}" type="pres">
      <dgm:prSet presAssocID="{4F672C28-9BE3-4BA9-B6D4-8A4372DDE7A0}" presName="thickLine" presStyleLbl="alignNode1" presStyleIdx="4" presStyleCnt="5"/>
      <dgm:spPr/>
    </dgm:pt>
    <dgm:pt modelId="{D8A20F98-524A-406D-AC4E-E729AEA518C7}" type="pres">
      <dgm:prSet presAssocID="{4F672C28-9BE3-4BA9-B6D4-8A4372DDE7A0}" presName="horz1" presStyleCnt="0"/>
      <dgm:spPr/>
    </dgm:pt>
    <dgm:pt modelId="{B7A087F3-B5E2-4B23-802D-40E589CA0AF4}" type="pres">
      <dgm:prSet presAssocID="{4F672C28-9BE3-4BA9-B6D4-8A4372DDE7A0}" presName="tx1" presStyleLbl="revTx" presStyleIdx="4" presStyleCnt="5"/>
      <dgm:spPr/>
    </dgm:pt>
    <dgm:pt modelId="{C6253976-7E77-4875-903F-7165C0916FC4}" type="pres">
      <dgm:prSet presAssocID="{4F672C28-9BE3-4BA9-B6D4-8A4372DDE7A0}" presName="vert1" presStyleCnt="0"/>
      <dgm:spPr/>
    </dgm:pt>
  </dgm:ptLst>
  <dgm:cxnLst>
    <dgm:cxn modelId="{B346CC5F-6FCB-42EE-A0E4-8981425F3612}" srcId="{2C2ECDBE-BB8A-47D1-A427-9638AB70B2EB}" destId="{77F4C9D1-9DEB-488C-9499-F8CC460800B9}" srcOrd="1" destOrd="0" parTransId="{FCD20DAF-A69F-44D8-AE66-67BB7EFF4B62}" sibTransId="{D72E8BA7-B73D-4644-98EA-41D9DC2BF5BE}"/>
    <dgm:cxn modelId="{D0283044-294F-461A-8B98-D4380B982493}" srcId="{2C2ECDBE-BB8A-47D1-A427-9638AB70B2EB}" destId="{4F672C28-9BE3-4BA9-B6D4-8A4372DDE7A0}" srcOrd="4" destOrd="0" parTransId="{509E5D6E-7B4C-4A44-AE74-DACEC9F0DF54}" sibTransId="{455A43EA-71EB-4854-A1F2-DAEAFF279979}"/>
    <dgm:cxn modelId="{9D4DBF44-0671-494D-BFC1-7BB63A11ED38}" type="presOf" srcId="{4F672C28-9BE3-4BA9-B6D4-8A4372DDE7A0}" destId="{B7A087F3-B5E2-4B23-802D-40E589CA0AF4}" srcOrd="0" destOrd="0" presId="urn:microsoft.com/office/officeart/2008/layout/LinedList"/>
    <dgm:cxn modelId="{7C837466-428A-47AB-BA87-E69C61AB83C2}" type="presOf" srcId="{7F9EFF84-C844-49C0-B20C-C5B99ADF7DD2}" destId="{E9BF948B-B178-422B-B162-017C2275D25B}" srcOrd="0" destOrd="0" presId="urn:microsoft.com/office/officeart/2008/layout/LinedList"/>
    <dgm:cxn modelId="{C42CE847-2133-4D63-935A-0AAF08E01E44}" type="presOf" srcId="{2C2ECDBE-BB8A-47D1-A427-9638AB70B2EB}" destId="{7F2EEBD1-B819-483B-83A0-851D1EDF297E}" srcOrd="0" destOrd="0" presId="urn:microsoft.com/office/officeart/2008/layout/LinedList"/>
    <dgm:cxn modelId="{FBCB6A72-54DD-4EEF-89F8-1AAA253FB95A}" srcId="{2C2ECDBE-BB8A-47D1-A427-9638AB70B2EB}" destId="{2D23238A-4E89-4330-AD5D-AC2E4BA8D535}" srcOrd="2" destOrd="0" parTransId="{F569413E-0F0C-4CDB-805A-1380062A0510}" sibTransId="{E8525A5D-8C59-4C7F-BE42-60531DD48CB0}"/>
    <dgm:cxn modelId="{11267586-BCC4-44A6-858B-244203FB56FB}" type="presOf" srcId="{77F4C9D1-9DEB-488C-9499-F8CC460800B9}" destId="{40B9CE8F-7EF5-41B7-AFAE-E1A2EFEF8883}" srcOrd="0" destOrd="0" presId="urn:microsoft.com/office/officeart/2008/layout/LinedList"/>
    <dgm:cxn modelId="{0EF6FC9A-009B-40DF-AB0A-F694A14702C8}" type="presOf" srcId="{552F70C0-35EC-42CD-A8B7-728030CA7BD3}" destId="{BFAE4C82-F51E-410B-987B-636492FC3F70}" srcOrd="0" destOrd="0" presId="urn:microsoft.com/office/officeart/2008/layout/LinedList"/>
    <dgm:cxn modelId="{8C0B64B6-07D8-4145-8E4C-813AF9C7928C}" type="presOf" srcId="{2D23238A-4E89-4330-AD5D-AC2E4BA8D535}" destId="{C4C80129-15F2-4C37-84D1-3569A35E3A55}" srcOrd="0" destOrd="0" presId="urn:microsoft.com/office/officeart/2008/layout/LinedList"/>
    <dgm:cxn modelId="{17ED81DB-55C6-46F4-9B7D-95F3FB56CBFF}" srcId="{2C2ECDBE-BB8A-47D1-A427-9638AB70B2EB}" destId="{7F9EFF84-C844-49C0-B20C-C5B99ADF7DD2}" srcOrd="3" destOrd="0" parTransId="{2B846A83-E889-4F44-99C3-3578BEC09568}" sibTransId="{C9229118-4314-4605-9F84-60B6D7FED48D}"/>
    <dgm:cxn modelId="{0EEAE1F5-045E-4476-8039-127586780D62}" srcId="{2C2ECDBE-BB8A-47D1-A427-9638AB70B2EB}" destId="{552F70C0-35EC-42CD-A8B7-728030CA7BD3}" srcOrd="0" destOrd="0" parTransId="{53B6F849-E7CF-44C0-8D83-32D13A87818F}" sibTransId="{15372BFF-A5AA-48DE-972B-0148ADDF3A03}"/>
    <dgm:cxn modelId="{34CA54A9-4AA5-4627-B47D-1DFA7EF51039}" type="presParOf" srcId="{7F2EEBD1-B819-483B-83A0-851D1EDF297E}" destId="{29782343-3744-4968-A1EB-B2CA5C709A03}" srcOrd="0" destOrd="0" presId="urn:microsoft.com/office/officeart/2008/layout/LinedList"/>
    <dgm:cxn modelId="{AD91356B-D148-4281-8F83-C98CF2B8A5EA}" type="presParOf" srcId="{7F2EEBD1-B819-483B-83A0-851D1EDF297E}" destId="{DF9D6F12-B19C-4370-A962-2BCA3AF2DC56}" srcOrd="1" destOrd="0" presId="urn:microsoft.com/office/officeart/2008/layout/LinedList"/>
    <dgm:cxn modelId="{2A40861D-7289-42C1-B5CA-38F524093766}" type="presParOf" srcId="{DF9D6F12-B19C-4370-A962-2BCA3AF2DC56}" destId="{BFAE4C82-F51E-410B-987B-636492FC3F70}" srcOrd="0" destOrd="0" presId="urn:microsoft.com/office/officeart/2008/layout/LinedList"/>
    <dgm:cxn modelId="{1FDCBF7F-9E39-4F66-8957-00D42B36A353}" type="presParOf" srcId="{DF9D6F12-B19C-4370-A962-2BCA3AF2DC56}" destId="{562AEA3A-CDFA-41DC-972D-72B8466E0A1F}" srcOrd="1" destOrd="0" presId="urn:microsoft.com/office/officeart/2008/layout/LinedList"/>
    <dgm:cxn modelId="{3F4BFF3F-2CDB-4EBF-B8AA-3B48D7952E8A}" type="presParOf" srcId="{7F2EEBD1-B819-483B-83A0-851D1EDF297E}" destId="{681ADEDB-53D4-406C-9F6D-C0ADFCE0F1CB}" srcOrd="2" destOrd="0" presId="urn:microsoft.com/office/officeart/2008/layout/LinedList"/>
    <dgm:cxn modelId="{C6632CD1-5D77-4CCE-95A1-DCFCE8E40E7C}" type="presParOf" srcId="{7F2EEBD1-B819-483B-83A0-851D1EDF297E}" destId="{2BB2E36B-A3AD-40A0-B99D-39ABB12DC0A8}" srcOrd="3" destOrd="0" presId="urn:microsoft.com/office/officeart/2008/layout/LinedList"/>
    <dgm:cxn modelId="{B41B860A-D920-4169-A7A5-514BEC43371C}" type="presParOf" srcId="{2BB2E36B-A3AD-40A0-B99D-39ABB12DC0A8}" destId="{40B9CE8F-7EF5-41B7-AFAE-E1A2EFEF8883}" srcOrd="0" destOrd="0" presId="urn:microsoft.com/office/officeart/2008/layout/LinedList"/>
    <dgm:cxn modelId="{71AB8A77-014B-431B-BEB9-2C639E6F3DAD}" type="presParOf" srcId="{2BB2E36B-A3AD-40A0-B99D-39ABB12DC0A8}" destId="{D432F3CC-EA16-48DC-B65A-D5442CAEA6F4}" srcOrd="1" destOrd="0" presId="urn:microsoft.com/office/officeart/2008/layout/LinedList"/>
    <dgm:cxn modelId="{9CB73789-677D-4BCC-AADB-7D01FEEBEE4E}" type="presParOf" srcId="{7F2EEBD1-B819-483B-83A0-851D1EDF297E}" destId="{5BCBD84F-4FDA-4AD2-AE91-BBC4A8769071}" srcOrd="4" destOrd="0" presId="urn:microsoft.com/office/officeart/2008/layout/LinedList"/>
    <dgm:cxn modelId="{6D1ACA70-29D5-44C2-A299-A40FEF0CA8E2}" type="presParOf" srcId="{7F2EEBD1-B819-483B-83A0-851D1EDF297E}" destId="{731F58A1-37B0-46A7-9844-07D834209286}" srcOrd="5" destOrd="0" presId="urn:microsoft.com/office/officeart/2008/layout/LinedList"/>
    <dgm:cxn modelId="{C6D5F93D-1120-43CE-A5B1-204B7C9AD378}" type="presParOf" srcId="{731F58A1-37B0-46A7-9844-07D834209286}" destId="{C4C80129-15F2-4C37-84D1-3569A35E3A55}" srcOrd="0" destOrd="0" presId="urn:microsoft.com/office/officeart/2008/layout/LinedList"/>
    <dgm:cxn modelId="{6B8545D2-EC0F-403C-8742-0EC3CB905AE1}" type="presParOf" srcId="{731F58A1-37B0-46A7-9844-07D834209286}" destId="{26D33BA3-58BB-4C2B-9E27-0018AAA96F6A}" srcOrd="1" destOrd="0" presId="urn:microsoft.com/office/officeart/2008/layout/LinedList"/>
    <dgm:cxn modelId="{003CC5C3-FED9-48E1-9FA5-A14BF90E5FB8}" type="presParOf" srcId="{7F2EEBD1-B819-483B-83A0-851D1EDF297E}" destId="{46C429E0-2B0B-4C99-A24F-DAF5F661DE74}" srcOrd="6" destOrd="0" presId="urn:microsoft.com/office/officeart/2008/layout/LinedList"/>
    <dgm:cxn modelId="{5536E0D1-E4F1-4236-A57B-1EE4EFC263DF}" type="presParOf" srcId="{7F2EEBD1-B819-483B-83A0-851D1EDF297E}" destId="{E7D8CFE1-1578-4487-8111-3417A1E776B3}" srcOrd="7" destOrd="0" presId="urn:microsoft.com/office/officeart/2008/layout/LinedList"/>
    <dgm:cxn modelId="{0158E059-FC51-4997-ADE7-C76FF6481C59}" type="presParOf" srcId="{E7D8CFE1-1578-4487-8111-3417A1E776B3}" destId="{E9BF948B-B178-422B-B162-017C2275D25B}" srcOrd="0" destOrd="0" presId="urn:microsoft.com/office/officeart/2008/layout/LinedList"/>
    <dgm:cxn modelId="{86F30B9A-1D37-4955-80D7-B7A2F0C2555D}" type="presParOf" srcId="{E7D8CFE1-1578-4487-8111-3417A1E776B3}" destId="{DBA2A026-9D60-4A0D-B395-4719BA02612E}" srcOrd="1" destOrd="0" presId="urn:microsoft.com/office/officeart/2008/layout/LinedList"/>
    <dgm:cxn modelId="{0CBA9FF2-FE31-42FA-9C0A-BA694B467944}" type="presParOf" srcId="{7F2EEBD1-B819-483B-83A0-851D1EDF297E}" destId="{A66DB53F-D804-4150-8352-1979489DE3A8}" srcOrd="8" destOrd="0" presId="urn:microsoft.com/office/officeart/2008/layout/LinedList"/>
    <dgm:cxn modelId="{459F60E5-CCDF-4707-AA9D-CD851C865C16}" type="presParOf" srcId="{7F2EEBD1-B819-483B-83A0-851D1EDF297E}" destId="{D8A20F98-524A-406D-AC4E-E729AEA518C7}" srcOrd="9" destOrd="0" presId="urn:microsoft.com/office/officeart/2008/layout/LinedList"/>
    <dgm:cxn modelId="{472CD452-836D-49F9-8C31-F2324B4D8B63}" type="presParOf" srcId="{D8A20F98-524A-406D-AC4E-E729AEA518C7}" destId="{B7A087F3-B5E2-4B23-802D-40E589CA0AF4}" srcOrd="0" destOrd="0" presId="urn:microsoft.com/office/officeart/2008/layout/LinedList"/>
    <dgm:cxn modelId="{374FACA4-2236-4E68-9DC1-95DA93F9BE8C}" type="presParOf" srcId="{D8A20F98-524A-406D-AC4E-E729AEA518C7}" destId="{C6253976-7E77-4875-903F-7165C0916FC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E827D4-AC85-4F00-999C-615F68D38770}" type="doc">
      <dgm:prSet loTypeId="urn:microsoft.com/office/officeart/2018/2/layout/IconCircleList" loCatId="icon" qsTypeId="urn:microsoft.com/office/officeart/2005/8/quickstyle/simple5" qsCatId="simple" csTypeId="urn:microsoft.com/office/officeart/2005/8/colors/accent1_2" csCatId="accent1" phldr="1"/>
      <dgm:spPr/>
      <dgm:t>
        <a:bodyPr/>
        <a:lstStyle/>
        <a:p>
          <a:endParaRPr lang="en-US"/>
        </a:p>
      </dgm:t>
    </dgm:pt>
    <dgm:pt modelId="{79FEC09D-C798-49FA-92EE-0E226166F0E6}">
      <dgm:prSet/>
      <dgm:spPr/>
      <dgm:t>
        <a:bodyPr/>
        <a:lstStyle/>
        <a:p>
          <a:pPr>
            <a:lnSpc>
              <a:spcPct val="100000"/>
            </a:lnSpc>
          </a:pPr>
          <a:r>
            <a:rPr lang="en-US"/>
            <a:t>Local non-profit</a:t>
          </a:r>
        </a:p>
      </dgm:t>
    </dgm:pt>
    <dgm:pt modelId="{8BCE4D97-B2C8-4917-9C60-BDA42FF951C7}" type="parTrans" cxnId="{0A48AD3E-AFE5-45B3-8662-5556F030314F}">
      <dgm:prSet/>
      <dgm:spPr/>
      <dgm:t>
        <a:bodyPr/>
        <a:lstStyle/>
        <a:p>
          <a:endParaRPr lang="en-US"/>
        </a:p>
      </dgm:t>
    </dgm:pt>
    <dgm:pt modelId="{CA61BB0F-25C3-4CB4-BF65-A8CF987925F1}" type="sibTrans" cxnId="{0A48AD3E-AFE5-45B3-8662-5556F030314F}">
      <dgm:prSet/>
      <dgm:spPr/>
      <dgm:t>
        <a:bodyPr/>
        <a:lstStyle/>
        <a:p>
          <a:pPr>
            <a:lnSpc>
              <a:spcPct val="100000"/>
            </a:lnSpc>
          </a:pPr>
          <a:endParaRPr lang="en-US"/>
        </a:p>
      </dgm:t>
    </dgm:pt>
    <dgm:pt modelId="{62B83C93-5598-47A8-9013-D6A8A5AEE0A8}">
      <dgm:prSet/>
      <dgm:spPr/>
      <dgm:t>
        <a:bodyPr/>
        <a:lstStyle/>
        <a:p>
          <a:pPr>
            <a:lnSpc>
              <a:spcPct val="100000"/>
            </a:lnSpc>
          </a:pPr>
          <a:r>
            <a:rPr lang="en-US"/>
            <a:t>Focuses on developing girl’s social skills through music programs</a:t>
          </a:r>
        </a:p>
      </dgm:t>
    </dgm:pt>
    <dgm:pt modelId="{7C51D4BA-3C1F-4792-AB74-979BA8FB38F9}" type="parTrans" cxnId="{A9A481B2-2E66-49ED-B287-DA362367299F}">
      <dgm:prSet/>
      <dgm:spPr/>
      <dgm:t>
        <a:bodyPr/>
        <a:lstStyle/>
        <a:p>
          <a:endParaRPr lang="en-US"/>
        </a:p>
      </dgm:t>
    </dgm:pt>
    <dgm:pt modelId="{B4EFBEC1-603C-48C2-B4E1-AB5FB11FE5D0}" type="sibTrans" cxnId="{A9A481B2-2E66-49ED-B287-DA362367299F}">
      <dgm:prSet/>
      <dgm:spPr/>
      <dgm:t>
        <a:bodyPr/>
        <a:lstStyle/>
        <a:p>
          <a:pPr>
            <a:lnSpc>
              <a:spcPct val="100000"/>
            </a:lnSpc>
          </a:pPr>
          <a:endParaRPr lang="en-US"/>
        </a:p>
      </dgm:t>
    </dgm:pt>
    <dgm:pt modelId="{422B59D7-2C5D-448D-A8FD-38ECFF5ABDA1}">
      <dgm:prSet/>
      <dgm:spPr/>
      <dgm:t>
        <a:bodyPr/>
        <a:lstStyle/>
        <a:p>
          <a:pPr>
            <a:lnSpc>
              <a:spcPct val="100000"/>
            </a:lnSpc>
          </a:pPr>
          <a:r>
            <a:rPr lang="en-US"/>
            <a:t>Provides survey pre and post programs asking likelihood to do various social activities</a:t>
          </a:r>
        </a:p>
      </dgm:t>
    </dgm:pt>
    <dgm:pt modelId="{75D56857-81FF-4178-BCA4-CB6C1CB80F8A}" type="parTrans" cxnId="{AD05C939-7EF3-475C-AC93-8A17F907834F}">
      <dgm:prSet/>
      <dgm:spPr/>
      <dgm:t>
        <a:bodyPr/>
        <a:lstStyle/>
        <a:p>
          <a:endParaRPr lang="en-US"/>
        </a:p>
      </dgm:t>
    </dgm:pt>
    <dgm:pt modelId="{80413102-6498-44D0-BEFF-7B056DCD0475}" type="sibTrans" cxnId="{AD05C939-7EF3-475C-AC93-8A17F907834F}">
      <dgm:prSet/>
      <dgm:spPr/>
      <dgm:t>
        <a:bodyPr/>
        <a:lstStyle/>
        <a:p>
          <a:pPr>
            <a:lnSpc>
              <a:spcPct val="100000"/>
            </a:lnSpc>
          </a:pPr>
          <a:endParaRPr lang="en-US"/>
        </a:p>
      </dgm:t>
    </dgm:pt>
    <dgm:pt modelId="{A90D0E8C-23D2-429F-AB65-93E57FC01C41}">
      <dgm:prSet/>
      <dgm:spPr/>
      <dgm:t>
        <a:bodyPr/>
        <a:lstStyle/>
        <a:p>
          <a:pPr>
            <a:lnSpc>
              <a:spcPct val="100000"/>
            </a:lnSpc>
          </a:pPr>
          <a:r>
            <a:rPr lang="en-US"/>
            <a:t>Data was processed before models were created</a:t>
          </a:r>
        </a:p>
      </dgm:t>
    </dgm:pt>
    <dgm:pt modelId="{11A40FC7-74EF-47DA-9151-80AB8D69A008}" type="parTrans" cxnId="{F7935893-17B3-47C1-9EDB-2D33F5F77714}">
      <dgm:prSet/>
      <dgm:spPr/>
      <dgm:t>
        <a:bodyPr/>
        <a:lstStyle/>
        <a:p>
          <a:endParaRPr lang="en-US"/>
        </a:p>
      </dgm:t>
    </dgm:pt>
    <dgm:pt modelId="{75318032-C1E5-46DF-A6C0-8340F6D7939F}" type="sibTrans" cxnId="{F7935893-17B3-47C1-9EDB-2D33F5F77714}">
      <dgm:prSet/>
      <dgm:spPr/>
      <dgm:t>
        <a:bodyPr/>
        <a:lstStyle/>
        <a:p>
          <a:endParaRPr lang="en-US"/>
        </a:p>
      </dgm:t>
    </dgm:pt>
    <dgm:pt modelId="{0F433206-9E32-4D6E-B19A-6816EBA69F69}" type="pres">
      <dgm:prSet presAssocID="{B3E827D4-AC85-4F00-999C-615F68D38770}" presName="root" presStyleCnt="0">
        <dgm:presLayoutVars>
          <dgm:dir/>
          <dgm:resizeHandles val="exact"/>
        </dgm:presLayoutVars>
      </dgm:prSet>
      <dgm:spPr/>
    </dgm:pt>
    <dgm:pt modelId="{46361EEB-9AC9-4776-9134-0A5C1E2E121B}" type="pres">
      <dgm:prSet presAssocID="{B3E827D4-AC85-4F00-999C-615F68D38770}" presName="container" presStyleCnt="0">
        <dgm:presLayoutVars>
          <dgm:dir/>
          <dgm:resizeHandles val="exact"/>
        </dgm:presLayoutVars>
      </dgm:prSet>
      <dgm:spPr/>
    </dgm:pt>
    <dgm:pt modelId="{DF299636-5244-482B-9EB9-BECAB58D6DDA}" type="pres">
      <dgm:prSet presAssocID="{79FEC09D-C798-49FA-92EE-0E226166F0E6}" presName="compNode" presStyleCnt="0"/>
      <dgm:spPr/>
    </dgm:pt>
    <dgm:pt modelId="{334F4328-FC0E-49DF-8A3E-BECF5985E05A}" type="pres">
      <dgm:prSet presAssocID="{79FEC09D-C798-49FA-92EE-0E226166F0E6}" presName="iconBgRect" presStyleLbl="bgShp" presStyleIdx="0" presStyleCnt="4"/>
      <dgm:spPr/>
    </dgm:pt>
    <dgm:pt modelId="{41B6A7E4-22F1-4845-82A5-D253B89C5592}" type="pres">
      <dgm:prSet presAssocID="{79FEC09D-C798-49FA-92EE-0E226166F0E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uble"/>
        </a:ext>
      </dgm:extLst>
    </dgm:pt>
    <dgm:pt modelId="{DA114BC6-9BC7-428E-8552-1230B3168BD4}" type="pres">
      <dgm:prSet presAssocID="{79FEC09D-C798-49FA-92EE-0E226166F0E6}" presName="spaceRect" presStyleCnt="0"/>
      <dgm:spPr/>
    </dgm:pt>
    <dgm:pt modelId="{EC88766A-9B6E-43D7-9B88-7B290D8AE27F}" type="pres">
      <dgm:prSet presAssocID="{79FEC09D-C798-49FA-92EE-0E226166F0E6}" presName="textRect" presStyleLbl="revTx" presStyleIdx="0" presStyleCnt="4">
        <dgm:presLayoutVars>
          <dgm:chMax val="1"/>
          <dgm:chPref val="1"/>
        </dgm:presLayoutVars>
      </dgm:prSet>
      <dgm:spPr/>
    </dgm:pt>
    <dgm:pt modelId="{0E2252BD-A377-48BB-A81C-9FD7B3E04957}" type="pres">
      <dgm:prSet presAssocID="{CA61BB0F-25C3-4CB4-BF65-A8CF987925F1}" presName="sibTrans" presStyleLbl="sibTrans2D1" presStyleIdx="0" presStyleCnt="0"/>
      <dgm:spPr/>
    </dgm:pt>
    <dgm:pt modelId="{DDEE4293-19EE-4505-BC0C-FC2404614809}" type="pres">
      <dgm:prSet presAssocID="{62B83C93-5598-47A8-9013-D6A8A5AEE0A8}" presName="compNode" presStyleCnt="0"/>
      <dgm:spPr/>
    </dgm:pt>
    <dgm:pt modelId="{F854C9FB-13E9-4AEC-8DC7-602BE74E47E3}" type="pres">
      <dgm:prSet presAssocID="{62B83C93-5598-47A8-9013-D6A8A5AEE0A8}" presName="iconBgRect" presStyleLbl="bgShp" presStyleIdx="1" presStyleCnt="4"/>
      <dgm:spPr/>
    </dgm:pt>
    <dgm:pt modelId="{38827BEF-6D58-463D-8E9F-0011FD59B96A}" type="pres">
      <dgm:prSet presAssocID="{62B83C93-5598-47A8-9013-D6A8A5AEE0A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usic"/>
        </a:ext>
      </dgm:extLst>
    </dgm:pt>
    <dgm:pt modelId="{64B8FF18-50A5-4031-87AC-B0FD2A57DA78}" type="pres">
      <dgm:prSet presAssocID="{62B83C93-5598-47A8-9013-D6A8A5AEE0A8}" presName="spaceRect" presStyleCnt="0"/>
      <dgm:spPr/>
    </dgm:pt>
    <dgm:pt modelId="{E8B7A1BD-2405-4494-A608-A34B7820CC41}" type="pres">
      <dgm:prSet presAssocID="{62B83C93-5598-47A8-9013-D6A8A5AEE0A8}" presName="textRect" presStyleLbl="revTx" presStyleIdx="1" presStyleCnt="4">
        <dgm:presLayoutVars>
          <dgm:chMax val="1"/>
          <dgm:chPref val="1"/>
        </dgm:presLayoutVars>
      </dgm:prSet>
      <dgm:spPr/>
    </dgm:pt>
    <dgm:pt modelId="{8F0C1E1F-6FEB-4108-BF1D-7407606A7890}" type="pres">
      <dgm:prSet presAssocID="{B4EFBEC1-603C-48C2-B4E1-AB5FB11FE5D0}" presName="sibTrans" presStyleLbl="sibTrans2D1" presStyleIdx="0" presStyleCnt="0"/>
      <dgm:spPr/>
    </dgm:pt>
    <dgm:pt modelId="{6F2D6199-AC70-4935-8A5B-884E31BCEAEA}" type="pres">
      <dgm:prSet presAssocID="{422B59D7-2C5D-448D-A8FD-38ECFF5ABDA1}" presName="compNode" presStyleCnt="0"/>
      <dgm:spPr/>
    </dgm:pt>
    <dgm:pt modelId="{BE36EE03-60F0-4AFE-ABC9-B468B918751C}" type="pres">
      <dgm:prSet presAssocID="{422B59D7-2C5D-448D-A8FD-38ECFF5ABDA1}" presName="iconBgRect" presStyleLbl="bgShp" presStyleIdx="2" presStyleCnt="4"/>
      <dgm:spPr/>
    </dgm:pt>
    <dgm:pt modelId="{EE462DD9-A7F1-4F76-ACE6-3C6A0B78551F}" type="pres">
      <dgm:prSet presAssocID="{422B59D7-2C5D-448D-A8FD-38ECFF5ABDA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 List"/>
        </a:ext>
      </dgm:extLst>
    </dgm:pt>
    <dgm:pt modelId="{6EE12201-F08A-4AC0-81EF-6473FA8AB2FA}" type="pres">
      <dgm:prSet presAssocID="{422B59D7-2C5D-448D-A8FD-38ECFF5ABDA1}" presName="spaceRect" presStyleCnt="0"/>
      <dgm:spPr/>
    </dgm:pt>
    <dgm:pt modelId="{E6D24C0A-AFCF-40C1-A1B9-A09ACA93AF3C}" type="pres">
      <dgm:prSet presAssocID="{422B59D7-2C5D-448D-A8FD-38ECFF5ABDA1}" presName="textRect" presStyleLbl="revTx" presStyleIdx="2" presStyleCnt="4">
        <dgm:presLayoutVars>
          <dgm:chMax val="1"/>
          <dgm:chPref val="1"/>
        </dgm:presLayoutVars>
      </dgm:prSet>
      <dgm:spPr/>
    </dgm:pt>
    <dgm:pt modelId="{624C9969-7E2B-473B-AB15-5B6B405C67DE}" type="pres">
      <dgm:prSet presAssocID="{80413102-6498-44D0-BEFF-7B056DCD0475}" presName="sibTrans" presStyleLbl="sibTrans2D1" presStyleIdx="0" presStyleCnt="0"/>
      <dgm:spPr/>
    </dgm:pt>
    <dgm:pt modelId="{CB5B5034-AD6D-44A5-A120-DD3C435B504D}" type="pres">
      <dgm:prSet presAssocID="{A90D0E8C-23D2-429F-AB65-93E57FC01C41}" presName="compNode" presStyleCnt="0"/>
      <dgm:spPr/>
    </dgm:pt>
    <dgm:pt modelId="{51D23627-494F-4DC1-8B43-8B8CE9716FA9}" type="pres">
      <dgm:prSet presAssocID="{A90D0E8C-23D2-429F-AB65-93E57FC01C41}" presName="iconBgRect" presStyleLbl="bgShp" presStyleIdx="3" presStyleCnt="4"/>
      <dgm:spPr/>
    </dgm:pt>
    <dgm:pt modelId="{D178024F-581B-41C2-853E-A2E667266736}" type="pres">
      <dgm:prSet presAssocID="{A90D0E8C-23D2-429F-AB65-93E57FC01C4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373F03AF-0E6F-4BE6-B7A0-3C1EEBF4ABF2}" type="pres">
      <dgm:prSet presAssocID="{A90D0E8C-23D2-429F-AB65-93E57FC01C41}" presName="spaceRect" presStyleCnt="0"/>
      <dgm:spPr/>
    </dgm:pt>
    <dgm:pt modelId="{78FF8018-CAE6-4E33-9C9A-5F3937358735}" type="pres">
      <dgm:prSet presAssocID="{A90D0E8C-23D2-429F-AB65-93E57FC01C41}" presName="textRect" presStyleLbl="revTx" presStyleIdx="3" presStyleCnt="4">
        <dgm:presLayoutVars>
          <dgm:chMax val="1"/>
          <dgm:chPref val="1"/>
        </dgm:presLayoutVars>
      </dgm:prSet>
      <dgm:spPr/>
    </dgm:pt>
  </dgm:ptLst>
  <dgm:cxnLst>
    <dgm:cxn modelId="{BCB24517-79DF-4158-A119-901105899B82}" type="presOf" srcId="{A90D0E8C-23D2-429F-AB65-93E57FC01C41}" destId="{78FF8018-CAE6-4E33-9C9A-5F3937358735}" srcOrd="0" destOrd="0" presId="urn:microsoft.com/office/officeart/2018/2/layout/IconCircleList"/>
    <dgm:cxn modelId="{E6AE5A1C-6C95-455B-BEA8-2364D9526450}" type="presOf" srcId="{79FEC09D-C798-49FA-92EE-0E226166F0E6}" destId="{EC88766A-9B6E-43D7-9B88-7B290D8AE27F}" srcOrd="0" destOrd="0" presId="urn:microsoft.com/office/officeart/2018/2/layout/IconCircleList"/>
    <dgm:cxn modelId="{CDBE2B2E-E764-445B-8A34-255C0FCDE0F4}" type="presOf" srcId="{422B59D7-2C5D-448D-A8FD-38ECFF5ABDA1}" destId="{E6D24C0A-AFCF-40C1-A1B9-A09ACA93AF3C}" srcOrd="0" destOrd="0" presId="urn:microsoft.com/office/officeart/2018/2/layout/IconCircleList"/>
    <dgm:cxn modelId="{AD05C939-7EF3-475C-AC93-8A17F907834F}" srcId="{B3E827D4-AC85-4F00-999C-615F68D38770}" destId="{422B59D7-2C5D-448D-A8FD-38ECFF5ABDA1}" srcOrd="2" destOrd="0" parTransId="{75D56857-81FF-4178-BCA4-CB6C1CB80F8A}" sibTransId="{80413102-6498-44D0-BEFF-7B056DCD0475}"/>
    <dgm:cxn modelId="{0A48AD3E-AFE5-45B3-8662-5556F030314F}" srcId="{B3E827D4-AC85-4F00-999C-615F68D38770}" destId="{79FEC09D-C798-49FA-92EE-0E226166F0E6}" srcOrd="0" destOrd="0" parTransId="{8BCE4D97-B2C8-4917-9C60-BDA42FF951C7}" sibTransId="{CA61BB0F-25C3-4CB4-BF65-A8CF987925F1}"/>
    <dgm:cxn modelId="{40158A62-F2D5-46B9-A7B9-719C8D1957B6}" type="presOf" srcId="{62B83C93-5598-47A8-9013-D6A8A5AEE0A8}" destId="{E8B7A1BD-2405-4494-A608-A34B7820CC41}" srcOrd="0" destOrd="0" presId="urn:microsoft.com/office/officeart/2018/2/layout/IconCircleList"/>
    <dgm:cxn modelId="{2F76D457-CFBB-472A-B101-087AD8E5B446}" type="presOf" srcId="{CA61BB0F-25C3-4CB4-BF65-A8CF987925F1}" destId="{0E2252BD-A377-48BB-A81C-9FD7B3E04957}" srcOrd="0" destOrd="0" presId="urn:microsoft.com/office/officeart/2018/2/layout/IconCircleList"/>
    <dgm:cxn modelId="{436B4C89-9C97-46CB-ABA2-8710491F5A1B}" type="presOf" srcId="{B4EFBEC1-603C-48C2-B4E1-AB5FB11FE5D0}" destId="{8F0C1E1F-6FEB-4108-BF1D-7407606A7890}" srcOrd="0" destOrd="0" presId="urn:microsoft.com/office/officeart/2018/2/layout/IconCircleList"/>
    <dgm:cxn modelId="{F7935893-17B3-47C1-9EDB-2D33F5F77714}" srcId="{B3E827D4-AC85-4F00-999C-615F68D38770}" destId="{A90D0E8C-23D2-429F-AB65-93E57FC01C41}" srcOrd="3" destOrd="0" parTransId="{11A40FC7-74EF-47DA-9151-80AB8D69A008}" sibTransId="{75318032-C1E5-46DF-A6C0-8340F6D7939F}"/>
    <dgm:cxn modelId="{A9A481B2-2E66-49ED-B287-DA362367299F}" srcId="{B3E827D4-AC85-4F00-999C-615F68D38770}" destId="{62B83C93-5598-47A8-9013-D6A8A5AEE0A8}" srcOrd="1" destOrd="0" parTransId="{7C51D4BA-3C1F-4792-AB74-979BA8FB38F9}" sibTransId="{B4EFBEC1-603C-48C2-B4E1-AB5FB11FE5D0}"/>
    <dgm:cxn modelId="{4D9FC2D7-32F5-4DB2-B616-2C96668A820D}" type="presOf" srcId="{B3E827D4-AC85-4F00-999C-615F68D38770}" destId="{0F433206-9E32-4D6E-B19A-6816EBA69F69}" srcOrd="0" destOrd="0" presId="urn:microsoft.com/office/officeart/2018/2/layout/IconCircleList"/>
    <dgm:cxn modelId="{0CD4C4F5-B11F-4054-8F58-061EEA99BAE7}" type="presOf" srcId="{80413102-6498-44D0-BEFF-7B056DCD0475}" destId="{624C9969-7E2B-473B-AB15-5B6B405C67DE}" srcOrd="0" destOrd="0" presId="urn:microsoft.com/office/officeart/2018/2/layout/IconCircleList"/>
    <dgm:cxn modelId="{3DE3C9BD-126D-4040-9802-271AEB05EC63}" type="presParOf" srcId="{0F433206-9E32-4D6E-B19A-6816EBA69F69}" destId="{46361EEB-9AC9-4776-9134-0A5C1E2E121B}" srcOrd="0" destOrd="0" presId="urn:microsoft.com/office/officeart/2018/2/layout/IconCircleList"/>
    <dgm:cxn modelId="{DB2A4FC0-809E-4D96-B764-DD4E2145AB6D}" type="presParOf" srcId="{46361EEB-9AC9-4776-9134-0A5C1E2E121B}" destId="{DF299636-5244-482B-9EB9-BECAB58D6DDA}" srcOrd="0" destOrd="0" presId="urn:microsoft.com/office/officeart/2018/2/layout/IconCircleList"/>
    <dgm:cxn modelId="{89A137B6-E4B4-4DCF-B4A2-AECFC63F20AC}" type="presParOf" srcId="{DF299636-5244-482B-9EB9-BECAB58D6DDA}" destId="{334F4328-FC0E-49DF-8A3E-BECF5985E05A}" srcOrd="0" destOrd="0" presId="urn:microsoft.com/office/officeart/2018/2/layout/IconCircleList"/>
    <dgm:cxn modelId="{559F619E-A3BF-4835-A25C-136293AA1158}" type="presParOf" srcId="{DF299636-5244-482B-9EB9-BECAB58D6DDA}" destId="{41B6A7E4-22F1-4845-82A5-D253B89C5592}" srcOrd="1" destOrd="0" presId="urn:microsoft.com/office/officeart/2018/2/layout/IconCircleList"/>
    <dgm:cxn modelId="{0EB9204B-B321-40B7-9536-EB2788F68ACC}" type="presParOf" srcId="{DF299636-5244-482B-9EB9-BECAB58D6DDA}" destId="{DA114BC6-9BC7-428E-8552-1230B3168BD4}" srcOrd="2" destOrd="0" presId="urn:microsoft.com/office/officeart/2018/2/layout/IconCircleList"/>
    <dgm:cxn modelId="{73CE262C-B0D0-4AB7-BE21-5E1AF315D1D1}" type="presParOf" srcId="{DF299636-5244-482B-9EB9-BECAB58D6DDA}" destId="{EC88766A-9B6E-43D7-9B88-7B290D8AE27F}" srcOrd="3" destOrd="0" presId="urn:microsoft.com/office/officeart/2018/2/layout/IconCircleList"/>
    <dgm:cxn modelId="{3D2A9181-8676-4C31-8C9E-080588F811B9}" type="presParOf" srcId="{46361EEB-9AC9-4776-9134-0A5C1E2E121B}" destId="{0E2252BD-A377-48BB-A81C-9FD7B3E04957}" srcOrd="1" destOrd="0" presId="urn:microsoft.com/office/officeart/2018/2/layout/IconCircleList"/>
    <dgm:cxn modelId="{17B1ADA9-752C-4E1E-9ED1-31932E0B67D9}" type="presParOf" srcId="{46361EEB-9AC9-4776-9134-0A5C1E2E121B}" destId="{DDEE4293-19EE-4505-BC0C-FC2404614809}" srcOrd="2" destOrd="0" presId="urn:microsoft.com/office/officeart/2018/2/layout/IconCircleList"/>
    <dgm:cxn modelId="{30234833-EB62-4173-8460-8BA1192017F5}" type="presParOf" srcId="{DDEE4293-19EE-4505-BC0C-FC2404614809}" destId="{F854C9FB-13E9-4AEC-8DC7-602BE74E47E3}" srcOrd="0" destOrd="0" presId="urn:microsoft.com/office/officeart/2018/2/layout/IconCircleList"/>
    <dgm:cxn modelId="{0918EC05-C081-4164-9032-C610FD921337}" type="presParOf" srcId="{DDEE4293-19EE-4505-BC0C-FC2404614809}" destId="{38827BEF-6D58-463D-8E9F-0011FD59B96A}" srcOrd="1" destOrd="0" presId="urn:microsoft.com/office/officeart/2018/2/layout/IconCircleList"/>
    <dgm:cxn modelId="{86C5EFFD-A2ED-49DB-A6FC-35005CDC693C}" type="presParOf" srcId="{DDEE4293-19EE-4505-BC0C-FC2404614809}" destId="{64B8FF18-50A5-4031-87AC-B0FD2A57DA78}" srcOrd="2" destOrd="0" presId="urn:microsoft.com/office/officeart/2018/2/layout/IconCircleList"/>
    <dgm:cxn modelId="{5C443ADD-6F5D-4A58-B5D8-D184FAF0A5C9}" type="presParOf" srcId="{DDEE4293-19EE-4505-BC0C-FC2404614809}" destId="{E8B7A1BD-2405-4494-A608-A34B7820CC41}" srcOrd="3" destOrd="0" presId="urn:microsoft.com/office/officeart/2018/2/layout/IconCircleList"/>
    <dgm:cxn modelId="{69707AAD-5276-4DD7-B023-2CAEC51B3677}" type="presParOf" srcId="{46361EEB-9AC9-4776-9134-0A5C1E2E121B}" destId="{8F0C1E1F-6FEB-4108-BF1D-7407606A7890}" srcOrd="3" destOrd="0" presId="urn:microsoft.com/office/officeart/2018/2/layout/IconCircleList"/>
    <dgm:cxn modelId="{6B5D21CD-EF3C-4A5E-8C8E-27ACF3904756}" type="presParOf" srcId="{46361EEB-9AC9-4776-9134-0A5C1E2E121B}" destId="{6F2D6199-AC70-4935-8A5B-884E31BCEAEA}" srcOrd="4" destOrd="0" presId="urn:microsoft.com/office/officeart/2018/2/layout/IconCircleList"/>
    <dgm:cxn modelId="{741DB2FF-9CD1-4304-953B-0125C81265DB}" type="presParOf" srcId="{6F2D6199-AC70-4935-8A5B-884E31BCEAEA}" destId="{BE36EE03-60F0-4AFE-ABC9-B468B918751C}" srcOrd="0" destOrd="0" presId="urn:microsoft.com/office/officeart/2018/2/layout/IconCircleList"/>
    <dgm:cxn modelId="{1F55583D-CBFC-4577-81D0-3E22D780E0F6}" type="presParOf" srcId="{6F2D6199-AC70-4935-8A5B-884E31BCEAEA}" destId="{EE462DD9-A7F1-4F76-ACE6-3C6A0B78551F}" srcOrd="1" destOrd="0" presId="urn:microsoft.com/office/officeart/2018/2/layout/IconCircleList"/>
    <dgm:cxn modelId="{0A905B1B-BA53-4D44-A212-DEDFCA023D7F}" type="presParOf" srcId="{6F2D6199-AC70-4935-8A5B-884E31BCEAEA}" destId="{6EE12201-F08A-4AC0-81EF-6473FA8AB2FA}" srcOrd="2" destOrd="0" presId="urn:microsoft.com/office/officeart/2018/2/layout/IconCircleList"/>
    <dgm:cxn modelId="{33B6F387-35F5-48D3-847F-F2FA200A1102}" type="presParOf" srcId="{6F2D6199-AC70-4935-8A5B-884E31BCEAEA}" destId="{E6D24C0A-AFCF-40C1-A1B9-A09ACA93AF3C}" srcOrd="3" destOrd="0" presId="urn:microsoft.com/office/officeart/2018/2/layout/IconCircleList"/>
    <dgm:cxn modelId="{B977781F-B54F-4BC5-AE59-A863BBDCB67F}" type="presParOf" srcId="{46361EEB-9AC9-4776-9134-0A5C1E2E121B}" destId="{624C9969-7E2B-473B-AB15-5B6B405C67DE}" srcOrd="5" destOrd="0" presId="urn:microsoft.com/office/officeart/2018/2/layout/IconCircleList"/>
    <dgm:cxn modelId="{E373FBCA-F276-4E93-B6DD-EAF6371F2E1F}" type="presParOf" srcId="{46361EEB-9AC9-4776-9134-0A5C1E2E121B}" destId="{CB5B5034-AD6D-44A5-A120-DD3C435B504D}" srcOrd="6" destOrd="0" presId="urn:microsoft.com/office/officeart/2018/2/layout/IconCircleList"/>
    <dgm:cxn modelId="{11924766-ED4A-417E-9F95-82C4510CA567}" type="presParOf" srcId="{CB5B5034-AD6D-44A5-A120-DD3C435B504D}" destId="{51D23627-494F-4DC1-8B43-8B8CE9716FA9}" srcOrd="0" destOrd="0" presId="urn:microsoft.com/office/officeart/2018/2/layout/IconCircleList"/>
    <dgm:cxn modelId="{F6AA5811-BF1D-494E-A69F-C3E8D565312B}" type="presParOf" srcId="{CB5B5034-AD6D-44A5-A120-DD3C435B504D}" destId="{D178024F-581B-41C2-853E-A2E667266736}" srcOrd="1" destOrd="0" presId="urn:microsoft.com/office/officeart/2018/2/layout/IconCircleList"/>
    <dgm:cxn modelId="{DA1DE982-90E6-4A25-AC1F-541CDD62389C}" type="presParOf" srcId="{CB5B5034-AD6D-44A5-A120-DD3C435B504D}" destId="{373F03AF-0E6F-4BE6-B7A0-3C1EEBF4ABF2}" srcOrd="2" destOrd="0" presId="urn:microsoft.com/office/officeart/2018/2/layout/IconCircleList"/>
    <dgm:cxn modelId="{B6CFCD80-E6E1-4288-9953-5B47DD8FBF9E}" type="presParOf" srcId="{CB5B5034-AD6D-44A5-A120-DD3C435B504D}" destId="{78FF8018-CAE6-4E33-9C9A-5F3937358735}" srcOrd="3" destOrd="0" presId="urn:microsoft.com/office/officeart/2018/2/layout/IconCircle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AA258D-6607-451A-85CE-56C40EEBDC91}" type="doc">
      <dgm:prSet loTypeId="urn:microsoft.com/office/officeart/2016/7/layout/BasicLinearProcessNumbered" loCatId="process" qsTypeId="urn:microsoft.com/office/officeart/2005/8/quickstyle/simple3" qsCatId="simple" csTypeId="urn:microsoft.com/office/officeart/2005/8/colors/accent3_2" csCatId="accent3" phldr="1"/>
      <dgm:spPr/>
      <dgm:t>
        <a:bodyPr/>
        <a:lstStyle/>
        <a:p>
          <a:endParaRPr lang="en-US"/>
        </a:p>
      </dgm:t>
    </dgm:pt>
    <dgm:pt modelId="{0D9CFE54-1666-4BF6-B2E6-CF14F9EAE114}">
      <dgm:prSet phldrT="[Text]"/>
      <dgm:spPr/>
      <dgm:t>
        <a:bodyPr/>
        <a:lstStyle/>
        <a:p>
          <a:r>
            <a:rPr lang="en-US" dirty="0"/>
            <a:t>Combine and tag many tables into one (8 -&gt; 1)</a:t>
          </a:r>
        </a:p>
      </dgm:t>
    </dgm:pt>
    <dgm:pt modelId="{87E34688-8152-4E4A-A11C-F26B105424CC}" type="parTrans" cxnId="{18877CF8-0519-48FB-BBEB-AEEC0AAD5548}">
      <dgm:prSet/>
      <dgm:spPr/>
      <dgm:t>
        <a:bodyPr/>
        <a:lstStyle/>
        <a:p>
          <a:endParaRPr lang="en-US"/>
        </a:p>
      </dgm:t>
    </dgm:pt>
    <dgm:pt modelId="{B4171D2E-FEDA-4C32-A3BD-5B460883AE87}" type="sibTrans" cxnId="{18877CF8-0519-48FB-BBEB-AEEC0AAD5548}">
      <dgm:prSet phldrT="1"/>
      <dgm:spPr/>
      <dgm:t>
        <a:bodyPr/>
        <a:lstStyle/>
        <a:p>
          <a:r>
            <a:rPr lang="en-US"/>
            <a:t>1</a:t>
          </a:r>
        </a:p>
      </dgm:t>
    </dgm:pt>
    <dgm:pt modelId="{4C82724A-F57D-4FCA-A9BE-4E7565C6DA8D}">
      <dgm:prSet phldrT="[Text]"/>
      <dgm:spPr/>
      <dgm:t>
        <a:bodyPr/>
        <a:lstStyle/>
        <a:p>
          <a:r>
            <a:rPr lang="en-US" dirty="0"/>
            <a:t>Standardize Client Id’s between the years</a:t>
          </a:r>
        </a:p>
      </dgm:t>
    </dgm:pt>
    <dgm:pt modelId="{C53E6BE7-66C2-43B7-92CA-3FFBA4A752F0}" type="parTrans" cxnId="{476D37F7-269C-49CC-AC48-E6A91123C6CA}">
      <dgm:prSet/>
      <dgm:spPr/>
      <dgm:t>
        <a:bodyPr/>
        <a:lstStyle/>
        <a:p>
          <a:endParaRPr lang="en-US"/>
        </a:p>
      </dgm:t>
    </dgm:pt>
    <dgm:pt modelId="{0DE77327-15FE-4BE1-A758-F3D67D6D9F95}" type="sibTrans" cxnId="{476D37F7-269C-49CC-AC48-E6A91123C6CA}">
      <dgm:prSet phldrT="2"/>
      <dgm:spPr/>
      <dgm:t>
        <a:bodyPr/>
        <a:lstStyle/>
        <a:p>
          <a:r>
            <a:rPr lang="en-US"/>
            <a:t>2</a:t>
          </a:r>
        </a:p>
      </dgm:t>
    </dgm:pt>
    <dgm:pt modelId="{71513B51-D5D2-4125-80BE-79148ACBF5F1}">
      <dgm:prSet phldrT="[Text]"/>
      <dgm:spPr/>
      <dgm:t>
        <a:bodyPr/>
        <a:lstStyle/>
        <a:p>
          <a:r>
            <a:rPr lang="en-US" dirty="0"/>
            <a:t>Format Colum Headers</a:t>
          </a:r>
        </a:p>
      </dgm:t>
    </dgm:pt>
    <dgm:pt modelId="{C8DF465C-B9DB-4AA2-90CE-BE483059573B}" type="parTrans" cxnId="{29822900-BAD2-4E40-9CE7-708B2EC129BB}">
      <dgm:prSet/>
      <dgm:spPr/>
      <dgm:t>
        <a:bodyPr/>
        <a:lstStyle/>
        <a:p>
          <a:endParaRPr lang="en-US"/>
        </a:p>
      </dgm:t>
    </dgm:pt>
    <dgm:pt modelId="{5684FBA2-B5EB-4CED-93FB-ED6B89DF4103}" type="sibTrans" cxnId="{29822900-BAD2-4E40-9CE7-708B2EC129BB}">
      <dgm:prSet phldrT="3"/>
      <dgm:spPr/>
      <dgm:t>
        <a:bodyPr/>
        <a:lstStyle/>
        <a:p>
          <a:r>
            <a:rPr lang="en-US"/>
            <a:t>3</a:t>
          </a:r>
        </a:p>
      </dgm:t>
    </dgm:pt>
    <dgm:pt modelId="{9DD25F34-A240-494E-8AD0-CBAD45F7E173}">
      <dgm:prSet phldrT="[Text]"/>
      <dgm:spPr/>
      <dgm:t>
        <a:bodyPr/>
        <a:lstStyle/>
        <a:p>
          <a:r>
            <a:rPr lang="en-US" dirty="0"/>
            <a:t>Convert Data Types</a:t>
          </a:r>
        </a:p>
      </dgm:t>
    </dgm:pt>
    <dgm:pt modelId="{1D8BBF7B-C25C-42E1-AA07-B2B88E63DD1F}" type="parTrans" cxnId="{250D9AB3-BD66-4E5D-93CF-DA9402AA3867}">
      <dgm:prSet/>
      <dgm:spPr/>
      <dgm:t>
        <a:bodyPr/>
        <a:lstStyle/>
        <a:p>
          <a:endParaRPr lang="en-US"/>
        </a:p>
      </dgm:t>
    </dgm:pt>
    <dgm:pt modelId="{56C7B80B-DA47-4284-8910-9CCE5C534CD9}" type="sibTrans" cxnId="{250D9AB3-BD66-4E5D-93CF-DA9402AA3867}">
      <dgm:prSet phldrT="4"/>
      <dgm:spPr/>
      <dgm:t>
        <a:bodyPr/>
        <a:lstStyle/>
        <a:p>
          <a:r>
            <a:rPr lang="en-US"/>
            <a:t>4</a:t>
          </a:r>
        </a:p>
      </dgm:t>
    </dgm:pt>
    <dgm:pt modelId="{214FADFC-5FBC-4014-9119-52ABB8F0BA9A}">
      <dgm:prSet phldrT="[Text]"/>
      <dgm:spPr/>
      <dgm:t>
        <a:bodyPr/>
        <a:lstStyle/>
        <a:p>
          <a:r>
            <a:rPr lang="en-US" dirty="0"/>
            <a:t>Regroup Race/Ethnicity due to Imbalances</a:t>
          </a:r>
        </a:p>
      </dgm:t>
    </dgm:pt>
    <dgm:pt modelId="{8D5EC253-1950-4EAC-8C0B-C4ACFD96AAA2}" type="parTrans" cxnId="{B3D4A57F-ECAB-4C46-8F29-52C7D9DE9605}">
      <dgm:prSet/>
      <dgm:spPr/>
      <dgm:t>
        <a:bodyPr/>
        <a:lstStyle/>
        <a:p>
          <a:endParaRPr lang="en-US"/>
        </a:p>
      </dgm:t>
    </dgm:pt>
    <dgm:pt modelId="{8F8A974B-A907-493D-AD76-C47DB616BE23}" type="sibTrans" cxnId="{B3D4A57F-ECAB-4C46-8F29-52C7D9DE9605}">
      <dgm:prSet phldrT="5"/>
      <dgm:spPr/>
      <dgm:t>
        <a:bodyPr/>
        <a:lstStyle/>
        <a:p>
          <a:r>
            <a:rPr lang="en-US"/>
            <a:t>5</a:t>
          </a:r>
        </a:p>
      </dgm:t>
    </dgm:pt>
    <dgm:pt modelId="{10AD5E0B-0565-456E-B41F-D41563742965}">
      <dgm:prSet phldrT="[Text]"/>
      <dgm:spPr/>
      <dgm:t>
        <a:bodyPr/>
        <a:lstStyle/>
        <a:p>
          <a:r>
            <a:rPr lang="en-US" dirty="0"/>
            <a:t>Enumerate categorical survey questions</a:t>
          </a:r>
        </a:p>
      </dgm:t>
    </dgm:pt>
    <dgm:pt modelId="{0E333376-0517-46BD-9ECC-F9925353B8F8}" type="parTrans" cxnId="{732FC79E-6807-47F9-9151-58AA135FF10C}">
      <dgm:prSet/>
      <dgm:spPr/>
      <dgm:t>
        <a:bodyPr/>
        <a:lstStyle/>
        <a:p>
          <a:endParaRPr lang="en-US"/>
        </a:p>
      </dgm:t>
    </dgm:pt>
    <dgm:pt modelId="{09039F52-3851-46A0-AC52-AA4329BC1508}" type="sibTrans" cxnId="{732FC79E-6807-47F9-9151-58AA135FF10C}">
      <dgm:prSet phldrT="6"/>
      <dgm:spPr/>
      <dgm:t>
        <a:bodyPr/>
        <a:lstStyle/>
        <a:p>
          <a:r>
            <a:rPr lang="en-US"/>
            <a:t>6</a:t>
          </a:r>
        </a:p>
      </dgm:t>
    </dgm:pt>
    <dgm:pt modelId="{223B4661-86C0-48A6-9625-23544A04E5CE}">
      <dgm:prSet phldrT="[Text]"/>
      <dgm:spPr/>
      <dgm:t>
        <a:bodyPr/>
        <a:lstStyle/>
        <a:p>
          <a:r>
            <a:rPr lang="en-US" dirty="0"/>
            <a:t>Replace NA values with median value</a:t>
          </a:r>
        </a:p>
      </dgm:t>
    </dgm:pt>
    <dgm:pt modelId="{8FDF7B97-CEDE-4F2F-BC94-EC8686B44389}" type="parTrans" cxnId="{1C240A5A-0E50-46FC-A368-DB55578B3A4A}">
      <dgm:prSet/>
      <dgm:spPr/>
      <dgm:t>
        <a:bodyPr/>
        <a:lstStyle/>
        <a:p>
          <a:endParaRPr lang="en-US"/>
        </a:p>
      </dgm:t>
    </dgm:pt>
    <dgm:pt modelId="{31B613F4-352F-4BB0-B1C2-F579C9CC642B}" type="sibTrans" cxnId="{1C240A5A-0E50-46FC-A368-DB55578B3A4A}">
      <dgm:prSet phldrT="7"/>
      <dgm:spPr/>
      <dgm:t>
        <a:bodyPr/>
        <a:lstStyle/>
        <a:p>
          <a:r>
            <a:rPr lang="en-US"/>
            <a:t>7</a:t>
          </a:r>
        </a:p>
      </dgm:t>
    </dgm:pt>
    <dgm:pt modelId="{3AD6E6F7-2F2A-4882-AB3A-621B396B8DBC}">
      <dgm:prSet phldrT="[Text]"/>
      <dgm:spPr/>
      <dgm:t>
        <a:bodyPr/>
        <a:lstStyle/>
        <a:p>
          <a:r>
            <a:rPr lang="en-US" dirty="0"/>
            <a:t>Drop Unused Column</a:t>
          </a:r>
        </a:p>
      </dgm:t>
    </dgm:pt>
    <dgm:pt modelId="{98CEBCCA-414E-4B07-9CBE-243528CFB4B7}" type="parTrans" cxnId="{6BAB79FD-9CE9-4254-A45B-571759008EFE}">
      <dgm:prSet/>
      <dgm:spPr/>
      <dgm:t>
        <a:bodyPr/>
        <a:lstStyle/>
        <a:p>
          <a:endParaRPr lang="en-US"/>
        </a:p>
      </dgm:t>
    </dgm:pt>
    <dgm:pt modelId="{94052E87-282E-4808-B53D-01E478F23E3F}" type="sibTrans" cxnId="{6BAB79FD-9CE9-4254-A45B-571759008EFE}">
      <dgm:prSet phldrT="8"/>
      <dgm:spPr/>
      <dgm:t>
        <a:bodyPr/>
        <a:lstStyle/>
        <a:p>
          <a:r>
            <a:rPr lang="en-US"/>
            <a:t>8</a:t>
          </a:r>
        </a:p>
      </dgm:t>
    </dgm:pt>
    <dgm:pt modelId="{B97083DE-471A-4DA0-8FBE-BA8B903687B3}" type="pres">
      <dgm:prSet presAssocID="{93AA258D-6607-451A-85CE-56C40EEBDC91}" presName="Name0" presStyleCnt="0">
        <dgm:presLayoutVars>
          <dgm:animLvl val="lvl"/>
          <dgm:resizeHandles val="exact"/>
        </dgm:presLayoutVars>
      </dgm:prSet>
      <dgm:spPr/>
    </dgm:pt>
    <dgm:pt modelId="{8F3B5439-2D13-4983-95E7-FD0968C2879C}" type="pres">
      <dgm:prSet presAssocID="{0D9CFE54-1666-4BF6-B2E6-CF14F9EAE114}" presName="compositeNode" presStyleCnt="0">
        <dgm:presLayoutVars>
          <dgm:bulletEnabled val="1"/>
        </dgm:presLayoutVars>
      </dgm:prSet>
      <dgm:spPr/>
    </dgm:pt>
    <dgm:pt modelId="{C20D414B-82EB-40DF-AD13-0799F609ADAA}" type="pres">
      <dgm:prSet presAssocID="{0D9CFE54-1666-4BF6-B2E6-CF14F9EAE114}" presName="bgRect" presStyleLbl="bgAccFollowNode1" presStyleIdx="0" presStyleCnt="8"/>
      <dgm:spPr/>
    </dgm:pt>
    <dgm:pt modelId="{27B9740C-B48A-4471-9A54-E4D646DD777E}" type="pres">
      <dgm:prSet presAssocID="{B4171D2E-FEDA-4C32-A3BD-5B460883AE87}" presName="sibTransNodeCircle" presStyleLbl="alignNode1" presStyleIdx="0" presStyleCnt="16">
        <dgm:presLayoutVars>
          <dgm:chMax val="0"/>
          <dgm:bulletEnabled/>
        </dgm:presLayoutVars>
      </dgm:prSet>
      <dgm:spPr/>
    </dgm:pt>
    <dgm:pt modelId="{4A8A8BD4-516D-459A-BEFA-FA09D4CD75EE}" type="pres">
      <dgm:prSet presAssocID="{0D9CFE54-1666-4BF6-B2E6-CF14F9EAE114}" presName="bottomLine" presStyleLbl="alignNode1" presStyleIdx="1" presStyleCnt="16">
        <dgm:presLayoutVars/>
      </dgm:prSet>
      <dgm:spPr/>
    </dgm:pt>
    <dgm:pt modelId="{D28874B5-B69E-424F-81F7-EE593F976E65}" type="pres">
      <dgm:prSet presAssocID="{0D9CFE54-1666-4BF6-B2E6-CF14F9EAE114}" presName="nodeText" presStyleLbl="bgAccFollowNode1" presStyleIdx="0" presStyleCnt="8">
        <dgm:presLayoutVars>
          <dgm:bulletEnabled val="1"/>
        </dgm:presLayoutVars>
      </dgm:prSet>
      <dgm:spPr/>
    </dgm:pt>
    <dgm:pt modelId="{8BB982F6-3348-46CE-A2E4-13230B0B9D27}" type="pres">
      <dgm:prSet presAssocID="{B4171D2E-FEDA-4C32-A3BD-5B460883AE87}" presName="sibTrans" presStyleCnt="0"/>
      <dgm:spPr/>
    </dgm:pt>
    <dgm:pt modelId="{344AD3B4-AA48-44F2-BCBE-B96A22CE3201}" type="pres">
      <dgm:prSet presAssocID="{4C82724A-F57D-4FCA-A9BE-4E7565C6DA8D}" presName="compositeNode" presStyleCnt="0">
        <dgm:presLayoutVars>
          <dgm:bulletEnabled val="1"/>
        </dgm:presLayoutVars>
      </dgm:prSet>
      <dgm:spPr/>
    </dgm:pt>
    <dgm:pt modelId="{CF759177-748C-4313-8A7A-27106AB878F5}" type="pres">
      <dgm:prSet presAssocID="{4C82724A-F57D-4FCA-A9BE-4E7565C6DA8D}" presName="bgRect" presStyleLbl="bgAccFollowNode1" presStyleIdx="1" presStyleCnt="8"/>
      <dgm:spPr/>
    </dgm:pt>
    <dgm:pt modelId="{AA852F5A-E2E2-4274-AE6F-E6E52112329D}" type="pres">
      <dgm:prSet presAssocID="{0DE77327-15FE-4BE1-A758-F3D67D6D9F95}" presName="sibTransNodeCircle" presStyleLbl="alignNode1" presStyleIdx="2" presStyleCnt="16">
        <dgm:presLayoutVars>
          <dgm:chMax val="0"/>
          <dgm:bulletEnabled/>
        </dgm:presLayoutVars>
      </dgm:prSet>
      <dgm:spPr/>
    </dgm:pt>
    <dgm:pt modelId="{B6EB8FAA-33A8-4D45-9B02-2E508E0A1CAD}" type="pres">
      <dgm:prSet presAssocID="{4C82724A-F57D-4FCA-A9BE-4E7565C6DA8D}" presName="bottomLine" presStyleLbl="alignNode1" presStyleIdx="3" presStyleCnt="16">
        <dgm:presLayoutVars/>
      </dgm:prSet>
      <dgm:spPr/>
    </dgm:pt>
    <dgm:pt modelId="{0174EECB-E49A-4C49-9269-0F1A50D4CCD6}" type="pres">
      <dgm:prSet presAssocID="{4C82724A-F57D-4FCA-A9BE-4E7565C6DA8D}" presName="nodeText" presStyleLbl="bgAccFollowNode1" presStyleIdx="1" presStyleCnt="8">
        <dgm:presLayoutVars>
          <dgm:bulletEnabled val="1"/>
        </dgm:presLayoutVars>
      </dgm:prSet>
      <dgm:spPr/>
    </dgm:pt>
    <dgm:pt modelId="{C213C6A7-F942-41D7-A89F-10F0576D36CB}" type="pres">
      <dgm:prSet presAssocID="{0DE77327-15FE-4BE1-A758-F3D67D6D9F95}" presName="sibTrans" presStyleCnt="0"/>
      <dgm:spPr/>
    </dgm:pt>
    <dgm:pt modelId="{3C02B354-A089-4191-AF97-1831A8782F1A}" type="pres">
      <dgm:prSet presAssocID="{71513B51-D5D2-4125-80BE-79148ACBF5F1}" presName="compositeNode" presStyleCnt="0">
        <dgm:presLayoutVars>
          <dgm:bulletEnabled val="1"/>
        </dgm:presLayoutVars>
      </dgm:prSet>
      <dgm:spPr/>
    </dgm:pt>
    <dgm:pt modelId="{842C4F68-1186-465F-8C1A-189DAA9C8440}" type="pres">
      <dgm:prSet presAssocID="{71513B51-D5D2-4125-80BE-79148ACBF5F1}" presName="bgRect" presStyleLbl="bgAccFollowNode1" presStyleIdx="2" presStyleCnt="8"/>
      <dgm:spPr/>
    </dgm:pt>
    <dgm:pt modelId="{D5B46F8C-F615-445B-8BA1-FC9106BBF5F6}" type="pres">
      <dgm:prSet presAssocID="{5684FBA2-B5EB-4CED-93FB-ED6B89DF4103}" presName="sibTransNodeCircle" presStyleLbl="alignNode1" presStyleIdx="4" presStyleCnt="16">
        <dgm:presLayoutVars>
          <dgm:chMax val="0"/>
          <dgm:bulletEnabled/>
        </dgm:presLayoutVars>
      </dgm:prSet>
      <dgm:spPr/>
    </dgm:pt>
    <dgm:pt modelId="{28288C0B-3083-4CB7-8739-E95C8A273756}" type="pres">
      <dgm:prSet presAssocID="{71513B51-D5D2-4125-80BE-79148ACBF5F1}" presName="bottomLine" presStyleLbl="alignNode1" presStyleIdx="5" presStyleCnt="16">
        <dgm:presLayoutVars/>
      </dgm:prSet>
      <dgm:spPr/>
    </dgm:pt>
    <dgm:pt modelId="{75017F91-B0BD-4A81-B88F-05C9CA41A0C7}" type="pres">
      <dgm:prSet presAssocID="{71513B51-D5D2-4125-80BE-79148ACBF5F1}" presName="nodeText" presStyleLbl="bgAccFollowNode1" presStyleIdx="2" presStyleCnt="8">
        <dgm:presLayoutVars>
          <dgm:bulletEnabled val="1"/>
        </dgm:presLayoutVars>
      </dgm:prSet>
      <dgm:spPr/>
    </dgm:pt>
    <dgm:pt modelId="{FB6AF409-604F-495E-9C37-788CB5857E85}" type="pres">
      <dgm:prSet presAssocID="{5684FBA2-B5EB-4CED-93FB-ED6B89DF4103}" presName="sibTrans" presStyleCnt="0"/>
      <dgm:spPr/>
    </dgm:pt>
    <dgm:pt modelId="{003CC210-3428-46F2-887E-D10EBB50FE13}" type="pres">
      <dgm:prSet presAssocID="{9DD25F34-A240-494E-8AD0-CBAD45F7E173}" presName="compositeNode" presStyleCnt="0">
        <dgm:presLayoutVars>
          <dgm:bulletEnabled val="1"/>
        </dgm:presLayoutVars>
      </dgm:prSet>
      <dgm:spPr/>
    </dgm:pt>
    <dgm:pt modelId="{59361637-82F7-4319-ABB1-8865677FEC55}" type="pres">
      <dgm:prSet presAssocID="{9DD25F34-A240-494E-8AD0-CBAD45F7E173}" presName="bgRect" presStyleLbl="bgAccFollowNode1" presStyleIdx="3" presStyleCnt="8"/>
      <dgm:spPr/>
    </dgm:pt>
    <dgm:pt modelId="{8F346933-558B-4C2B-87D1-F809A1D351A7}" type="pres">
      <dgm:prSet presAssocID="{56C7B80B-DA47-4284-8910-9CCE5C534CD9}" presName="sibTransNodeCircle" presStyleLbl="alignNode1" presStyleIdx="6" presStyleCnt="16">
        <dgm:presLayoutVars>
          <dgm:chMax val="0"/>
          <dgm:bulletEnabled/>
        </dgm:presLayoutVars>
      </dgm:prSet>
      <dgm:spPr/>
    </dgm:pt>
    <dgm:pt modelId="{7B0B84EC-C3F2-44C6-9F99-E67F70DF87E9}" type="pres">
      <dgm:prSet presAssocID="{9DD25F34-A240-494E-8AD0-CBAD45F7E173}" presName="bottomLine" presStyleLbl="alignNode1" presStyleIdx="7" presStyleCnt="16">
        <dgm:presLayoutVars/>
      </dgm:prSet>
      <dgm:spPr/>
    </dgm:pt>
    <dgm:pt modelId="{E486124A-1C29-44FC-8FBD-DA3059364448}" type="pres">
      <dgm:prSet presAssocID="{9DD25F34-A240-494E-8AD0-CBAD45F7E173}" presName="nodeText" presStyleLbl="bgAccFollowNode1" presStyleIdx="3" presStyleCnt="8">
        <dgm:presLayoutVars>
          <dgm:bulletEnabled val="1"/>
        </dgm:presLayoutVars>
      </dgm:prSet>
      <dgm:spPr/>
    </dgm:pt>
    <dgm:pt modelId="{B8477405-995D-4294-979C-B614C8A835D1}" type="pres">
      <dgm:prSet presAssocID="{56C7B80B-DA47-4284-8910-9CCE5C534CD9}" presName="sibTrans" presStyleCnt="0"/>
      <dgm:spPr/>
    </dgm:pt>
    <dgm:pt modelId="{C6F79F4C-35B4-4790-8419-E30658D92846}" type="pres">
      <dgm:prSet presAssocID="{214FADFC-5FBC-4014-9119-52ABB8F0BA9A}" presName="compositeNode" presStyleCnt="0">
        <dgm:presLayoutVars>
          <dgm:bulletEnabled val="1"/>
        </dgm:presLayoutVars>
      </dgm:prSet>
      <dgm:spPr/>
    </dgm:pt>
    <dgm:pt modelId="{631336F7-D644-45EB-B149-133C51F105BC}" type="pres">
      <dgm:prSet presAssocID="{214FADFC-5FBC-4014-9119-52ABB8F0BA9A}" presName="bgRect" presStyleLbl="bgAccFollowNode1" presStyleIdx="4" presStyleCnt="8"/>
      <dgm:spPr/>
    </dgm:pt>
    <dgm:pt modelId="{3C5E1C98-7B78-4E74-BAF7-CDE92ABCE4ED}" type="pres">
      <dgm:prSet presAssocID="{8F8A974B-A907-493D-AD76-C47DB616BE23}" presName="sibTransNodeCircle" presStyleLbl="alignNode1" presStyleIdx="8" presStyleCnt="16">
        <dgm:presLayoutVars>
          <dgm:chMax val="0"/>
          <dgm:bulletEnabled/>
        </dgm:presLayoutVars>
      </dgm:prSet>
      <dgm:spPr/>
    </dgm:pt>
    <dgm:pt modelId="{A025C136-C118-4549-AE77-372D449372D0}" type="pres">
      <dgm:prSet presAssocID="{214FADFC-5FBC-4014-9119-52ABB8F0BA9A}" presName="bottomLine" presStyleLbl="alignNode1" presStyleIdx="9" presStyleCnt="16">
        <dgm:presLayoutVars/>
      </dgm:prSet>
      <dgm:spPr/>
    </dgm:pt>
    <dgm:pt modelId="{AF6DE404-AB05-486C-84C0-153A21C0B743}" type="pres">
      <dgm:prSet presAssocID="{214FADFC-5FBC-4014-9119-52ABB8F0BA9A}" presName="nodeText" presStyleLbl="bgAccFollowNode1" presStyleIdx="4" presStyleCnt="8">
        <dgm:presLayoutVars>
          <dgm:bulletEnabled val="1"/>
        </dgm:presLayoutVars>
      </dgm:prSet>
      <dgm:spPr/>
    </dgm:pt>
    <dgm:pt modelId="{83F04B88-A7BD-4B77-88E5-110328F92A9A}" type="pres">
      <dgm:prSet presAssocID="{8F8A974B-A907-493D-AD76-C47DB616BE23}" presName="sibTrans" presStyleCnt="0"/>
      <dgm:spPr/>
    </dgm:pt>
    <dgm:pt modelId="{1DAA0B0B-8CB3-4BE8-BC5C-E088A916D6CE}" type="pres">
      <dgm:prSet presAssocID="{10AD5E0B-0565-456E-B41F-D41563742965}" presName="compositeNode" presStyleCnt="0">
        <dgm:presLayoutVars>
          <dgm:bulletEnabled val="1"/>
        </dgm:presLayoutVars>
      </dgm:prSet>
      <dgm:spPr/>
    </dgm:pt>
    <dgm:pt modelId="{006C18EF-78B4-4D46-89F8-211AEB7BCFA6}" type="pres">
      <dgm:prSet presAssocID="{10AD5E0B-0565-456E-B41F-D41563742965}" presName="bgRect" presStyleLbl="bgAccFollowNode1" presStyleIdx="5" presStyleCnt="8"/>
      <dgm:spPr/>
    </dgm:pt>
    <dgm:pt modelId="{0F6888AB-D632-4F8E-AE4D-1785C69046BE}" type="pres">
      <dgm:prSet presAssocID="{09039F52-3851-46A0-AC52-AA4329BC1508}" presName="sibTransNodeCircle" presStyleLbl="alignNode1" presStyleIdx="10" presStyleCnt="16">
        <dgm:presLayoutVars>
          <dgm:chMax val="0"/>
          <dgm:bulletEnabled/>
        </dgm:presLayoutVars>
      </dgm:prSet>
      <dgm:spPr/>
    </dgm:pt>
    <dgm:pt modelId="{0945E919-F5EE-42CE-A0CA-F8FCAEE47B6A}" type="pres">
      <dgm:prSet presAssocID="{10AD5E0B-0565-456E-B41F-D41563742965}" presName="bottomLine" presStyleLbl="alignNode1" presStyleIdx="11" presStyleCnt="16">
        <dgm:presLayoutVars/>
      </dgm:prSet>
      <dgm:spPr/>
    </dgm:pt>
    <dgm:pt modelId="{B709A30B-6B18-40BB-AD10-48E2A6AF8090}" type="pres">
      <dgm:prSet presAssocID="{10AD5E0B-0565-456E-B41F-D41563742965}" presName="nodeText" presStyleLbl="bgAccFollowNode1" presStyleIdx="5" presStyleCnt="8">
        <dgm:presLayoutVars>
          <dgm:bulletEnabled val="1"/>
        </dgm:presLayoutVars>
      </dgm:prSet>
      <dgm:spPr/>
    </dgm:pt>
    <dgm:pt modelId="{73FC496B-82DD-4C5D-B2D0-915094EA5814}" type="pres">
      <dgm:prSet presAssocID="{09039F52-3851-46A0-AC52-AA4329BC1508}" presName="sibTrans" presStyleCnt="0"/>
      <dgm:spPr/>
    </dgm:pt>
    <dgm:pt modelId="{E1F0708B-D30A-4A8A-B5B0-CFEE54A7EE19}" type="pres">
      <dgm:prSet presAssocID="{223B4661-86C0-48A6-9625-23544A04E5CE}" presName="compositeNode" presStyleCnt="0">
        <dgm:presLayoutVars>
          <dgm:bulletEnabled val="1"/>
        </dgm:presLayoutVars>
      </dgm:prSet>
      <dgm:spPr/>
    </dgm:pt>
    <dgm:pt modelId="{59405306-BB6E-4D38-B60F-CA1347568AD9}" type="pres">
      <dgm:prSet presAssocID="{223B4661-86C0-48A6-9625-23544A04E5CE}" presName="bgRect" presStyleLbl="bgAccFollowNode1" presStyleIdx="6" presStyleCnt="8"/>
      <dgm:spPr/>
    </dgm:pt>
    <dgm:pt modelId="{DE80B301-7305-465C-A6A0-DFF2B488B154}" type="pres">
      <dgm:prSet presAssocID="{31B613F4-352F-4BB0-B1C2-F579C9CC642B}" presName="sibTransNodeCircle" presStyleLbl="alignNode1" presStyleIdx="12" presStyleCnt="16">
        <dgm:presLayoutVars>
          <dgm:chMax val="0"/>
          <dgm:bulletEnabled/>
        </dgm:presLayoutVars>
      </dgm:prSet>
      <dgm:spPr/>
    </dgm:pt>
    <dgm:pt modelId="{D3F7D61F-2AA9-4425-A395-507613739F77}" type="pres">
      <dgm:prSet presAssocID="{223B4661-86C0-48A6-9625-23544A04E5CE}" presName="bottomLine" presStyleLbl="alignNode1" presStyleIdx="13" presStyleCnt="16">
        <dgm:presLayoutVars/>
      </dgm:prSet>
      <dgm:spPr/>
    </dgm:pt>
    <dgm:pt modelId="{13481C51-C558-42C5-A2AB-7BAE3273EBD9}" type="pres">
      <dgm:prSet presAssocID="{223B4661-86C0-48A6-9625-23544A04E5CE}" presName="nodeText" presStyleLbl="bgAccFollowNode1" presStyleIdx="6" presStyleCnt="8">
        <dgm:presLayoutVars>
          <dgm:bulletEnabled val="1"/>
        </dgm:presLayoutVars>
      </dgm:prSet>
      <dgm:spPr/>
    </dgm:pt>
    <dgm:pt modelId="{B8A687A4-9E26-434E-A739-C78C2E5BB1D0}" type="pres">
      <dgm:prSet presAssocID="{31B613F4-352F-4BB0-B1C2-F579C9CC642B}" presName="sibTrans" presStyleCnt="0"/>
      <dgm:spPr/>
    </dgm:pt>
    <dgm:pt modelId="{0CAF2EAF-D6B6-4D71-ADD5-92711D19FF8A}" type="pres">
      <dgm:prSet presAssocID="{3AD6E6F7-2F2A-4882-AB3A-621B396B8DBC}" presName="compositeNode" presStyleCnt="0">
        <dgm:presLayoutVars>
          <dgm:bulletEnabled val="1"/>
        </dgm:presLayoutVars>
      </dgm:prSet>
      <dgm:spPr/>
    </dgm:pt>
    <dgm:pt modelId="{99B5C1F2-450D-48DC-A211-E51EB12742ED}" type="pres">
      <dgm:prSet presAssocID="{3AD6E6F7-2F2A-4882-AB3A-621B396B8DBC}" presName="bgRect" presStyleLbl="bgAccFollowNode1" presStyleIdx="7" presStyleCnt="8"/>
      <dgm:spPr/>
    </dgm:pt>
    <dgm:pt modelId="{C0AE85A8-C347-4A78-A21B-A4667186F807}" type="pres">
      <dgm:prSet presAssocID="{94052E87-282E-4808-B53D-01E478F23E3F}" presName="sibTransNodeCircle" presStyleLbl="alignNode1" presStyleIdx="14" presStyleCnt="16">
        <dgm:presLayoutVars>
          <dgm:chMax val="0"/>
          <dgm:bulletEnabled/>
        </dgm:presLayoutVars>
      </dgm:prSet>
      <dgm:spPr/>
    </dgm:pt>
    <dgm:pt modelId="{82BD6ECE-75CE-4E6C-90C2-0CFF262FD74F}" type="pres">
      <dgm:prSet presAssocID="{3AD6E6F7-2F2A-4882-AB3A-621B396B8DBC}" presName="bottomLine" presStyleLbl="alignNode1" presStyleIdx="15" presStyleCnt="16">
        <dgm:presLayoutVars/>
      </dgm:prSet>
      <dgm:spPr/>
    </dgm:pt>
    <dgm:pt modelId="{727BBABE-419B-425D-B3BD-A3ABBB0D9FA4}" type="pres">
      <dgm:prSet presAssocID="{3AD6E6F7-2F2A-4882-AB3A-621B396B8DBC}" presName="nodeText" presStyleLbl="bgAccFollowNode1" presStyleIdx="7" presStyleCnt="8">
        <dgm:presLayoutVars>
          <dgm:bulletEnabled val="1"/>
        </dgm:presLayoutVars>
      </dgm:prSet>
      <dgm:spPr/>
    </dgm:pt>
  </dgm:ptLst>
  <dgm:cxnLst>
    <dgm:cxn modelId="{29822900-BAD2-4E40-9CE7-708B2EC129BB}" srcId="{93AA258D-6607-451A-85CE-56C40EEBDC91}" destId="{71513B51-D5D2-4125-80BE-79148ACBF5F1}" srcOrd="2" destOrd="0" parTransId="{C8DF465C-B9DB-4AA2-90CE-BE483059573B}" sibTransId="{5684FBA2-B5EB-4CED-93FB-ED6B89DF4103}"/>
    <dgm:cxn modelId="{22BCB504-5CA5-4796-B4C9-D8352DAC6537}" type="presOf" srcId="{93AA258D-6607-451A-85CE-56C40EEBDC91}" destId="{B97083DE-471A-4DA0-8FBE-BA8B903687B3}" srcOrd="0" destOrd="0" presId="urn:microsoft.com/office/officeart/2016/7/layout/BasicLinearProcessNumbered"/>
    <dgm:cxn modelId="{05A05A07-BF14-45F5-A7D5-5C102500AB49}" type="presOf" srcId="{3AD6E6F7-2F2A-4882-AB3A-621B396B8DBC}" destId="{727BBABE-419B-425D-B3BD-A3ABBB0D9FA4}" srcOrd="1" destOrd="0" presId="urn:microsoft.com/office/officeart/2016/7/layout/BasicLinearProcessNumbered"/>
    <dgm:cxn modelId="{154DB707-896E-41E0-948D-C1E089331508}" type="presOf" srcId="{56C7B80B-DA47-4284-8910-9CCE5C534CD9}" destId="{8F346933-558B-4C2B-87D1-F809A1D351A7}" srcOrd="0" destOrd="0" presId="urn:microsoft.com/office/officeart/2016/7/layout/BasicLinearProcessNumbered"/>
    <dgm:cxn modelId="{5AFCC30B-C8D9-43C8-AA06-F9477F06C037}" type="presOf" srcId="{B4171D2E-FEDA-4C32-A3BD-5B460883AE87}" destId="{27B9740C-B48A-4471-9A54-E4D646DD777E}" srcOrd="0" destOrd="0" presId="urn:microsoft.com/office/officeart/2016/7/layout/BasicLinearProcessNumbered"/>
    <dgm:cxn modelId="{C6298911-7E60-48A3-8276-AD5A00FB9083}" type="presOf" srcId="{0D9CFE54-1666-4BF6-B2E6-CF14F9EAE114}" destId="{D28874B5-B69E-424F-81F7-EE593F976E65}" srcOrd="1" destOrd="0" presId="urn:microsoft.com/office/officeart/2016/7/layout/BasicLinearProcessNumbered"/>
    <dgm:cxn modelId="{BD48C516-E252-4CB1-A9F7-55C14B3F8B1D}" type="presOf" srcId="{71513B51-D5D2-4125-80BE-79148ACBF5F1}" destId="{842C4F68-1186-465F-8C1A-189DAA9C8440}" srcOrd="0" destOrd="0" presId="urn:microsoft.com/office/officeart/2016/7/layout/BasicLinearProcessNumbered"/>
    <dgm:cxn modelId="{45EFC017-C394-40A2-98CD-AEDCD4232CFE}" type="presOf" srcId="{09039F52-3851-46A0-AC52-AA4329BC1508}" destId="{0F6888AB-D632-4F8E-AE4D-1785C69046BE}" srcOrd="0" destOrd="0" presId="urn:microsoft.com/office/officeart/2016/7/layout/BasicLinearProcessNumbered"/>
    <dgm:cxn modelId="{3F8E671A-936B-4CCE-A72B-B6E5E78ACAE6}" type="presOf" srcId="{9DD25F34-A240-494E-8AD0-CBAD45F7E173}" destId="{59361637-82F7-4319-ABB1-8865677FEC55}" srcOrd="0" destOrd="0" presId="urn:microsoft.com/office/officeart/2016/7/layout/BasicLinearProcessNumbered"/>
    <dgm:cxn modelId="{AB563322-BF70-4B3B-BD1B-B2338DFB29E8}" type="presOf" srcId="{0D9CFE54-1666-4BF6-B2E6-CF14F9EAE114}" destId="{C20D414B-82EB-40DF-AD13-0799F609ADAA}" srcOrd="0" destOrd="0" presId="urn:microsoft.com/office/officeart/2016/7/layout/BasicLinearProcessNumbered"/>
    <dgm:cxn modelId="{D6BCE632-873E-4164-89D1-EEF6AEE5183F}" type="presOf" srcId="{9DD25F34-A240-494E-8AD0-CBAD45F7E173}" destId="{E486124A-1C29-44FC-8FBD-DA3059364448}" srcOrd="1" destOrd="0" presId="urn:microsoft.com/office/officeart/2016/7/layout/BasicLinearProcessNumbered"/>
    <dgm:cxn modelId="{6874D036-F8F9-4C15-9764-3863547AAAA2}" type="presOf" srcId="{0DE77327-15FE-4BE1-A758-F3D67D6D9F95}" destId="{AA852F5A-E2E2-4274-AE6F-E6E52112329D}" srcOrd="0" destOrd="0" presId="urn:microsoft.com/office/officeart/2016/7/layout/BasicLinearProcessNumbered"/>
    <dgm:cxn modelId="{3D4A3242-5EEB-4A16-AE95-F5E1A70295F1}" type="presOf" srcId="{3AD6E6F7-2F2A-4882-AB3A-621B396B8DBC}" destId="{99B5C1F2-450D-48DC-A211-E51EB12742ED}" srcOrd="0" destOrd="0" presId="urn:microsoft.com/office/officeart/2016/7/layout/BasicLinearProcessNumbered"/>
    <dgm:cxn modelId="{44AB9771-7A74-4099-835E-7A4E60A321B3}" type="presOf" srcId="{94052E87-282E-4808-B53D-01E478F23E3F}" destId="{C0AE85A8-C347-4A78-A21B-A4667186F807}" srcOrd="0" destOrd="0" presId="urn:microsoft.com/office/officeart/2016/7/layout/BasicLinearProcessNumbered"/>
    <dgm:cxn modelId="{1C240A5A-0E50-46FC-A368-DB55578B3A4A}" srcId="{93AA258D-6607-451A-85CE-56C40EEBDC91}" destId="{223B4661-86C0-48A6-9625-23544A04E5CE}" srcOrd="6" destOrd="0" parTransId="{8FDF7B97-CEDE-4F2F-BC94-EC8686B44389}" sibTransId="{31B613F4-352F-4BB0-B1C2-F579C9CC642B}"/>
    <dgm:cxn modelId="{B3D4A57F-ECAB-4C46-8F29-52C7D9DE9605}" srcId="{93AA258D-6607-451A-85CE-56C40EEBDC91}" destId="{214FADFC-5FBC-4014-9119-52ABB8F0BA9A}" srcOrd="4" destOrd="0" parTransId="{8D5EC253-1950-4EAC-8C0B-C4ACFD96AAA2}" sibTransId="{8F8A974B-A907-493D-AD76-C47DB616BE23}"/>
    <dgm:cxn modelId="{F009EA86-5BAC-4104-AD00-30974D53C6DC}" type="presOf" srcId="{4C82724A-F57D-4FCA-A9BE-4E7565C6DA8D}" destId="{0174EECB-E49A-4C49-9269-0F1A50D4CCD6}" srcOrd="1" destOrd="0" presId="urn:microsoft.com/office/officeart/2016/7/layout/BasicLinearProcessNumbered"/>
    <dgm:cxn modelId="{AC3E838A-E575-4A1A-8476-9AF1AC6038FE}" type="presOf" srcId="{214FADFC-5FBC-4014-9119-52ABB8F0BA9A}" destId="{AF6DE404-AB05-486C-84C0-153A21C0B743}" srcOrd="1" destOrd="0" presId="urn:microsoft.com/office/officeart/2016/7/layout/BasicLinearProcessNumbered"/>
    <dgm:cxn modelId="{4425C78E-3008-4A40-B9F1-38DDA7624A94}" type="presOf" srcId="{223B4661-86C0-48A6-9625-23544A04E5CE}" destId="{13481C51-C558-42C5-A2AB-7BAE3273EBD9}" srcOrd="1" destOrd="0" presId="urn:microsoft.com/office/officeart/2016/7/layout/BasicLinearProcessNumbered"/>
    <dgm:cxn modelId="{86B15893-37EA-4359-B13B-EABAA83AD896}" type="presOf" srcId="{8F8A974B-A907-493D-AD76-C47DB616BE23}" destId="{3C5E1C98-7B78-4E74-BAF7-CDE92ABCE4ED}" srcOrd="0" destOrd="0" presId="urn:microsoft.com/office/officeart/2016/7/layout/BasicLinearProcessNumbered"/>
    <dgm:cxn modelId="{12D28594-FC66-486C-AF98-589C1628B8E9}" type="presOf" srcId="{4C82724A-F57D-4FCA-A9BE-4E7565C6DA8D}" destId="{CF759177-748C-4313-8A7A-27106AB878F5}" srcOrd="0" destOrd="0" presId="urn:microsoft.com/office/officeart/2016/7/layout/BasicLinearProcessNumbered"/>
    <dgm:cxn modelId="{F1C82F99-8FC0-47F6-A19B-B47D1259B33D}" type="presOf" srcId="{71513B51-D5D2-4125-80BE-79148ACBF5F1}" destId="{75017F91-B0BD-4A81-B88F-05C9CA41A0C7}" srcOrd="1" destOrd="0" presId="urn:microsoft.com/office/officeart/2016/7/layout/BasicLinearProcessNumbered"/>
    <dgm:cxn modelId="{AD5E1A9C-E7B1-4AAE-A1C7-12745EF34F41}" type="presOf" srcId="{10AD5E0B-0565-456E-B41F-D41563742965}" destId="{B709A30B-6B18-40BB-AD10-48E2A6AF8090}" srcOrd="1" destOrd="0" presId="urn:microsoft.com/office/officeart/2016/7/layout/BasicLinearProcessNumbered"/>
    <dgm:cxn modelId="{732FC79E-6807-47F9-9151-58AA135FF10C}" srcId="{93AA258D-6607-451A-85CE-56C40EEBDC91}" destId="{10AD5E0B-0565-456E-B41F-D41563742965}" srcOrd="5" destOrd="0" parTransId="{0E333376-0517-46BD-9ECC-F9925353B8F8}" sibTransId="{09039F52-3851-46A0-AC52-AA4329BC1508}"/>
    <dgm:cxn modelId="{250D9AB3-BD66-4E5D-93CF-DA9402AA3867}" srcId="{93AA258D-6607-451A-85CE-56C40EEBDC91}" destId="{9DD25F34-A240-494E-8AD0-CBAD45F7E173}" srcOrd="3" destOrd="0" parTransId="{1D8BBF7B-C25C-42E1-AA07-B2B88E63DD1F}" sibTransId="{56C7B80B-DA47-4284-8910-9CCE5C534CD9}"/>
    <dgm:cxn modelId="{7D6752BF-E50D-481F-8D96-B2AD57A1EA07}" type="presOf" srcId="{10AD5E0B-0565-456E-B41F-D41563742965}" destId="{006C18EF-78B4-4D46-89F8-211AEB7BCFA6}" srcOrd="0" destOrd="0" presId="urn:microsoft.com/office/officeart/2016/7/layout/BasicLinearProcessNumbered"/>
    <dgm:cxn modelId="{E8579FCF-B95D-44D0-A1E1-954991EAA0A6}" type="presOf" srcId="{214FADFC-5FBC-4014-9119-52ABB8F0BA9A}" destId="{631336F7-D644-45EB-B149-133C51F105BC}" srcOrd="0" destOrd="0" presId="urn:microsoft.com/office/officeart/2016/7/layout/BasicLinearProcessNumbered"/>
    <dgm:cxn modelId="{8F377FD1-A532-46BE-B80B-69BFBD54378B}" type="presOf" srcId="{223B4661-86C0-48A6-9625-23544A04E5CE}" destId="{59405306-BB6E-4D38-B60F-CA1347568AD9}" srcOrd="0" destOrd="0" presId="urn:microsoft.com/office/officeart/2016/7/layout/BasicLinearProcessNumbered"/>
    <dgm:cxn modelId="{70AF1DD6-DC4E-44C8-9727-9D4BACF95C4D}" type="presOf" srcId="{31B613F4-352F-4BB0-B1C2-F579C9CC642B}" destId="{DE80B301-7305-465C-A6A0-DFF2B488B154}" srcOrd="0" destOrd="0" presId="urn:microsoft.com/office/officeart/2016/7/layout/BasicLinearProcessNumbered"/>
    <dgm:cxn modelId="{E318A2D8-38F8-4007-A4BC-3D6BAA24C0E1}" type="presOf" srcId="{5684FBA2-B5EB-4CED-93FB-ED6B89DF4103}" destId="{D5B46F8C-F615-445B-8BA1-FC9106BBF5F6}" srcOrd="0" destOrd="0" presId="urn:microsoft.com/office/officeart/2016/7/layout/BasicLinearProcessNumbered"/>
    <dgm:cxn modelId="{476D37F7-269C-49CC-AC48-E6A91123C6CA}" srcId="{93AA258D-6607-451A-85CE-56C40EEBDC91}" destId="{4C82724A-F57D-4FCA-A9BE-4E7565C6DA8D}" srcOrd="1" destOrd="0" parTransId="{C53E6BE7-66C2-43B7-92CA-3FFBA4A752F0}" sibTransId="{0DE77327-15FE-4BE1-A758-F3D67D6D9F95}"/>
    <dgm:cxn modelId="{18877CF8-0519-48FB-BBEB-AEEC0AAD5548}" srcId="{93AA258D-6607-451A-85CE-56C40EEBDC91}" destId="{0D9CFE54-1666-4BF6-B2E6-CF14F9EAE114}" srcOrd="0" destOrd="0" parTransId="{87E34688-8152-4E4A-A11C-F26B105424CC}" sibTransId="{B4171D2E-FEDA-4C32-A3BD-5B460883AE87}"/>
    <dgm:cxn modelId="{6BAB79FD-9CE9-4254-A45B-571759008EFE}" srcId="{93AA258D-6607-451A-85CE-56C40EEBDC91}" destId="{3AD6E6F7-2F2A-4882-AB3A-621B396B8DBC}" srcOrd="7" destOrd="0" parTransId="{98CEBCCA-414E-4B07-9CBE-243528CFB4B7}" sibTransId="{94052E87-282E-4808-B53D-01E478F23E3F}"/>
    <dgm:cxn modelId="{B8A6D061-E644-4CED-839F-DB42CC1DC1B8}" type="presParOf" srcId="{B97083DE-471A-4DA0-8FBE-BA8B903687B3}" destId="{8F3B5439-2D13-4983-95E7-FD0968C2879C}" srcOrd="0" destOrd="0" presId="urn:microsoft.com/office/officeart/2016/7/layout/BasicLinearProcessNumbered"/>
    <dgm:cxn modelId="{CF435E27-69F8-4849-ACE3-A7BDAC17CCE5}" type="presParOf" srcId="{8F3B5439-2D13-4983-95E7-FD0968C2879C}" destId="{C20D414B-82EB-40DF-AD13-0799F609ADAA}" srcOrd="0" destOrd="0" presId="urn:microsoft.com/office/officeart/2016/7/layout/BasicLinearProcessNumbered"/>
    <dgm:cxn modelId="{544D6DDF-A0F3-4DF6-BCB2-A9DDE51E5863}" type="presParOf" srcId="{8F3B5439-2D13-4983-95E7-FD0968C2879C}" destId="{27B9740C-B48A-4471-9A54-E4D646DD777E}" srcOrd="1" destOrd="0" presId="urn:microsoft.com/office/officeart/2016/7/layout/BasicLinearProcessNumbered"/>
    <dgm:cxn modelId="{5AA8B386-CAC2-4BB1-9109-5C77DAF984AA}" type="presParOf" srcId="{8F3B5439-2D13-4983-95E7-FD0968C2879C}" destId="{4A8A8BD4-516D-459A-BEFA-FA09D4CD75EE}" srcOrd="2" destOrd="0" presId="urn:microsoft.com/office/officeart/2016/7/layout/BasicLinearProcessNumbered"/>
    <dgm:cxn modelId="{772D2786-B9DB-4CE6-A201-F2F8D0CB0D4D}" type="presParOf" srcId="{8F3B5439-2D13-4983-95E7-FD0968C2879C}" destId="{D28874B5-B69E-424F-81F7-EE593F976E65}" srcOrd="3" destOrd="0" presId="urn:microsoft.com/office/officeart/2016/7/layout/BasicLinearProcessNumbered"/>
    <dgm:cxn modelId="{04DAADA0-1297-4E1C-852E-25EB31B54AF2}" type="presParOf" srcId="{B97083DE-471A-4DA0-8FBE-BA8B903687B3}" destId="{8BB982F6-3348-46CE-A2E4-13230B0B9D27}" srcOrd="1" destOrd="0" presId="urn:microsoft.com/office/officeart/2016/7/layout/BasicLinearProcessNumbered"/>
    <dgm:cxn modelId="{B56B73E3-67E2-47C1-BCCA-6CF31C6DDDAD}" type="presParOf" srcId="{B97083DE-471A-4DA0-8FBE-BA8B903687B3}" destId="{344AD3B4-AA48-44F2-BCBE-B96A22CE3201}" srcOrd="2" destOrd="0" presId="urn:microsoft.com/office/officeart/2016/7/layout/BasicLinearProcessNumbered"/>
    <dgm:cxn modelId="{B07FF42F-938F-433F-93D4-EA71FC85AC7F}" type="presParOf" srcId="{344AD3B4-AA48-44F2-BCBE-B96A22CE3201}" destId="{CF759177-748C-4313-8A7A-27106AB878F5}" srcOrd="0" destOrd="0" presId="urn:microsoft.com/office/officeart/2016/7/layout/BasicLinearProcessNumbered"/>
    <dgm:cxn modelId="{89CEF720-1F3B-4B8E-8F7B-943A616DB513}" type="presParOf" srcId="{344AD3B4-AA48-44F2-BCBE-B96A22CE3201}" destId="{AA852F5A-E2E2-4274-AE6F-E6E52112329D}" srcOrd="1" destOrd="0" presId="urn:microsoft.com/office/officeart/2016/7/layout/BasicLinearProcessNumbered"/>
    <dgm:cxn modelId="{91443924-44A5-4B0D-BEC1-C0CD63AD5191}" type="presParOf" srcId="{344AD3B4-AA48-44F2-BCBE-B96A22CE3201}" destId="{B6EB8FAA-33A8-4D45-9B02-2E508E0A1CAD}" srcOrd="2" destOrd="0" presId="urn:microsoft.com/office/officeart/2016/7/layout/BasicLinearProcessNumbered"/>
    <dgm:cxn modelId="{38025FCB-0568-49ED-8A84-A329CF2A232C}" type="presParOf" srcId="{344AD3B4-AA48-44F2-BCBE-B96A22CE3201}" destId="{0174EECB-E49A-4C49-9269-0F1A50D4CCD6}" srcOrd="3" destOrd="0" presId="urn:microsoft.com/office/officeart/2016/7/layout/BasicLinearProcessNumbered"/>
    <dgm:cxn modelId="{AE3B3B71-CD26-4135-A228-AAE6851B281A}" type="presParOf" srcId="{B97083DE-471A-4DA0-8FBE-BA8B903687B3}" destId="{C213C6A7-F942-41D7-A89F-10F0576D36CB}" srcOrd="3" destOrd="0" presId="urn:microsoft.com/office/officeart/2016/7/layout/BasicLinearProcessNumbered"/>
    <dgm:cxn modelId="{55F32962-42BC-4C64-93A3-883C6968D9FD}" type="presParOf" srcId="{B97083DE-471A-4DA0-8FBE-BA8B903687B3}" destId="{3C02B354-A089-4191-AF97-1831A8782F1A}" srcOrd="4" destOrd="0" presId="urn:microsoft.com/office/officeart/2016/7/layout/BasicLinearProcessNumbered"/>
    <dgm:cxn modelId="{EBCC2AA5-BFF9-4304-83F8-4541B6431414}" type="presParOf" srcId="{3C02B354-A089-4191-AF97-1831A8782F1A}" destId="{842C4F68-1186-465F-8C1A-189DAA9C8440}" srcOrd="0" destOrd="0" presId="urn:microsoft.com/office/officeart/2016/7/layout/BasicLinearProcessNumbered"/>
    <dgm:cxn modelId="{86A96D4D-A54B-416C-A3AD-22D6525D0576}" type="presParOf" srcId="{3C02B354-A089-4191-AF97-1831A8782F1A}" destId="{D5B46F8C-F615-445B-8BA1-FC9106BBF5F6}" srcOrd="1" destOrd="0" presId="urn:microsoft.com/office/officeart/2016/7/layout/BasicLinearProcessNumbered"/>
    <dgm:cxn modelId="{41A0EE4E-7948-456A-B2F7-227820C5D0B3}" type="presParOf" srcId="{3C02B354-A089-4191-AF97-1831A8782F1A}" destId="{28288C0B-3083-4CB7-8739-E95C8A273756}" srcOrd="2" destOrd="0" presId="urn:microsoft.com/office/officeart/2016/7/layout/BasicLinearProcessNumbered"/>
    <dgm:cxn modelId="{03BC5179-33AB-445D-A707-C6FE1B1AC933}" type="presParOf" srcId="{3C02B354-A089-4191-AF97-1831A8782F1A}" destId="{75017F91-B0BD-4A81-B88F-05C9CA41A0C7}" srcOrd="3" destOrd="0" presId="urn:microsoft.com/office/officeart/2016/7/layout/BasicLinearProcessNumbered"/>
    <dgm:cxn modelId="{E04630AD-23F3-4C19-B7B9-69940A50C9FA}" type="presParOf" srcId="{B97083DE-471A-4DA0-8FBE-BA8B903687B3}" destId="{FB6AF409-604F-495E-9C37-788CB5857E85}" srcOrd="5" destOrd="0" presId="urn:microsoft.com/office/officeart/2016/7/layout/BasicLinearProcessNumbered"/>
    <dgm:cxn modelId="{92DB1DBF-7AAE-4415-8A61-353E6F043154}" type="presParOf" srcId="{B97083DE-471A-4DA0-8FBE-BA8B903687B3}" destId="{003CC210-3428-46F2-887E-D10EBB50FE13}" srcOrd="6" destOrd="0" presId="urn:microsoft.com/office/officeart/2016/7/layout/BasicLinearProcessNumbered"/>
    <dgm:cxn modelId="{9BF3DDFB-56A5-42ED-A51C-59CADA7E6810}" type="presParOf" srcId="{003CC210-3428-46F2-887E-D10EBB50FE13}" destId="{59361637-82F7-4319-ABB1-8865677FEC55}" srcOrd="0" destOrd="0" presId="urn:microsoft.com/office/officeart/2016/7/layout/BasicLinearProcessNumbered"/>
    <dgm:cxn modelId="{A2F3B476-7523-407D-AC91-4262068E49A0}" type="presParOf" srcId="{003CC210-3428-46F2-887E-D10EBB50FE13}" destId="{8F346933-558B-4C2B-87D1-F809A1D351A7}" srcOrd="1" destOrd="0" presId="urn:microsoft.com/office/officeart/2016/7/layout/BasicLinearProcessNumbered"/>
    <dgm:cxn modelId="{0E4D5092-811A-4E32-8235-D18FFB7DD334}" type="presParOf" srcId="{003CC210-3428-46F2-887E-D10EBB50FE13}" destId="{7B0B84EC-C3F2-44C6-9F99-E67F70DF87E9}" srcOrd="2" destOrd="0" presId="urn:microsoft.com/office/officeart/2016/7/layout/BasicLinearProcessNumbered"/>
    <dgm:cxn modelId="{1C337C35-3962-4589-BEF4-972039441893}" type="presParOf" srcId="{003CC210-3428-46F2-887E-D10EBB50FE13}" destId="{E486124A-1C29-44FC-8FBD-DA3059364448}" srcOrd="3" destOrd="0" presId="urn:microsoft.com/office/officeart/2016/7/layout/BasicLinearProcessNumbered"/>
    <dgm:cxn modelId="{9A9EC18C-3DBC-4BAF-B844-4D4E04736AAA}" type="presParOf" srcId="{B97083DE-471A-4DA0-8FBE-BA8B903687B3}" destId="{B8477405-995D-4294-979C-B614C8A835D1}" srcOrd="7" destOrd="0" presId="urn:microsoft.com/office/officeart/2016/7/layout/BasicLinearProcessNumbered"/>
    <dgm:cxn modelId="{226144AA-1466-42C9-81EC-9B1E4BFF803A}" type="presParOf" srcId="{B97083DE-471A-4DA0-8FBE-BA8B903687B3}" destId="{C6F79F4C-35B4-4790-8419-E30658D92846}" srcOrd="8" destOrd="0" presId="urn:microsoft.com/office/officeart/2016/7/layout/BasicLinearProcessNumbered"/>
    <dgm:cxn modelId="{FD3F97DA-E53B-46F4-8C05-1BEC01574EA9}" type="presParOf" srcId="{C6F79F4C-35B4-4790-8419-E30658D92846}" destId="{631336F7-D644-45EB-B149-133C51F105BC}" srcOrd="0" destOrd="0" presId="urn:microsoft.com/office/officeart/2016/7/layout/BasicLinearProcessNumbered"/>
    <dgm:cxn modelId="{E3FE61DB-8EBC-4886-9608-DFAC533FF1A4}" type="presParOf" srcId="{C6F79F4C-35B4-4790-8419-E30658D92846}" destId="{3C5E1C98-7B78-4E74-BAF7-CDE92ABCE4ED}" srcOrd="1" destOrd="0" presId="urn:microsoft.com/office/officeart/2016/7/layout/BasicLinearProcessNumbered"/>
    <dgm:cxn modelId="{91E09605-12FF-41B4-999F-317F029F22E1}" type="presParOf" srcId="{C6F79F4C-35B4-4790-8419-E30658D92846}" destId="{A025C136-C118-4549-AE77-372D449372D0}" srcOrd="2" destOrd="0" presId="urn:microsoft.com/office/officeart/2016/7/layout/BasicLinearProcessNumbered"/>
    <dgm:cxn modelId="{F645B7EE-C1F7-4DF0-BB30-D77FA906619B}" type="presParOf" srcId="{C6F79F4C-35B4-4790-8419-E30658D92846}" destId="{AF6DE404-AB05-486C-84C0-153A21C0B743}" srcOrd="3" destOrd="0" presId="urn:microsoft.com/office/officeart/2016/7/layout/BasicLinearProcessNumbered"/>
    <dgm:cxn modelId="{A7BE212F-4868-4779-A5F0-1C3BA0A3DC9E}" type="presParOf" srcId="{B97083DE-471A-4DA0-8FBE-BA8B903687B3}" destId="{83F04B88-A7BD-4B77-88E5-110328F92A9A}" srcOrd="9" destOrd="0" presId="urn:microsoft.com/office/officeart/2016/7/layout/BasicLinearProcessNumbered"/>
    <dgm:cxn modelId="{69F2F1A2-B556-48DA-A301-176EFE944445}" type="presParOf" srcId="{B97083DE-471A-4DA0-8FBE-BA8B903687B3}" destId="{1DAA0B0B-8CB3-4BE8-BC5C-E088A916D6CE}" srcOrd="10" destOrd="0" presId="urn:microsoft.com/office/officeart/2016/7/layout/BasicLinearProcessNumbered"/>
    <dgm:cxn modelId="{A40AE284-50A0-413E-B529-5DB73BC846E2}" type="presParOf" srcId="{1DAA0B0B-8CB3-4BE8-BC5C-E088A916D6CE}" destId="{006C18EF-78B4-4D46-89F8-211AEB7BCFA6}" srcOrd="0" destOrd="0" presId="urn:microsoft.com/office/officeart/2016/7/layout/BasicLinearProcessNumbered"/>
    <dgm:cxn modelId="{8B8F47FC-DE0E-4C1E-BA91-8A6A6A08FD5E}" type="presParOf" srcId="{1DAA0B0B-8CB3-4BE8-BC5C-E088A916D6CE}" destId="{0F6888AB-D632-4F8E-AE4D-1785C69046BE}" srcOrd="1" destOrd="0" presId="urn:microsoft.com/office/officeart/2016/7/layout/BasicLinearProcessNumbered"/>
    <dgm:cxn modelId="{8B6884D6-304A-47BF-99FA-1FF287C0DF8D}" type="presParOf" srcId="{1DAA0B0B-8CB3-4BE8-BC5C-E088A916D6CE}" destId="{0945E919-F5EE-42CE-A0CA-F8FCAEE47B6A}" srcOrd="2" destOrd="0" presId="urn:microsoft.com/office/officeart/2016/7/layout/BasicLinearProcessNumbered"/>
    <dgm:cxn modelId="{CF2B1C8D-7FE7-47A8-A812-1CAB10F386FD}" type="presParOf" srcId="{1DAA0B0B-8CB3-4BE8-BC5C-E088A916D6CE}" destId="{B709A30B-6B18-40BB-AD10-48E2A6AF8090}" srcOrd="3" destOrd="0" presId="urn:microsoft.com/office/officeart/2016/7/layout/BasicLinearProcessNumbered"/>
    <dgm:cxn modelId="{FB87F834-9F4B-43D0-8239-5664C83DD7DE}" type="presParOf" srcId="{B97083DE-471A-4DA0-8FBE-BA8B903687B3}" destId="{73FC496B-82DD-4C5D-B2D0-915094EA5814}" srcOrd="11" destOrd="0" presId="urn:microsoft.com/office/officeart/2016/7/layout/BasicLinearProcessNumbered"/>
    <dgm:cxn modelId="{B76DA071-9FAB-490E-B042-85E303545C83}" type="presParOf" srcId="{B97083DE-471A-4DA0-8FBE-BA8B903687B3}" destId="{E1F0708B-D30A-4A8A-B5B0-CFEE54A7EE19}" srcOrd="12" destOrd="0" presId="urn:microsoft.com/office/officeart/2016/7/layout/BasicLinearProcessNumbered"/>
    <dgm:cxn modelId="{42986305-E108-402F-831E-39D149386878}" type="presParOf" srcId="{E1F0708B-D30A-4A8A-B5B0-CFEE54A7EE19}" destId="{59405306-BB6E-4D38-B60F-CA1347568AD9}" srcOrd="0" destOrd="0" presId="urn:microsoft.com/office/officeart/2016/7/layout/BasicLinearProcessNumbered"/>
    <dgm:cxn modelId="{1B17A9B8-00D1-40B7-BC34-54E3FEDCE4E1}" type="presParOf" srcId="{E1F0708B-D30A-4A8A-B5B0-CFEE54A7EE19}" destId="{DE80B301-7305-465C-A6A0-DFF2B488B154}" srcOrd="1" destOrd="0" presId="urn:microsoft.com/office/officeart/2016/7/layout/BasicLinearProcessNumbered"/>
    <dgm:cxn modelId="{1347A292-1DEA-4030-BA3A-EBE79A7A7ACE}" type="presParOf" srcId="{E1F0708B-D30A-4A8A-B5B0-CFEE54A7EE19}" destId="{D3F7D61F-2AA9-4425-A395-507613739F77}" srcOrd="2" destOrd="0" presId="urn:microsoft.com/office/officeart/2016/7/layout/BasicLinearProcessNumbered"/>
    <dgm:cxn modelId="{EC0C0AC7-3419-4B4C-B956-42E1C7D0663E}" type="presParOf" srcId="{E1F0708B-D30A-4A8A-B5B0-CFEE54A7EE19}" destId="{13481C51-C558-42C5-A2AB-7BAE3273EBD9}" srcOrd="3" destOrd="0" presId="urn:microsoft.com/office/officeart/2016/7/layout/BasicLinearProcessNumbered"/>
    <dgm:cxn modelId="{9ADEF486-E8F3-42EB-AA70-5CB2B26FFE14}" type="presParOf" srcId="{B97083DE-471A-4DA0-8FBE-BA8B903687B3}" destId="{B8A687A4-9E26-434E-A739-C78C2E5BB1D0}" srcOrd="13" destOrd="0" presId="urn:microsoft.com/office/officeart/2016/7/layout/BasicLinearProcessNumbered"/>
    <dgm:cxn modelId="{2E384167-B45F-4A0E-8A57-3574743FB8A0}" type="presParOf" srcId="{B97083DE-471A-4DA0-8FBE-BA8B903687B3}" destId="{0CAF2EAF-D6B6-4D71-ADD5-92711D19FF8A}" srcOrd="14" destOrd="0" presId="urn:microsoft.com/office/officeart/2016/7/layout/BasicLinearProcessNumbered"/>
    <dgm:cxn modelId="{2C4FD404-AA8E-4469-AF6A-B9AA28C59881}" type="presParOf" srcId="{0CAF2EAF-D6B6-4D71-ADD5-92711D19FF8A}" destId="{99B5C1F2-450D-48DC-A211-E51EB12742ED}" srcOrd="0" destOrd="0" presId="urn:microsoft.com/office/officeart/2016/7/layout/BasicLinearProcessNumbered"/>
    <dgm:cxn modelId="{9660186F-EC4F-456E-AF62-CD7F938361B3}" type="presParOf" srcId="{0CAF2EAF-D6B6-4D71-ADD5-92711D19FF8A}" destId="{C0AE85A8-C347-4A78-A21B-A4667186F807}" srcOrd="1" destOrd="0" presId="urn:microsoft.com/office/officeart/2016/7/layout/BasicLinearProcessNumbered"/>
    <dgm:cxn modelId="{BF5AFA91-FAD4-46E9-BA00-E3493A34B326}" type="presParOf" srcId="{0CAF2EAF-D6B6-4D71-ADD5-92711D19FF8A}" destId="{82BD6ECE-75CE-4E6C-90C2-0CFF262FD74F}" srcOrd="2" destOrd="0" presId="urn:microsoft.com/office/officeart/2016/7/layout/BasicLinearProcessNumbered"/>
    <dgm:cxn modelId="{5A8B9FDF-E726-4739-81DE-0980F49817DB}" type="presParOf" srcId="{0CAF2EAF-D6B6-4D71-ADD5-92711D19FF8A}" destId="{727BBABE-419B-425D-B3BD-A3ABBB0D9FA4}" srcOrd="3" destOrd="0" presId="urn:microsoft.com/office/officeart/2016/7/layout/BasicLinear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782343-3744-4968-A1EB-B2CA5C709A03}">
      <dsp:nvSpPr>
        <dsp:cNvPr id="0" name=""/>
        <dsp:cNvSpPr/>
      </dsp:nvSpPr>
      <dsp:spPr>
        <a:xfrm>
          <a:off x="0" y="421"/>
          <a:ext cx="646786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AE4C82-F51E-410B-987B-636492FC3F70}">
      <dsp:nvSpPr>
        <dsp:cNvPr id="0" name=""/>
        <dsp:cNvSpPr/>
      </dsp:nvSpPr>
      <dsp:spPr>
        <a:xfrm>
          <a:off x="0" y="421"/>
          <a:ext cx="6467866" cy="689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Data Explanation</a:t>
          </a:r>
        </a:p>
      </dsp:txBody>
      <dsp:txXfrm>
        <a:off x="0" y="421"/>
        <a:ext cx="6467866" cy="689954"/>
      </dsp:txXfrm>
    </dsp:sp>
    <dsp:sp modelId="{681ADEDB-53D4-406C-9F6D-C0ADFCE0F1CB}">
      <dsp:nvSpPr>
        <dsp:cNvPr id="0" name=""/>
        <dsp:cNvSpPr/>
      </dsp:nvSpPr>
      <dsp:spPr>
        <a:xfrm>
          <a:off x="0" y="690375"/>
          <a:ext cx="646786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B9CE8F-7EF5-41B7-AFAE-E1A2EFEF8883}">
      <dsp:nvSpPr>
        <dsp:cNvPr id="0" name=""/>
        <dsp:cNvSpPr/>
      </dsp:nvSpPr>
      <dsp:spPr>
        <a:xfrm>
          <a:off x="0" y="690375"/>
          <a:ext cx="6467866" cy="689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Descriptive Analysis</a:t>
          </a:r>
        </a:p>
      </dsp:txBody>
      <dsp:txXfrm>
        <a:off x="0" y="690375"/>
        <a:ext cx="6467866" cy="689954"/>
      </dsp:txXfrm>
    </dsp:sp>
    <dsp:sp modelId="{5BCBD84F-4FDA-4AD2-AE91-BBC4A8769071}">
      <dsp:nvSpPr>
        <dsp:cNvPr id="0" name=""/>
        <dsp:cNvSpPr/>
      </dsp:nvSpPr>
      <dsp:spPr>
        <a:xfrm>
          <a:off x="0" y="1380329"/>
          <a:ext cx="646786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C80129-15F2-4C37-84D1-3569A35E3A55}">
      <dsp:nvSpPr>
        <dsp:cNvPr id="0" name=""/>
        <dsp:cNvSpPr/>
      </dsp:nvSpPr>
      <dsp:spPr>
        <a:xfrm>
          <a:off x="0" y="1380329"/>
          <a:ext cx="6467866" cy="689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Research Question 1 Analysis Method and Findings</a:t>
          </a:r>
        </a:p>
      </dsp:txBody>
      <dsp:txXfrm>
        <a:off x="0" y="1380329"/>
        <a:ext cx="6467866" cy="689954"/>
      </dsp:txXfrm>
    </dsp:sp>
    <dsp:sp modelId="{46C429E0-2B0B-4C99-A24F-DAF5F661DE74}">
      <dsp:nvSpPr>
        <dsp:cNvPr id="0" name=""/>
        <dsp:cNvSpPr/>
      </dsp:nvSpPr>
      <dsp:spPr>
        <a:xfrm>
          <a:off x="0" y="2070283"/>
          <a:ext cx="646786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BF948B-B178-422B-B162-017C2275D25B}">
      <dsp:nvSpPr>
        <dsp:cNvPr id="0" name=""/>
        <dsp:cNvSpPr/>
      </dsp:nvSpPr>
      <dsp:spPr>
        <a:xfrm>
          <a:off x="0" y="2070283"/>
          <a:ext cx="6467866" cy="689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Research Question 2 Analysis Method and Findings</a:t>
          </a:r>
        </a:p>
      </dsp:txBody>
      <dsp:txXfrm>
        <a:off x="0" y="2070283"/>
        <a:ext cx="6467866" cy="689954"/>
      </dsp:txXfrm>
    </dsp:sp>
    <dsp:sp modelId="{A66DB53F-D804-4150-8352-1979489DE3A8}">
      <dsp:nvSpPr>
        <dsp:cNvPr id="0" name=""/>
        <dsp:cNvSpPr/>
      </dsp:nvSpPr>
      <dsp:spPr>
        <a:xfrm>
          <a:off x="0" y="2760237"/>
          <a:ext cx="646786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A087F3-B5E2-4B23-802D-40E589CA0AF4}">
      <dsp:nvSpPr>
        <dsp:cNvPr id="0" name=""/>
        <dsp:cNvSpPr/>
      </dsp:nvSpPr>
      <dsp:spPr>
        <a:xfrm>
          <a:off x="0" y="2760237"/>
          <a:ext cx="6467866" cy="689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Conclusions</a:t>
          </a:r>
        </a:p>
      </dsp:txBody>
      <dsp:txXfrm>
        <a:off x="0" y="2760237"/>
        <a:ext cx="6467866" cy="6899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4F4328-FC0E-49DF-8A3E-BECF5985E05A}">
      <dsp:nvSpPr>
        <dsp:cNvPr id="0" name=""/>
        <dsp:cNvSpPr/>
      </dsp:nvSpPr>
      <dsp:spPr>
        <a:xfrm>
          <a:off x="269648" y="89195"/>
          <a:ext cx="1365496" cy="136549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1B6A7E4-22F1-4845-82A5-D253B89C5592}">
      <dsp:nvSpPr>
        <dsp:cNvPr id="0" name=""/>
        <dsp:cNvSpPr/>
      </dsp:nvSpPr>
      <dsp:spPr>
        <a:xfrm>
          <a:off x="556403" y="375949"/>
          <a:ext cx="791987" cy="7919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C88766A-9B6E-43D7-9B88-7B290D8AE27F}">
      <dsp:nvSpPr>
        <dsp:cNvPr id="0" name=""/>
        <dsp:cNvSpPr/>
      </dsp:nvSpPr>
      <dsp:spPr>
        <a:xfrm>
          <a:off x="1927751" y="89195"/>
          <a:ext cx="3218669" cy="1365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t>Local non-profit</a:t>
          </a:r>
        </a:p>
      </dsp:txBody>
      <dsp:txXfrm>
        <a:off x="1927751" y="89195"/>
        <a:ext cx="3218669" cy="1365496"/>
      </dsp:txXfrm>
    </dsp:sp>
    <dsp:sp modelId="{F854C9FB-13E9-4AEC-8DC7-602BE74E47E3}">
      <dsp:nvSpPr>
        <dsp:cNvPr id="0" name=""/>
        <dsp:cNvSpPr/>
      </dsp:nvSpPr>
      <dsp:spPr>
        <a:xfrm>
          <a:off x="5707249" y="89195"/>
          <a:ext cx="1365496" cy="136549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8827BEF-6D58-463D-8E9F-0011FD59B96A}">
      <dsp:nvSpPr>
        <dsp:cNvPr id="0" name=""/>
        <dsp:cNvSpPr/>
      </dsp:nvSpPr>
      <dsp:spPr>
        <a:xfrm>
          <a:off x="5994004" y="375949"/>
          <a:ext cx="791987" cy="7919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8B7A1BD-2405-4494-A608-A34B7820CC41}">
      <dsp:nvSpPr>
        <dsp:cNvPr id="0" name=""/>
        <dsp:cNvSpPr/>
      </dsp:nvSpPr>
      <dsp:spPr>
        <a:xfrm>
          <a:off x="7365352" y="89195"/>
          <a:ext cx="3218669" cy="1365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t>Focuses on developing girl’s social skills through music programs</a:t>
          </a:r>
        </a:p>
      </dsp:txBody>
      <dsp:txXfrm>
        <a:off x="7365352" y="89195"/>
        <a:ext cx="3218669" cy="1365496"/>
      </dsp:txXfrm>
    </dsp:sp>
    <dsp:sp modelId="{BE36EE03-60F0-4AFE-ABC9-B468B918751C}">
      <dsp:nvSpPr>
        <dsp:cNvPr id="0" name=""/>
        <dsp:cNvSpPr/>
      </dsp:nvSpPr>
      <dsp:spPr>
        <a:xfrm>
          <a:off x="269648" y="2050589"/>
          <a:ext cx="1365496" cy="136549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E462DD9-A7F1-4F76-ACE6-3C6A0B78551F}">
      <dsp:nvSpPr>
        <dsp:cNvPr id="0" name=""/>
        <dsp:cNvSpPr/>
      </dsp:nvSpPr>
      <dsp:spPr>
        <a:xfrm>
          <a:off x="556403" y="2337343"/>
          <a:ext cx="791987" cy="7919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6D24C0A-AFCF-40C1-A1B9-A09ACA93AF3C}">
      <dsp:nvSpPr>
        <dsp:cNvPr id="0" name=""/>
        <dsp:cNvSpPr/>
      </dsp:nvSpPr>
      <dsp:spPr>
        <a:xfrm>
          <a:off x="1927751" y="2050589"/>
          <a:ext cx="3218669" cy="1365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t>Provides survey pre and post programs asking likelihood to do various social activities</a:t>
          </a:r>
        </a:p>
      </dsp:txBody>
      <dsp:txXfrm>
        <a:off x="1927751" y="2050589"/>
        <a:ext cx="3218669" cy="1365496"/>
      </dsp:txXfrm>
    </dsp:sp>
    <dsp:sp modelId="{51D23627-494F-4DC1-8B43-8B8CE9716FA9}">
      <dsp:nvSpPr>
        <dsp:cNvPr id="0" name=""/>
        <dsp:cNvSpPr/>
      </dsp:nvSpPr>
      <dsp:spPr>
        <a:xfrm>
          <a:off x="5707249" y="2050589"/>
          <a:ext cx="1365496" cy="136549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178024F-581B-41C2-853E-A2E667266736}">
      <dsp:nvSpPr>
        <dsp:cNvPr id="0" name=""/>
        <dsp:cNvSpPr/>
      </dsp:nvSpPr>
      <dsp:spPr>
        <a:xfrm>
          <a:off x="5994004" y="2337343"/>
          <a:ext cx="791987" cy="7919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8FF8018-CAE6-4E33-9C9A-5F3937358735}">
      <dsp:nvSpPr>
        <dsp:cNvPr id="0" name=""/>
        <dsp:cNvSpPr/>
      </dsp:nvSpPr>
      <dsp:spPr>
        <a:xfrm>
          <a:off x="7365352" y="2050589"/>
          <a:ext cx="3218669" cy="1365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t>Data was processed before models were created</a:t>
          </a:r>
        </a:p>
      </dsp:txBody>
      <dsp:txXfrm>
        <a:off x="7365352" y="2050589"/>
        <a:ext cx="3218669" cy="13654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0D414B-82EB-40DF-AD13-0799F609ADAA}">
      <dsp:nvSpPr>
        <dsp:cNvPr id="0" name=""/>
        <dsp:cNvSpPr/>
      </dsp:nvSpPr>
      <dsp:spPr>
        <a:xfrm>
          <a:off x="3285" y="1349452"/>
          <a:ext cx="1166561" cy="1633186"/>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0950" tIns="330200" rIns="90950" bIns="330200" numCol="1" spcCol="1270" anchor="t" anchorCtr="0">
          <a:noAutofit/>
        </a:bodyPr>
        <a:lstStyle/>
        <a:p>
          <a:pPr marL="0" lvl="0" indent="0" algn="l" defTabSz="488950">
            <a:lnSpc>
              <a:spcPct val="90000"/>
            </a:lnSpc>
            <a:spcBef>
              <a:spcPct val="0"/>
            </a:spcBef>
            <a:spcAft>
              <a:spcPct val="35000"/>
            </a:spcAft>
            <a:buNone/>
          </a:pPr>
          <a:r>
            <a:rPr lang="en-US" sz="1100" kern="1200" dirty="0"/>
            <a:t>Combine and tag many tables into one (8 -&gt; 1)</a:t>
          </a:r>
        </a:p>
      </dsp:txBody>
      <dsp:txXfrm>
        <a:off x="3285" y="1970063"/>
        <a:ext cx="1166561" cy="979911"/>
      </dsp:txXfrm>
    </dsp:sp>
    <dsp:sp modelId="{27B9740C-B48A-4471-9A54-E4D646DD777E}">
      <dsp:nvSpPr>
        <dsp:cNvPr id="0" name=""/>
        <dsp:cNvSpPr/>
      </dsp:nvSpPr>
      <dsp:spPr>
        <a:xfrm>
          <a:off x="341588" y="1512771"/>
          <a:ext cx="489955" cy="489955"/>
        </a:xfrm>
        <a:prstGeom prst="ellipse">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38199" tIns="12700" rIns="38199" bIns="12700" numCol="1" spcCol="1270" anchor="ctr" anchorCtr="0">
          <a:noAutofit/>
        </a:bodyPr>
        <a:lstStyle/>
        <a:p>
          <a:pPr marL="0" lvl="0" indent="0" algn="ctr" defTabSz="1022350">
            <a:lnSpc>
              <a:spcPct val="90000"/>
            </a:lnSpc>
            <a:spcBef>
              <a:spcPct val="0"/>
            </a:spcBef>
            <a:spcAft>
              <a:spcPct val="35000"/>
            </a:spcAft>
            <a:buNone/>
          </a:pPr>
          <a:r>
            <a:rPr lang="en-US" sz="2300" kern="1200"/>
            <a:t>1</a:t>
          </a:r>
        </a:p>
      </dsp:txBody>
      <dsp:txXfrm>
        <a:off x="413340" y="1584523"/>
        <a:ext cx="346451" cy="346451"/>
      </dsp:txXfrm>
    </dsp:sp>
    <dsp:sp modelId="{4A8A8BD4-516D-459A-BEFA-FA09D4CD75EE}">
      <dsp:nvSpPr>
        <dsp:cNvPr id="0" name=""/>
        <dsp:cNvSpPr/>
      </dsp:nvSpPr>
      <dsp:spPr>
        <a:xfrm>
          <a:off x="3285" y="2982567"/>
          <a:ext cx="1166561" cy="72"/>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CF759177-748C-4313-8A7A-27106AB878F5}">
      <dsp:nvSpPr>
        <dsp:cNvPr id="0" name=""/>
        <dsp:cNvSpPr/>
      </dsp:nvSpPr>
      <dsp:spPr>
        <a:xfrm>
          <a:off x="1286503" y="1349452"/>
          <a:ext cx="1166561" cy="1633186"/>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0950" tIns="330200" rIns="90950" bIns="330200" numCol="1" spcCol="1270" anchor="t" anchorCtr="0">
          <a:noAutofit/>
        </a:bodyPr>
        <a:lstStyle/>
        <a:p>
          <a:pPr marL="0" lvl="0" indent="0" algn="l" defTabSz="488950">
            <a:lnSpc>
              <a:spcPct val="90000"/>
            </a:lnSpc>
            <a:spcBef>
              <a:spcPct val="0"/>
            </a:spcBef>
            <a:spcAft>
              <a:spcPct val="35000"/>
            </a:spcAft>
            <a:buNone/>
          </a:pPr>
          <a:r>
            <a:rPr lang="en-US" sz="1100" kern="1200" dirty="0"/>
            <a:t>Standardize Client Id’s between the years</a:t>
          </a:r>
        </a:p>
      </dsp:txBody>
      <dsp:txXfrm>
        <a:off x="1286503" y="1970063"/>
        <a:ext cx="1166561" cy="979911"/>
      </dsp:txXfrm>
    </dsp:sp>
    <dsp:sp modelId="{AA852F5A-E2E2-4274-AE6F-E6E52112329D}">
      <dsp:nvSpPr>
        <dsp:cNvPr id="0" name=""/>
        <dsp:cNvSpPr/>
      </dsp:nvSpPr>
      <dsp:spPr>
        <a:xfrm>
          <a:off x="1624805" y="1512771"/>
          <a:ext cx="489955" cy="489955"/>
        </a:xfrm>
        <a:prstGeom prst="ellipse">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38199" tIns="12700" rIns="38199" bIns="12700" numCol="1" spcCol="1270" anchor="ctr" anchorCtr="0">
          <a:noAutofit/>
        </a:bodyPr>
        <a:lstStyle/>
        <a:p>
          <a:pPr marL="0" lvl="0" indent="0" algn="ctr" defTabSz="1022350">
            <a:lnSpc>
              <a:spcPct val="90000"/>
            </a:lnSpc>
            <a:spcBef>
              <a:spcPct val="0"/>
            </a:spcBef>
            <a:spcAft>
              <a:spcPct val="35000"/>
            </a:spcAft>
            <a:buNone/>
          </a:pPr>
          <a:r>
            <a:rPr lang="en-US" sz="2300" kern="1200"/>
            <a:t>2</a:t>
          </a:r>
        </a:p>
      </dsp:txBody>
      <dsp:txXfrm>
        <a:off x="1696557" y="1584523"/>
        <a:ext cx="346451" cy="346451"/>
      </dsp:txXfrm>
    </dsp:sp>
    <dsp:sp modelId="{B6EB8FAA-33A8-4D45-9B02-2E508E0A1CAD}">
      <dsp:nvSpPr>
        <dsp:cNvPr id="0" name=""/>
        <dsp:cNvSpPr/>
      </dsp:nvSpPr>
      <dsp:spPr>
        <a:xfrm>
          <a:off x="1286503" y="2982567"/>
          <a:ext cx="1166561" cy="72"/>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42C4F68-1186-465F-8C1A-189DAA9C8440}">
      <dsp:nvSpPr>
        <dsp:cNvPr id="0" name=""/>
        <dsp:cNvSpPr/>
      </dsp:nvSpPr>
      <dsp:spPr>
        <a:xfrm>
          <a:off x="2569720" y="1349452"/>
          <a:ext cx="1166561" cy="1633186"/>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0950" tIns="330200" rIns="90950" bIns="330200" numCol="1" spcCol="1270" anchor="t" anchorCtr="0">
          <a:noAutofit/>
        </a:bodyPr>
        <a:lstStyle/>
        <a:p>
          <a:pPr marL="0" lvl="0" indent="0" algn="l" defTabSz="488950">
            <a:lnSpc>
              <a:spcPct val="90000"/>
            </a:lnSpc>
            <a:spcBef>
              <a:spcPct val="0"/>
            </a:spcBef>
            <a:spcAft>
              <a:spcPct val="35000"/>
            </a:spcAft>
            <a:buNone/>
          </a:pPr>
          <a:r>
            <a:rPr lang="en-US" sz="1100" kern="1200" dirty="0"/>
            <a:t>Format Colum Headers</a:t>
          </a:r>
        </a:p>
      </dsp:txBody>
      <dsp:txXfrm>
        <a:off x="2569720" y="1970063"/>
        <a:ext cx="1166561" cy="979911"/>
      </dsp:txXfrm>
    </dsp:sp>
    <dsp:sp modelId="{D5B46F8C-F615-445B-8BA1-FC9106BBF5F6}">
      <dsp:nvSpPr>
        <dsp:cNvPr id="0" name=""/>
        <dsp:cNvSpPr/>
      </dsp:nvSpPr>
      <dsp:spPr>
        <a:xfrm>
          <a:off x="2908023" y="1512771"/>
          <a:ext cx="489955" cy="489955"/>
        </a:xfrm>
        <a:prstGeom prst="ellipse">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38199" tIns="12700" rIns="38199" bIns="12700" numCol="1" spcCol="1270" anchor="ctr" anchorCtr="0">
          <a:noAutofit/>
        </a:bodyPr>
        <a:lstStyle/>
        <a:p>
          <a:pPr marL="0" lvl="0" indent="0" algn="ctr" defTabSz="1022350">
            <a:lnSpc>
              <a:spcPct val="90000"/>
            </a:lnSpc>
            <a:spcBef>
              <a:spcPct val="0"/>
            </a:spcBef>
            <a:spcAft>
              <a:spcPct val="35000"/>
            </a:spcAft>
            <a:buNone/>
          </a:pPr>
          <a:r>
            <a:rPr lang="en-US" sz="2300" kern="1200"/>
            <a:t>3</a:t>
          </a:r>
        </a:p>
      </dsp:txBody>
      <dsp:txXfrm>
        <a:off x="2979775" y="1584523"/>
        <a:ext cx="346451" cy="346451"/>
      </dsp:txXfrm>
    </dsp:sp>
    <dsp:sp modelId="{28288C0B-3083-4CB7-8739-E95C8A273756}">
      <dsp:nvSpPr>
        <dsp:cNvPr id="0" name=""/>
        <dsp:cNvSpPr/>
      </dsp:nvSpPr>
      <dsp:spPr>
        <a:xfrm>
          <a:off x="2569720" y="2982567"/>
          <a:ext cx="1166561" cy="72"/>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59361637-82F7-4319-ABB1-8865677FEC55}">
      <dsp:nvSpPr>
        <dsp:cNvPr id="0" name=""/>
        <dsp:cNvSpPr/>
      </dsp:nvSpPr>
      <dsp:spPr>
        <a:xfrm>
          <a:off x="3852938" y="1349452"/>
          <a:ext cx="1166561" cy="1633186"/>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0950" tIns="330200" rIns="90950" bIns="330200" numCol="1" spcCol="1270" anchor="t" anchorCtr="0">
          <a:noAutofit/>
        </a:bodyPr>
        <a:lstStyle/>
        <a:p>
          <a:pPr marL="0" lvl="0" indent="0" algn="l" defTabSz="488950">
            <a:lnSpc>
              <a:spcPct val="90000"/>
            </a:lnSpc>
            <a:spcBef>
              <a:spcPct val="0"/>
            </a:spcBef>
            <a:spcAft>
              <a:spcPct val="35000"/>
            </a:spcAft>
            <a:buNone/>
          </a:pPr>
          <a:r>
            <a:rPr lang="en-US" sz="1100" kern="1200" dirty="0"/>
            <a:t>Convert Data Types</a:t>
          </a:r>
        </a:p>
      </dsp:txBody>
      <dsp:txXfrm>
        <a:off x="3852938" y="1970063"/>
        <a:ext cx="1166561" cy="979911"/>
      </dsp:txXfrm>
    </dsp:sp>
    <dsp:sp modelId="{8F346933-558B-4C2B-87D1-F809A1D351A7}">
      <dsp:nvSpPr>
        <dsp:cNvPr id="0" name=""/>
        <dsp:cNvSpPr/>
      </dsp:nvSpPr>
      <dsp:spPr>
        <a:xfrm>
          <a:off x="4191241" y="1512771"/>
          <a:ext cx="489955" cy="489955"/>
        </a:xfrm>
        <a:prstGeom prst="ellipse">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38199" tIns="12700" rIns="38199" bIns="12700" numCol="1" spcCol="1270" anchor="ctr" anchorCtr="0">
          <a:noAutofit/>
        </a:bodyPr>
        <a:lstStyle/>
        <a:p>
          <a:pPr marL="0" lvl="0" indent="0" algn="ctr" defTabSz="1022350">
            <a:lnSpc>
              <a:spcPct val="90000"/>
            </a:lnSpc>
            <a:spcBef>
              <a:spcPct val="0"/>
            </a:spcBef>
            <a:spcAft>
              <a:spcPct val="35000"/>
            </a:spcAft>
            <a:buNone/>
          </a:pPr>
          <a:r>
            <a:rPr lang="en-US" sz="2300" kern="1200"/>
            <a:t>4</a:t>
          </a:r>
        </a:p>
      </dsp:txBody>
      <dsp:txXfrm>
        <a:off x="4262993" y="1584523"/>
        <a:ext cx="346451" cy="346451"/>
      </dsp:txXfrm>
    </dsp:sp>
    <dsp:sp modelId="{7B0B84EC-C3F2-44C6-9F99-E67F70DF87E9}">
      <dsp:nvSpPr>
        <dsp:cNvPr id="0" name=""/>
        <dsp:cNvSpPr/>
      </dsp:nvSpPr>
      <dsp:spPr>
        <a:xfrm>
          <a:off x="3852938" y="2982567"/>
          <a:ext cx="1166561" cy="72"/>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31336F7-D644-45EB-B149-133C51F105BC}">
      <dsp:nvSpPr>
        <dsp:cNvPr id="0" name=""/>
        <dsp:cNvSpPr/>
      </dsp:nvSpPr>
      <dsp:spPr>
        <a:xfrm>
          <a:off x="5136156" y="1349452"/>
          <a:ext cx="1166561" cy="1633186"/>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0950" tIns="330200" rIns="90950" bIns="330200" numCol="1" spcCol="1270" anchor="t" anchorCtr="0">
          <a:noAutofit/>
        </a:bodyPr>
        <a:lstStyle/>
        <a:p>
          <a:pPr marL="0" lvl="0" indent="0" algn="l" defTabSz="488950">
            <a:lnSpc>
              <a:spcPct val="90000"/>
            </a:lnSpc>
            <a:spcBef>
              <a:spcPct val="0"/>
            </a:spcBef>
            <a:spcAft>
              <a:spcPct val="35000"/>
            </a:spcAft>
            <a:buNone/>
          </a:pPr>
          <a:r>
            <a:rPr lang="en-US" sz="1100" kern="1200" dirty="0"/>
            <a:t>Regroup Race/Ethnicity due to Imbalances</a:t>
          </a:r>
        </a:p>
      </dsp:txBody>
      <dsp:txXfrm>
        <a:off x="5136156" y="1970063"/>
        <a:ext cx="1166561" cy="979911"/>
      </dsp:txXfrm>
    </dsp:sp>
    <dsp:sp modelId="{3C5E1C98-7B78-4E74-BAF7-CDE92ABCE4ED}">
      <dsp:nvSpPr>
        <dsp:cNvPr id="0" name=""/>
        <dsp:cNvSpPr/>
      </dsp:nvSpPr>
      <dsp:spPr>
        <a:xfrm>
          <a:off x="5474459" y="1512771"/>
          <a:ext cx="489955" cy="489955"/>
        </a:xfrm>
        <a:prstGeom prst="ellipse">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38199" tIns="12700" rIns="38199" bIns="12700" numCol="1" spcCol="1270" anchor="ctr" anchorCtr="0">
          <a:noAutofit/>
        </a:bodyPr>
        <a:lstStyle/>
        <a:p>
          <a:pPr marL="0" lvl="0" indent="0" algn="ctr" defTabSz="1022350">
            <a:lnSpc>
              <a:spcPct val="90000"/>
            </a:lnSpc>
            <a:spcBef>
              <a:spcPct val="0"/>
            </a:spcBef>
            <a:spcAft>
              <a:spcPct val="35000"/>
            </a:spcAft>
            <a:buNone/>
          </a:pPr>
          <a:r>
            <a:rPr lang="en-US" sz="2300" kern="1200"/>
            <a:t>5</a:t>
          </a:r>
        </a:p>
      </dsp:txBody>
      <dsp:txXfrm>
        <a:off x="5546211" y="1584523"/>
        <a:ext cx="346451" cy="346451"/>
      </dsp:txXfrm>
    </dsp:sp>
    <dsp:sp modelId="{A025C136-C118-4549-AE77-372D449372D0}">
      <dsp:nvSpPr>
        <dsp:cNvPr id="0" name=""/>
        <dsp:cNvSpPr/>
      </dsp:nvSpPr>
      <dsp:spPr>
        <a:xfrm>
          <a:off x="5136156" y="2982567"/>
          <a:ext cx="1166561" cy="72"/>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006C18EF-78B4-4D46-89F8-211AEB7BCFA6}">
      <dsp:nvSpPr>
        <dsp:cNvPr id="0" name=""/>
        <dsp:cNvSpPr/>
      </dsp:nvSpPr>
      <dsp:spPr>
        <a:xfrm>
          <a:off x="6419374" y="1349452"/>
          <a:ext cx="1166561" cy="1633186"/>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0950" tIns="330200" rIns="90950" bIns="330200" numCol="1" spcCol="1270" anchor="t" anchorCtr="0">
          <a:noAutofit/>
        </a:bodyPr>
        <a:lstStyle/>
        <a:p>
          <a:pPr marL="0" lvl="0" indent="0" algn="l" defTabSz="488950">
            <a:lnSpc>
              <a:spcPct val="90000"/>
            </a:lnSpc>
            <a:spcBef>
              <a:spcPct val="0"/>
            </a:spcBef>
            <a:spcAft>
              <a:spcPct val="35000"/>
            </a:spcAft>
            <a:buNone/>
          </a:pPr>
          <a:r>
            <a:rPr lang="en-US" sz="1100" kern="1200" dirty="0"/>
            <a:t>Enumerate categorical survey questions</a:t>
          </a:r>
        </a:p>
      </dsp:txBody>
      <dsp:txXfrm>
        <a:off x="6419374" y="1970063"/>
        <a:ext cx="1166561" cy="979911"/>
      </dsp:txXfrm>
    </dsp:sp>
    <dsp:sp modelId="{0F6888AB-D632-4F8E-AE4D-1785C69046BE}">
      <dsp:nvSpPr>
        <dsp:cNvPr id="0" name=""/>
        <dsp:cNvSpPr/>
      </dsp:nvSpPr>
      <dsp:spPr>
        <a:xfrm>
          <a:off x="6757677" y="1512771"/>
          <a:ext cx="489955" cy="489955"/>
        </a:xfrm>
        <a:prstGeom prst="ellipse">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38199" tIns="12700" rIns="38199" bIns="12700" numCol="1" spcCol="1270" anchor="ctr" anchorCtr="0">
          <a:noAutofit/>
        </a:bodyPr>
        <a:lstStyle/>
        <a:p>
          <a:pPr marL="0" lvl="0" indent="0" algn="ctr" defTabSz="1022350">
            <a:lnSpc>
              <a:spcPct val="90000"/>
            </a:lnSpc>
            <a:spcBef>
              <a:spcPct val="0"/>
            </a:spcBef>
            <a:spcAft>
              <a:spcPct val="35000"/>
            </a:spcAft>
            <a:buNone/>
          </a:pPr>
          <a:r>
            <a:rPr lang="en-US" sz="2300" kern="1200"/>
            <a:t>6</a:t>
          </a:r>
        </a:p>
      </dsp:txBody>
      <dsp:txXfrm>
        <a:off x="6829429" y="1584523"/>
        <a:ext cx="346451" cy="346451"/>
      </dsp:txXfrm>
    </dsp:sp>
    <dsp:sp modelId="{0945E919-F5EE-42CE-A0CA-F8FCAEE47B6A}">
      <dsp:nvSpPr>
        <dsp:cNvPr id="0" name=""/>
        <dsp:cNvSpPr/>
      </dsp:nvSpPr>
      <dsp:spPr>
        <a:xfrm>
          <a:off x="6419374" y="2982567"/>
          <a:ext cx="1166561" cy="72"/>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59405306-BB6E-4D38-B60F-CA1347568AD9}">
      <dsp:nvSpPr>
        <dsp:cNvPr id="0" name=""/>
        <dsp:cNvSpPr/>
      </dsp:nvSpPr>
      <dsp:spPr>
        <a:xfrm>
          <a:off x="7702592" y="1349452"/>
          <a:ext cx="1166561" cy="1633186"/>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0950" tIns="330200" rIns="90950" bIns="330200" numCol="1" spcCol="1270" anchor="t" anchorCtr="0">
          <a:noAutofit/>
        </a:bodyPr>
        <a:lstStyle/>
        <a:p>
          <a:pPr marL="0" lvl="0" indent="0" algn="l" defTabSz="488950">
            <a:lnSpc>
              <a:spcPct val="90000"/>
            </a:lnSpc>
            <a:spcBef>
              <a:spcPct val="0"/>
            </a:spcBef>
            <a:spcAft>
              <a:spcPct val="35000"/>
            </a:spcAft>
            <a:buNone/>
          </a:pPr>
          <a:r>
            <a:rPr lang="en-US" sz="1100" kern="1200" dirty="0"/>
            <a:t>Replace NA values with median value</a:t>
          </a:r>
        </a:p>
      </dsp:txBody>
      <dsp:txXfrm>
        <a:off x="7702592" y="1970063"/>
        <a:ext cx="1166561" cy="979911"/>
      </dsp:txXfrm>
    </dsp:sp>
    <dsp:sp modelId="{DE80B301-7305-465C-A6A0-DFF2B488B154}">
      <dsp:nvSpPr>
        <dsp:cNvPr id="0" name=""/>
        <dsp:cNvSpPr/>
      </dsp:nvSpPr>
      <dsp:spPr>
        <a:xfrm>
          <a:off x="8040895" y="1512771"/>
          <a:ext cx="489955" cy="489955"/>
        </a:xfrm>
        <a:prstGeom prst="ellipse">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38199" tIns="12700" rIns="38199" bIns="12700" numCol="1" spcCol="1270" anchor="ctr" anchorCtr="0">
          <a:noAutofit/>
        </a:bodyPr>
        <a:lstStyle/>
        <a:p>
          <a:pPr marL="0" lvl="0" indent="0" algn="ctr" defTabSz="1022350">
            <a:lnSpc>
              <a:spcPct val="90000"/>
            </a:lnSpc>
            <a:spcBef>
              <a:spcPct val="0"/>
            </a:spcBef>
            <a:spcAft>
              <a:spcPct val="35000"/>
            </a:spcAft>
            <a:buNone/>
          </a:pPr>
          <a:r>
            <a:rPr lang="en-US" sz="2300" kern="1200"/>
            <a:t>7</a:t>
          </a:r>
        </a:p>
      </dsp:txBody>
      <dsp:txXfrm>
        <a:off x="8112647" y="1584523"/>
        <a:ext cx="346451" cy="346451"/>
      </dsp:txXfrm>
    </dsp:sp>
    <dsp:sp modelId="{D3F7D61F-2AA9-4425-A395-507613739F77}">
      <dsp:nvSpPr>
        <dsp:cNvPr id="0" name=""/>
        <dsp:cNvSpPr/>
      </dsp:nvSpPr>
      <dsp:spPr>
        <a:xfrm>
          <a:off x="7702592" y="2982567"/>
          <a:ext cx="1166561" cy="72"/>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99B5C1F2-450D-48DC-A211-E51EB12742ED}">
      <dsp:nvSpPr>
        <dsp:cNvPr id="0" name=""/>
        <dsp:cNvSpPr/>
      </dsp:nvSpPr>
      <dsp:spPr>
        <a:xfrm>
          <a:off x="8985810" y="1349452"/>
          <a:ext cx="1166561" cy="1633186"/>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0950" tIns="330200" rIns="90950" bIns="330200" numCol="1" spcCol="1270" anchor="t" anchorCtr="0">
          <a:noAutofit/>
        </a:bodyPr>
        <a:lstStyle/>
        <a:p>
          <a:pPr marL="0" lvl="0" indent="0" algn="l" defTabSz="488950">
            <a:lnSpc>
              <a:spcPct val="90000"/>
            </a:lnSpc>
            <a:spcBef>
              <a:spcPct val="0"/>
            </a:spcBef>
            <a:spcAft>
              <a:spcPct val="35000"/>
            </a:spcAft>
            <a:buNone/>
          </a:pPr>
          <a:r>
            <a:rPr lang="en-US" sz="1100" kern="1200" dirty="0"/>
            <a:t>Drop Unused Column</a:t>
          </a:r>
        </a:p>
      </dsp:txBody>
      <dsp:txXfrm>
        <a:off x="8985810" y="1970063"/>
        <a:ext cx="1166561" cy="979911"/>
      </dsp:txXfrm>
    </dsp:sp>
    <dsp:sp modelId="{C0AE85A8-C347-4A78-A21B-A4667186F807}">
      <dsp:nvSpPr>
        <dsp:cNvPr id="0" name=""/>
        <dsp:cNvSpPr/>
      </dsp:nvSpPr>
      <dsp:spPr>
        <a:xfrm>
          <a:off x="9324112" y="1512771"/>
          <a:ext cx="489955" cy="489955"/>
        </a:xfrm>
        <a:prstGeom prst="ellipse">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38199" tIns="12700" rIns="38199" bIns="12700" numCol="1" spcCol="1270" anchor="ctr" anchorCtr="0">
          <a:noAutofit/>
        </a:bodyPr>
        <a:lstStyle/>
        <a:p>
          <a:pPr marL="0" lvl="0" indent="0" algn="ctr" defTabSz="1022350">
            <a:lnSpc>
              <a:spcPct val="90000"/>
            </a:lnSpc>
            <a:spcBef>
              <a:spcPct val="0"/>
            </a:spcBef>
            <a:spcAft>
              <a:spcPct val="35000"/>
            </a:spcAft>
            <a:buNone/>
          </a:pPr>
          <a:r>
            <a:rPr lang="en-US" sz="2300" kern="1200"/>
            <a:t>8</a:t>
          </a:r>
        </a:p>
      </dsp:txBody>
      <dsp:txXfrm>
        <a:off x="9395864" y="1584523"/>
        <a:ext cx="346451" cy="346451"/>
      </dsp:txXfrm>
    </dsp:sp>
    <dsp:sp modelId="{82BD6ECE-75CE-4E6C-90C2-0CFF262FD74F}">
      <dsp:nvSpPr>
        <dsp:cNvPr id="0" name=""/>
        <dsp:cNvSpPr/>
      </dsp:nvSpPr>
      <dsp:spPr>
        <a:xfrm>
          <a:off x="8985810" y="2982567"/>
          <a:ext cx="1166561" cy="72"/>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28397-CAF5-4D17-ABFD-C49BBC1EDEEB}" type="datetimeFigureOut">
              <a:rPr lang="en-US" smtClean="0"/>
              <a:t>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C689D0-AE6E-4F94-A63E-E8A5437C7962}" type="slidenum">
              <a:rPr lang="en-US" smtClean="0"/>
              <a:t>‹#›</a:t>
            </a:fld>
            <a:endParaRPr lang="en-US"/>
          </a:p>
        </p:txBody>
      </p:sp>
    </p:spTree>
    <p:extLst>
      <p:ext uri="{BB962C8B-B14F-4D97-AF65-F5344CB8AC3E}">
        <p14:creationId xmlns:p14="http://schemas.microsoft.com/office/powerpoint/2010/main" val="1203188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C689D0-AE6E-4F94-A63E-E8A5437C7962}" type="slidenum">
              <a:rPr lang="en-US" smtClean="0"/>
              <a:t>3</a:t>
            </a:fld>
            <a:endParaRPr lang="en-US"/>
          </a:p>
        </p:txBody>
      </p:sp>
    </p:spTree>
    <p:extLst>
      <p:ext uri="{BB962C8B-B14F-4D97-AF65-F5344CB8AC3E}">
        <p14:creationId xmlns:p14="http://schemas.microsoft.com/office/powerpoint/2010/main" val="1623580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C689D0-AE6E-4F94-A63E-E8A5437C7962}" type="slidenum">
              <a:rPr lang="en-US" smtClean="0"/>
              <a:t>4</a:t>
            </a:fld>
            <a:endParaRPr lang="en-US"/>
          </a:p>
        </p:txBody>
      </p:sp>
    </p:spTree>
    <p:extLst>
      <p:ext uri="{BB962C8B-B14F-4D97-AF65-F5344CB8AC3E}">
        <p14:creationId xmlns:p14="http://schemas.microsoft.com/office/powerpoint/2010/main" val="3627790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C689D0-AE6E-4F94-A63E-E8A5437C7962}" type="slidenum">
              <a:rPr lang="en-US" smtClean="0"/>
              <a:t>5</a:t>
            </a:fld>
            <a:endParaRPr lang="en-US"/>
          </a:p>
        </p:txBody>
      </p:sp>
    </p:spTree>
    <p:extLst>
      <p:ext uri="{BB962C8B-B14F-4D97-AF65-F5344CB8AC3E}">
        <p14:creationId xmlns:p14="http://schemas.microsoft.com/office/powerpoint/2010/main" val="906460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C689D0-AE6E-4F94-A63E-E8A5437C7962}" type="slidenum">
              <a:rPr lang="en-US" smtClean="0"/>
              <a:t>6</a:t>
            </a:fld>
            <a:endParaRPr lang="en-US"/>
          </a:p>
        </p:txBody>
      </p:sp>
    </p:spTree>
    <p:extLst>
      <p:ext uri="{BB962C8B-B14F-4D97-AF65-F5344CB8AC3E}">
        <p14:creationId xmlns:p14="http://schemas.microsoft.com/office/powerpoint/2010/main" val="1532225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C689D0-AE6E-4F94-A63E-E8A5437C7962}" type="slidenum">
              <a:rPr lang="en-US" smtClean="0"/>
              <a:t>8</a:t>
            </a:fld>
            <a:endParaRPr lang="en-US"/>
          </a:p>
        </p:txBody>
      </p:sp>
    </p:spTree>
    <p:extLst>
      <p:ext uri="{BB962C8B-B14F-4D97-AF65-F5344CB8AC3E}">
        <p14:creationId xmlns:p14="http://schemas.microsoft.com/office/powerpoint/2010/main" val="610509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C689D0-AE6E-4F94-A63E-E8A5437C7962}" type="slidenum">
              <a:rPr lang="en-US" smtClean="0"/>
              <a:t>9</a:t>
            </a:fld>
            <a:endParaRPr lang="en-US"/>
          </a:p>
        </p:txBody>
      </p:sp>
    </p:spTree>
    <p:extLst>
      <p:ext uri="{BB962C8B-B14F-4D97-AF65-F5344CB8AC3E}">
        <p14:creationId xmlns:p14="http://schemas.microsoft.com/office/powerpoint/2010/main" val="1190255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C689D0-AE6E-4F94-A63E-E8A5437C7962}" type="slidenum">
              <a:rPr lang="en-US" smtClean="0"/>
              <a:t>10</a:t>
            </a:fld>
            <a:endParaRPr lang="en-US"/>
          </a:p>
        </p:txBody>
      </p:sp>
    </p:spTree>
    <p:extLst>
      <p:ext uri="{BB962C8B-B14F-4D97-AF65-F5344CB8AC3E}">
        <p14:creationId xmlns:p14="http://schemas.microsoft.com/office/powerpoint/2010/main" val="3559773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C689D0-AE6E-4F94-A63E-E8A5437C7962}" type="slidenum">
              <a:rPr lang="en-US" smtClean="0"/>
              <a:t>11</a:t>
            </a:fld>
            <a:endParaRPr lang="en-US"/>
          </a:p>
        </p:txBody>
      </p:sp>
    </p:spTree>
    <p:extLst>
      <p:ext uri="{BB962C8B-B14F-4D97-AF65-F5344CB8AC3E}">
        <p14:creationId xmlns:p14="http://schemas.microsoft.com/office/powerpoint/2010/main" val="126260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B8EC27-8CCA-42C5-BCCF-D9ABF9BEDDC9}"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AAD13-6BA3-48D2-8994-C3D8DA062501}" type="slidenum">
              <a:rPr lang="en-US" smtClean="0"/>
              <a:t>‹#›</a:t>
            </a:fld>
            <a:endParaRPr lang="en-US"/>
          </a:p>
        </p:txBody>
      </p:sp>
    </p:spTree>
    <p:extLst>
      <p:ext uri="{BB962C8B-B14F-4D97-AF65-F5344CB8AC3E}">
        <p14:creationId xmlns:p14="http://schemas.microsoft.com/office/powerpoint/2010/main" val="648873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B8EC27-8CCA-42C5-BCCF-D9ABF9BEDDC9}"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AAD13-6BA3-48D2-8994-C3D8DA062501}" type="slidenum">
              <a:rPr lang="en-US" smtClean="0"/>
              <a:t>‹#›</a:t>
            </a:fld>
            <a:endParaRPr lang="en-US"/>
          </a:p>
        </p:txBody>
      </p:sp>
    </p:spTree>
    <p:extLst>
      <p:ext uri="{BB962C8B-B14F-4D97-AF65-F5344CB8AC3E}">
        <p14:creationId xmlns:p14="http://schemas.microsoft.com/office/powerpoint/2010/main" val="1636960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B8EC27-8CCA-42C5-BCCF-D9ABF9BEDDC9}"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AAD13-6BA3-48D2-8994-C3D8DA062501}" type="slidenum">
              <a:rPr lang="en-US" smtClean="0"/>
              <a:t>‹#›</a:t>
            </a:fld>
            <a:endParaRPr lang="en-US"/>
          </a:p>
        </p:txBody>
      </p:sp>
    </p:spTree>
    <p:extLst>
      <p:ext uri="{BB962C8B-B14F-4D97-AF65-F5344CB8AC3E}">
        <p14:creationId xmlns:p14="http://schemas.microsoft.com/office/powerpoint/2010/main" val="2956056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B8EC27-8CCA-42C5-BCCF-D9ABF9BEDDC9}"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AAD13-6BA3-48D2-8994-C3D8DA062501}" type="slidenum">
              <a:rPr lang="en-US" smtClean="0"/>
              <a:t>‹#›</a:t>
            </a:fld>
            <a:endParaRPr lang="en-US"/>
          </a:p>
        </p:txBody>
      </p:sp>
    </p:spTree>
    <p:extLst>
      <p:ext uri="{BB962C8B-B14F-4D97-AF65-F5344CB8AC3E}">
        <p14:creationId xmlns:p14="http://schemas.microsoft.com/office/powerpoint/2010/main" val="1949923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B8EC27-8CCA-42C5-BCCF-D9ABF9BEDDC9}"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AAD13-6BA3-48D2-8994-C3D8DA062501}" type="slidenum">
              <a:rPr lang="en-US" smtClean="0"/>
              <a:t>‹#›</a:t>
            </a:fld>
            <a:endParaRPr lang="en-US"/>
          </a:p>
        </p:txBody>
      </p:sp>
    </p:spTree>
    <p:extLst>
      <p:ext uri="{BB962C8B-B14F-4D97-AF65-F5344CB8AC3E}">
        <p14:creationId xmlns:p14="http://schemas.microsoft.com/office/powerpoint/2010/main" val="462015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B8EC27-8CCA-42C5-BCCF-D9ABF9BEDDC9}"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2AAD13-6BA3-48D2-8994-C3D8DA062501}" type="slidenum">
              <a:rPr lang="en-US" smtClean="0"/>
              <a:t>‹#›</a:t>
            </a:fld>
            <a:endParaRPr lang="en-US"/>
          </a:p>
        </p:txBody>
      </p:sp>
    </p:spTree>
    <p:extLst>
      <p:ext uri="{BB962C8B-B14F-4D97-AF65-F5344CB8AC3E}">
        <p14:creationId xmlns:p14="http://schemas.microsoft.com/office/powerpoint/2010/main" val="498062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B8EC27-8CCA-42C5-BCCF-D9ABF9BEDDC9}" type="datetimeFigureOut">
              <a:rPr lang="en-US" smtClean="0"/>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2AAD13-6BA3-48D2-8994-C3D8DA062501}" type="slidenum">
              <a:rPr lang="en-US" smtClean="0"/>
              <a:t>‹#›</a:t>
            </a:fld>
            <a:endParaRPr lang="en-US"/>
          </a:p>
        </p:txBody>
      </p:sp>
    </p:spTree>
    <p:extLst>
      <p:ext uri="{BB962C8B-B14F-4D97-AF65-F5344CB8AC3E}">
        <p14:creationId xmlns:p14="http://schemas.microsoft.com/office/powerpoint/2010/main" val="2579761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B8EC27-8CCA-42C5-BCCF-D9ABF9BEDDC9}" type="datetimeFigureOut">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2AAD13-6BA3-48D2-8994-C3D8DA062501}" type="slidenum">
              <a:rPr lang="en-US" smtClean="0"/>
              <a:t>‹#›</a:t>
            </a:fld>
            <a:endParaRPr lang="en-US"/>
          </a:p>
        </p:txBody>
      </p:sp>
    </p:spTree>
    <p:extLst>
      <p:ext uri="{BB962C8B-B14F-4D97-AF65-F5344CB8AC3E}">
        <p14:creationId xmlns:p14="http://schemas.microsoft.com/office/powerpoint/2010/main" val="2963215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B8EC27-8CCA-42C5-BCCF-D9ABF9BEDDC9}" type="datetimeFigureOut">
              <a:rPr lang="en-US" smtClean="0"/>
              <a:t>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2AAD13-6BA3-48D2-8994-C3D8DA062501}" type="slidenum">
              <a:rPr lang="en-US" smtClean="0"/>
              <a:t>‹#›</a:t>
            </a:fld>
            <a:endParaRPr lang="en-US"/>
          </a:p>
        </p:txBody>
      </p:sp>
    </p:spTree>
    <p:extLst>
      <p:ext uri="{BB962C8B-B14F-4D97-AF65-F5344CB8AC3E}">
        <p14:creationId xmlns:p14="http://schemas.microsoft.com/office/powerpoint/2010/main" val="1092840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B8EC27-8CCA-42C5-BCCF-D9ABF9BEDDC9}"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2AAD13-6BA3-48D2-8994-C3D8DA062501}" type="slidenum">
              <a:rPr lang="en-US" smtClean="0"/>
              <a:t>‹#›</a:t>
            </a:fld>
            <a:endParaRPr lang="en-US"/>
          </a:p>
        </p:txBody>
      </p:sp>
    </p:spTree>
    <p:extLst>
      <p:ext uri="{BB962C8B-B14F-4D97-AF65-F5344CB8AC3E}">
        <p14:creationId xmlns:p14="http://schemas.microsoft.com/office/powerpoint/2010/main" val="370029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B8EC27-8CCA-42C5-BCCF-D9ABF9BEDDC9}"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2AAD13-6BA3-48D2-8994-C3D8DA062501}" type="slidenum">
              <a:rPr lang="en-US" smtClean="0"/>
              <a:t>‹#›</a:t>
            </a:fld>
            <a:endParaRPr lang="en-US"/>
          </a:p>
        </p:txBody>
      </p:sp>
    </p:spTree>
    <p:extLst>
      <p:ext uri="{BB962C8B-B14F-4D97-AF65-F5344CB8AC3E}">
        <p14:creationId xmlns:p14="http://schemas.microsoft.com/office/powerpoint/2010/main" val="550087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B8EC27-8CCA-42C5-BCCF-D9ABF9BEDDC9}" type="datetimeFigureOut">
              <a:rPr lang="en-US" smtClean="0"/>
              <a:t>12/8/2022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2AAD13-6BA3-48D2-8994-C3D8DA062501}" type="slidenum">
              <a:rPr lang="en-US" smtClean="0"/>
              <a:t>‹#›</a:t>
            </a:fld>
            <a:endParaRPr lang="en-US"/>
          </a:p>
        </p:txBody>
      </p:sp>
    </p:spTree>
    <p:extLst>
      <p:ext uri="{BB962C8B-B14F-4D97-AF65-F5344CB8AC3E}">
        <p14:creationId xmlns:p14="http://schemas.microsoft.com/office/powerpoint/2010/main" val="513120191"/>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5.jpeg"/><Relationship Id="rId7" Type="http://schemas.openxmlformats.org/officeDocument/2006/relationships/diagramQuickStyle" Target="../diagrams/quickStyle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6.png"/><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5.jpeg"/><Relationship Id="rId7" Type="http://schemas.openxmlformats.org/officeDocument/2006/relationships/diagramColors" Target="../diagrams/colors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52BF8C0E-833D-D920-30B8-4171F6E6F79C}"/>
              </a:ext>
            </a:extLst>
          </p:cNvPr>
          <p:cNvPicPr>
            <a:picLocks noChangeAspect="1"/>
          </p:cNvPicPr>
          <p:nvPr/>
        </p:nvPicPr>
        <p:blipFill rotWithShape="1">
          <a:blip r:embed="rId2"/>
          <a:srcRect l="3738" t="10098" r="5352" b="-2"/>
          <a:stretch/>
        </p:blipFill>
        <p:spPr>
          <a:xfrm>
            <a:off x="3523488" y="10"/>
            <a:ext cx="8668512" cy="6857990"/>
          </a:xfrm>
          <a:prstGeom prst="rect">
            <a:avLst/>
          </a:prstGeom>
        </p:spPr>
      </p:pic>
      <p:sp>
        <p:nvSpPr>
          <p:cNvPr id="17"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8906F79-BE83-3C9E-2FCF-E021689EF945}"/>
              </a:ext>
            </a:extLst>
          </p:cNvPr>
          <p:cNvSpPr>
            <a:spLocks noGrp="1"/>
          </p:cNvSpPr>
          <p:nvPr>
            <p:ph type="ctrTitle"/>
          </p:nvPr>
        </p:nvSpPr>
        <p:spPr>
          <a:xfrm>
            <a:off x="477981" y="1122363"/>
            <a:ext cx="4023360" cy="3204134"/>
          </a:xfrm>
        </p:spPr>
        <p:txBody>
          <a:bodyPr anchor="b">
            <a:normAutofit/>
          </a:bodyPr>
          <a:lstStyle/>
          <a:p>
            <a:pPr algn="l"/>
            <a:r>
              <a:rPr lang="en-US" sz="4800"/>
              <a:t>ISQA 8150 Research Project</a:t>
            </a:r>
          </a:p>
        </p:txBody>
      </p:sp>
      <p:sp>
        <p:nvSpPr>
          <p:cNvPr id="3" name="Subtitle 2">
            <a:extLst>
              <a:ext uri="{FF2B5EF4-FFF2-40B4-BE49-F238E27FC236}">
                <a16:creationId xmlns:a16="http://schemas.microsoft.com/office/drawing/2014/main" id="{4D225035-D4BD-810C-86BF-D7144AF367D6}"/>
              </a:ext>
            </a:extLst>
          </p:cNvPr>
          <p:cNvSpPr>
            <a:spLocks noGrp="1"/>
          </p:cNvSpPr>
          <p:nvPr>
            <p:ph type="subTitle" idx="1"/>
          </p:nvPr>
        </p:nvSpPr>
        <p:spPr>
          <a:xfrm>
            <a:off x="477980" y="4872922"/>
            <a:ext cx="4023359" cy="1208141"/>
          </a:xfrm>
        </p:spPr>
        <p:txBody>
          <a:bodyPr>
            <a:normAutofit/>
          </a:bodyPr>
          <a:lstStyle/>
          <a:p>
            <a:pPr algn="l"/>
            <a:r>
              <a:rPr lang="en-US" sz="2000"/>
              <a:t>By Joshua Ellis, Alex Daly, and Satwik Chandra</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732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3" name="Picture 90">
            <a:extLst>
              <a:ext uri="{FF2B5EF4-FFF2-40B4-BE49-F238E27FC236}">
                <a16:creationId xmlns:a16="http://schemas.microsoft.com/office/drawing/2014/main" id="{7EC37D94-9B67-AD3F-CE47-A7D219B3814E}"/>
              </a:ext>
            </a:extLst>
          </p:cNvPr>
          <p:cNvPicPr>
            <a:picLocks noChangeAspect="1"/>
          </p:cNvPicPr>
          <p:nvPr/>
        </p:nvPicPr>
        <p:blipFill rotWithShape="1">
          <a:blip r:embed="rId3"/>
          <a:srcRect t="10110" b="5620"/>
          <a:stretch/>
        </p:blipFill>
        <p:spPr>
          <a:xfrm>
            <a:off x="20" y="0"/>
            <a:ext cx="12191980" cy="6857990"/>
          </a:xfrm>
          <a:prstGeom prst="rect">
            <a:avLst/>
          </a:prstGeom>
        </p:spPr>
      </p:pic>
      <p:sp>
        <p:nvSpPr>
          <p:cNvPr id="114" name="Rectangle 94">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7FD4E85A-ACAC-C663-D2C4-D5104D1D1763}"/>
              </a:ext>
            </a:extLst>
          </p:cNvPr>
          <p:cNvPicPr>
            <a:picLocks noChangeAspect="1"/>
          </p:cNvPicPr>
          <p:nvPr/>
        </p:nvPicPr>
        <p:blipFill>
          <a:blip r:embed="rId4"/>
          <a:stretch>
            <a:fillRect/>
          </a:stretch>
        </p:blipFill>
        <p:spPr>
          <a:xfrm>
            <a:off x="-4782" y="6423405"/>
            <a:ext cx="12192000" cy="452239"/>
          </a:xfrm>
          <a:prstGeom prst="rect">
            <a:avLst/>
          </a:prstGeom>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A637DF5F-426D-CFCB-74F8-68CABCCBB546}"/>
                  </a:ext>
                </a:extLst>
              </p:cNvPr>
              <p:cNvSpPr txBox="1"/>
              <p:nvPr/>
            </p:nvSpPr>
            <p:spPr>
              <a:xfrm>
                <a:off x="499917" y="1659285"/>
                <a:ext cx="5386352" cy="3578865"/>
              </a:xfrm>
              <a:prstGeom prst="rect">
                <a:avLst/>
              </a:prstGeom>
              <a:noFill/>
            </p:spPr>
            <p:txBody>
              <a:bodyPr wrap="square" rtlCol="0">
                <a:spAutoFit/>
              </a:bodyPr>
              <a:lstStyle/>
              <a:p>
                <a:r>
                  <a:rPr lang="en-US" sz="1600" b="1" dirty="0">
                    <a:ea typeface="Calibri" panose="020F0502020204030204" pitchFamily="34" charset="0"/>
                    <a:cs typeface="Times New Roman" panose="02020603050405020304" pitchFamily="18" charset="0"/>
                  </a:rPr>
                  <a:t>Test</a:t>
                </a:r>
              </a:p>
              <a:p>
                <a:pPr marL="285750" indent="-285750">
                  <a:buClr>
                    <a:srgbClr val="B40000"/>
                  </a:buClr>
                  <a:buFont typeface="Courier New" panose="02070309020205020404" pitchFamily="49" charset="0"/>
                  <a:buChar char="o"/>
                </a:pPr>
                <a:r>
                  <a:rPr lang="en-US" sz="1600" dirty="0">
                    <a:ea typeface="Calibri" panose="020F0502020204030204" pitchFamily="34" charset="0"/>
                    <a:cs typeface="Times New Roman" panose="02020603050405020304" pitchFamily="18" charset="0"/>
                  </a:rPr>
                  <a:t>Two-sided independent t-test about the difference in means between the delta scores of the Younger Group (</a:t>
                </a:r>
                <a14:m>
                  <m:oMath xmlns:m="http://schemas.openxmlformats.org/officeDocument/2006/math">
                    <m:sSub>
                      <m:sSubPr>
                        <m:ctrlPr>
                          <a:rPr lang="en-US" sz="1600" b="0" i="1" smtClean="0">
                            <a:ea typeface="Cambria Math" panose="02040503050406030204" pitchFamily="18" charset="0"/>
                          </a:rPr>
                        </m:ctrlPr>
                      </m:sSubPr>
                      <m:e>
                        <m:r>
                          <a:rPr lang="en-US" sz="1600" b="0" i="1" smtClean="0">
                            <a:ea typeface="Cambria Math" panose="02040503050406030204" pitchFamily="18" charset="0"/>
                          </a:rPr>
                          <m:t>𝜇</m:t>
                        </m:r>
                      </m:e>
                      <m:sub>
                        <m:r>
                          <a:rPr lang="en-US" sz="1600" b="0" i="1" smtClean="0">
                            <a:ea typeface="Cambria Math" panose="02040503050406030204" pitchFamily="18" charset="0"/>
                          </a:rPr>
                          <m:t>1</m:t>
                        </m:r>
                      </m:sub>
                    </m:sSub>
                  </m:oMath>
                </a14:m>
                <a:r>
                  <a:rPr lang="en-US" sz="1600" dirty="0">
                    <a:effectLst/>
                    <a:ea typeface="Calibri" panose="020F0502020204030204" pitchFamily="34" charset="0"/>
                    <a:cs typeface="Times New Roman" panose="02020603050405020304" pitchFamily="18" charset="0"/>
                  </a:rPr>
                  <a:t>) and Older Group (</a:t>
                </a:r>
                <a14:m>
                  <m:oMath xmlns:m="http://schemas.openxmlformats.org/officeDocument/2006/math">
                    <m:sSub>
                      <m:sSubPr>
                        <m:ctrlPr>
                          <a:rPr lang="en-US" sz="1600" b="0" i="1" smtClean="0">
                            <a:ea typeface="Cambria Math" panose="02040503050406030204" pitchFamily="18" charset="0"/>
                          </a:rPr>
                        </m:ctrlPr>
                      </m:sSubPr>
                      <m:e>
                        <m:r>
                          <a:rPr lang="en-US" sz="1600" b="0" i="1" smtClean="0">
                            <a:ea typeface="Cambria Math" panose="02040503050406030204" pitchFamily="18" charset="0"/>
                          </a:rPr>
                          <m:t>𝜇</m:t>
                        </m:r>
                      </m:e>
                      <m:sub>
                        <m:r>
                          <a:rPr lang="en-US" sz="1600" b="0" i="1" smtClean="0">
                            <a:ea typeface="Cambria Math" panose="02040503050406030204" pitchFamily="18" charset="0"/>
                          </a:rPr>
                          <m:t>2</m:t>
                        </m:r>
                      </m:sub>
                    </m:sSub>
                    <m:r>
                      <a:rPr lang="en-US" sz="1600" b="0" i="1" smtClean="0">
                        <a:ea typeface="Cambria Math" panose="02040503050406030204" pitchFamily="18" charset="0"/>
                      </a:rPr>
                      <m:t>)</m:t>
                    </m:r>
                  </m:oMath>
                </a14:m>
                <a:r>
                  <a:rPr lang="en-US" sz="1600" dirty="0">
                    <a:effectLst/>
                    <a:ea typeface="Calibri" panose="020F0502020204030204" pitchFamily="34" charset="0"/>
                    <a:cs typeface="Times New Roman" panose="02020603050405020304" pitchFamily="18" charset="0"/>
                  </a:rPr>
                  <a:t>.</a:t>
                </a:r>
              </a:p>
              <a:p>
                <a:pPr marL="285750" indent="-285750">
                  <a:buClr>
                    <a:srgbClr val="B40000"/>
                  </a:buClr>
                  <a:buFont typeface="Courier New" panose="02070309020205020404" pitchFamily="49" charset="0"/>
                  <a:buChar char="o"/>
                </a:pPr>
                <a:r>
                  <a:rPr lang="en-US" sz="1600" dirty="0">
                    <a:ea typeface="Calibri" panose="020F0502020204030204" pitchFamily="34" charset="0"/>
                    <a:cs typeface="Times New Roman" panose="02020603050405020304" pitchFamily="18" charset="0"/>
                  </a:rPr>
                  <a:t>Individual test for each question (14)</a:t>
                </a:r>
                <a:endParaRPr lang="en-US" sz="1600" dirty="0">
                  <a:effectLst/>
                  <a:ea typeface="Calibri" panose="020F0502020204030204" pitchFamily="34" charset="0"/>
                  <a:cs typeface="Times New Roman" panose="02020603050405020304" pitchFamily="18" charset="0"/>
                </a:endParaRPr>
              </a:p>
              <a:p>
                <a:endParaRPr lang="en-US" sz="1600" b="1" dirty="0"/>
              </a:p>
              <a:p>
                <a:r>
                  <a:rPr lang="en-US" sz="1600" b="1" dirty="0"/>
                  <a:t>Hypotheses</a:t>
                </a:r>
                <a:endParaRPr lang="en-US" sz="1600" dirty="0"/>
              </a:p>
              <a:p>
                <a:pPr marL="285750" indent="-285750">
                  <a:buClr>
                    <a:srgbClr val="B40000"/>
                  </a:buClr>
                  <a:buFont typeface="Courier New" panose="02070309020205020404" pitchFamily="49" charset="0"/>
                  <a:buChar char="o"/>
                </a:pPr>
                <a14:m>
                  <m:oMath xmlns:m="http://schemas.openxmlformats.org/officeDocument/2006/math">
                    <m:sSub>
                      <m:sSubPr>
                        <m:ctrlPr>
                          <a:rPr lang="en-US" sz="1600" b="0" i="1" smtClean="0"/>
                        </m:ctrlPr>
                      </m:sSubPr>
                      <m:e>
                        <m:r>
                          <a:rPr lang="en-US" sz="1600" b="0" i="1" smtClean="0"/>
                          <m:t>𝐻</m:t>
                        </m:r>
                      </m:e>
                      <m:sub>
                        <m:r>
                          <a:rPr lang="en-US" sz="1600" b="0" i="1" smtClean="0"/>
                          <m:t>0</m:t>
                        </m:r>
                      </m:sub>
                    </m:sSub>
                    <m:r>
                      <a:rPr lang="en-US" sz="1600" b="0" i="1" smtClean="0"/>
                      <m:t>: </m:t>
                    </m:r>
                    <m:sSub>
                      <m:sSubPr>
                        <m:ctrlPr>
                          <a:rPr lang="en-US" sz="1600" b="0" i="1" smtClean="0">
                            <a:ea typeface="Cambria Math" panose="02040503050406030204" pitchFamily="18" charset="0"/>
                          </a:rPr>
                        </m:ctrlPr>
                      </m:sSubPr>
                      <m:e>
                        <m:r>
                          <a:rPr lang="en-US" sz="1600" b="0" i="1" smtClean="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𝑦𝑜𝑢𝑛𝑔𝑒𝑟</m:t>
                        </m:r>
                      </m:sub>
                    </m:sSub>
                    <m:r>
                      <a:rPr lang="en-US" sz="1600" b="0" i="1" smtClean="0">
                        <a:ea typeface="Cambria Math" panose="02040503050406030204" pitchFamily="18" charset="0"/>
                      </a:rPr>
                      <m:t>− </m:t>
                    </m:r>
                    <m:sSub>
                      <m:sSubPr>
                        <m:ctrlPr>
                          <a:rPr lang="en-US" sz="1600" b="0" i="1" smtClean="0">
                            <a:ea typeface="Cambria Math" panose="02040503050406030204" pitchFamily="18" charset="0"/>
                          </a:rPr>
                        </m:ctrlPr>
                      </m:sSubPr>
                      <m:e>
                        <m:r>
                          <a:rPr lang="en-US" sz="1600" b="0" i="1" smtClean="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𝑜𝑙𝑑𝑒𝑟</m:t>
                        </m:r>
                      </m:sub>
                    </m:sSub>
                    <m:r>
                      <a:rPr lang="en-US" sz="1600" b="0" i="1" smtClean="0">
                        <a:ea typeface="Cambria Math" panose="02040503050406030204" pitchFamily="18" charset="0"/>
                      </a:rPr>
                      <m:t>=0</m:t>
                    </m:r>
                  </m:oMath>
                </a14:m>
                <a:endParaRPr lang="en-US" sz="1600" b="0" i="1" dirty="0">
                  <a:ea typeface="Cambria Math" panose="02040503050406030204" pitchFamily="18" charset="0"/>
                </a:endParaRPr>
              </a:p>
              <a:p>
                <a:pPr marL="285750" indent="-285750">
                  <a:buClr>
                    <a:srgbClr val="B40000"/>
                  </a:buClr>
                  <a:buFont typeface="Courier New" panose="02070309020205020404" pitchFamily="49" charset="0"/>
                  <a:buChar char="o"/>
                </a:pPr>
                <a14:m>
                  <m:oMath xmlns:m="http://schemas.openxmlformats.org/officeDocument/2006/math">
                    <m:sSub>
                      <m:sSubPr>
                        <m:ctrlPr>
                          <a:rPr lang="en-US" sz="1600" b="0" i="1" smtClean="0"/>
                        </m:ctrlPr>
                      </m:sSubPr>
                      <m:e>
                        <m:r>
                          <a:rPr lang="en-US" sz="1600" b="0" i="1" smtClean="0"/>
                          <m:t>𝐻</m:t>
                        </m:r>
                      </m:e>
                      <m:sub>
                        <m:r>
                          <a:rPr lang="en-US" sz="1600" b="0" i="1" smtClean="0"/>
                          <m:t>𝑎</m:t>
                        </m:r>
                      </m:sub>
                    </m:sSub>
                    <m:r>
                      <a:rPr lang="en-US" sz="1600" b="0" i="1" smtClean="0"/>
                      <m:t>:</m:t>
                    </m:r>
                    <m:sSub>
                      <m:sSubPr>
                        <m:ctrlPr>
                          <a:rPr lang="en-US" sz="1600" b="0" i="1" smtClean="0">
                            <a:ea typeface="Cambria Math" panose="02040503050406030204" pitchFamily="18" charset="0"/>
                          </a:rPr>
                        </m:ctrlPr>
                      </m:sSubPr>
                      <m:e>
                        <m:r>
                          <a:rPr lang="en-US" sz="1600" b="0" i="1" smtClean="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𝑦𝑜𝑢𝑛𝑔𝑒𝑟</m:t>
                        </m:r>
                      </m:sub>
                    </m:sSub>
                    <m:r>
                      <a:rPr lang="en-US" sz="1600" b="0" i="1" smtClean="0">
                        <a:ea typeface="Cambria Math" panose="02040503050406030204" pitchFamily="18" charset="0"/>
                      </a:rPr>
                      <m:t>− </m:t>
                    </m:r>
                    <m:sSub>
                      <m:sSubPr>
                        <m:ctrlPr>
                          <a:rPr lang="en-US" sz="1600" b="0" i="1" smtClean="0">
                            <a:ea typeface="Cambria Math" panose="02040503050406030204" pitchFamily="18" charset="0"/>
                          </a:rPr>
                        </m:ctrlPr>
                      </m:sSubPr>
                      <m:e>
                        <m:r>
                          <a:rPr lang="en-US" sz="1600" b="0" i="1" smtClean="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𝑜𝑙𝑑𝑒𝑟</m:t>
                        </m:r>
                      </m:sub>
                    </m:sSub>
                    <m:r>
                      <a:rPr lang="en-US" sz="1600" b="0" i="1" smtClean="0">
                        <a:ea typeface="Cambria Math" panose="02040503050406030204" pitchFamily="18" charset="0"/>
                      </a:rPr>
                      <m:t>≠0</m:t>
                    </m:r>
                  </m:oMath>
                </a14:m>
                <a:endParaRPr lang="en-US" sz="1600" b="1" dirty="0">
                  <a:ea typeface="Calibri" panose="020F0502020204030204" pitchFamily="34" charset="0"/>
                  <a:cs typeface="Times New Roman" panose="02020603050405020304" pitchFamily="18" charset="0"/>
                </a:endParaRPr>
              </a:p>
              <a:p>
                <a:endParaRPr lang="en-US" sz="1600" b="1" dirty="0">
                  <a:ea typeface="Calibri" panose="020F0502020204030204" pitchFamily="34" charset="0"/>
                  <a:cs typeface="Times New Roman" panose="02020603050405020304" pitchFamily="18" charset="0"/>
                </a:endParaRPr>
              </a:p>
              <a:p>
                <a:r>
                  <a:rPr lang="en-US" sz="1600" b="1" dirty="0">
                    <a:ea typeface="Calibri" panose="020F0502020204030204" pitchFamily="34" charset="0"/>
                    <a:cs typeface="Times New Roman" panose="02020603050405020304" pitchFamily="18" charset="0"/>
                  </a:rPr>
                  <a:t>Conclusion</a:t>
                </a:r>
              </a:p>
              <a:p>
                <a:pPr marL="285750" indent="-285750">
                  <a:buClr>
                    <a:srgbClr val="B40000"/>
                  </a:buClr>
                  <a:buFont typeface="Courier New" panose="02070309020205020404" pitchFamily="49" charset="0"/>
                  <a:buChar char="o"/>
                </a:pPr>
                <a:r>
                  <a:rPr lang="en-US" sz="1600" dirty="0">
                    <a:ea typeface="Calibri" panose="020F0502020204030204" pitchFamily="34" charset="0"/>
                    <a:cs typeface="Times New Roman" panose="02020603050405020304" pitchFamily="18" charset="0"/>
                  </a:rPr>
                  <a:t>The delta score between age groups is not significantly different for any question on the survey, as a result, fail to reject the null hypothesis for any of the 14 questions.</a:t>
                </a:r>
              </a:p>
            </p:txBody>
          </p:sp>
        </mc:Choice>
        <mc:Fallback>
          <p:sp>
            <p:nvSpPr>
              <p:cNvPr id="2" name="TextBox 1">
                <a:extLst>
                  <a:ext uri="{FF2B5EF4-FFF2-40B4-BE49-F238E27FC236}">
                    <a16:creationId xmlns:a16="http://schemas.microsoft.com/office/drawing/2014/main" id="{A637DF5F-426D-CFCB-74F8-68CABCCBB546}"/>
                  </a:ext>
                </a:extLst>
              </p:cNvPr>
              <p:cNvSpPr txBox="1">
                <a:spLocks noRot="1" noChangeAspect="1" noMove="1" noResize="1" noEditPoints="1" noAdjustHandles="1" noChangeArrowheads="1" noChangeShapeType="1" noTextEdit="1"/>
              </p:cNvSpPr>
              <p:nvPr/>
            </p:nvSpPr>
            <p:spPr>
              <a:xfrm>
                <a:off x="499917" y="1659285"/>
                <a:ext cx="5386352" cy="3578865"/>
              </a:xfrm>
              <a:prstGeom prst="rect">
                <a:avLst/>
              </a:prstGeom>
              <a:blipFill>
                <a:blip r:embed="rId5"/>
                <a:stretch>
                  <a:fillRect l="-566" t="-511" r="-452" b="-1363"/>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F0A30C14-3EBD-EDCE-7415-3392C7936234}"/>
              </a:ext>
            </a:extLst>
          </p:cNvPr>
          <p:cNvSpPr txBox="1"/>
          <p:nvPr/>
        </p:nvSpPr>
        <p:spPr>
          <a:xfrm>
            <a:off x="328103" y="173932"/>
            <a:ext cx="8985580" cy="954107"/>
          </a:xfrm>
          <a:prstGeom prst="rect">
            <a:avLst/>
          </a:prstGeom>
          <a:noFill/>
        </p:spPr>
        <p:txBody>
          <a:bodyPr wrap="square">
            <a:spAutoFit/>
          </a:bodyPr>
          <a:lstStyle/>
          <a:p>
            <a:r>
              <a:rPr lang="en-US" sz="2000" b="1" dirty="0">
                <a:solidFill>
                  <a:srgbClr val="B40000"/>
                </a:solidFill>
                <a:effectLst/>
                <a:ea typeface="Calibri" panose="020F0502020204030204" pitchFamily="34" charset="0"/>
                <a:cs typeface="Times New Roman" panose="02020603050405020304" pitchFamily="18" charset="0"/>
              </a:rPr>
              <a:t>Question 2: </a:t>
            </a:r>
            <a:r>
              <a:rPr lang="en-US" sz="2000" dirty="0">
                <a:solidFill>
                  <a:srgbClr val="B40000"/>
                </a:solidFill>
                <a:cs typeface="Times New Roman" panose="02020603050405020304" pitchFamily="18" charset="0"/>
              </a:rPr>
              <a:t>Does the effectiveness of the OGR program differ between age groups?</a:t>
            </a:r>
          </a:p>
          <a:p>
            <a:r>
              <a:rPr lang="en-US" dirty="0">
                <a:solidFill>
                  <a:schemeClr val="tx1">
                    <a:lumMod val="65000"/>
                    <a:lumOff val="35000"/>
                  </a:schemeClr>
                </a:solidFill>
                <a:ea typeface="Calibri" panose="020F0502020204030204" pitchFamily="34" charset="0"/>
                <a:cs typeface="Times New Roman" panose="02020603050405020304" pitchFamily="18" charset="0"/>
              </a:rPr>
              <a:t>Is there a difference in the mean delta score between age </a:t>
            </a:r>
          </a:p>
          <a:p>
            <a:r>
              <a:rPr lang="en-US" dirty="0">
                <a:solidFill>
                  <a:schemeClr val="tx1">
                    <a:lumMod val="65000"/>
                    <a:lumOff val="35000"/>
                  </a:schemeClr>
                </a:solidFill>
                <a:ea typeface="Calibri" panose="020F0502020204030204" pitchFamily="34" charset="0"/>
                <a:cs typeface="Times New Roman" panose="02020603050405020304" pitchFamily="18" charset="0"/>
              </a:rPr>
              <a:t>groups for each question?</a:t>
            </a:r>
          </a:p>
        </p:txBody>
      </p:sp>
      <p:sp>
        <p:nvSpPr>
          <p:cNvPr id="4" name="TextBox 3">
            <a:extLst>
              <a:ext uri="{FF2B5EF4-FFF2-40B4-BE49-F238E27FC236}">
                <a16:creationId xmlns:a16="http://schemas.microsoft.com/office/drawing/2014/main" id="{AE0545D4-245B-4BF3-DC17-651207323430}"/>
              </a:ext>
            </a:extLst>
          </p:cNvPr>
          <p:cNvSpPr txBox="1"/>
          <p:nvPr/>
        </p:nvSpPr>
        <p:spPr>
          <a:xfrm>
            <a:off x="10819339" y="1606103"/>
            <a:ext cx="1062182" cy="307777"/>
          </a:xfrm>
          <a:prstGeom prst="rect">
            <a:avLst/>
          </a:prstGeom>
          <a:noFill/>
        </p:spPr>
        <p:txBody>
          <a:bodyPr wrap="square" rtlCol="0">
            <a:spAutoFit/>
          </a:bodyPr>
          <a:lstStyle/>
          <a:p>
            <a:pPr algn="r"/>
            <a:r>
              <a:rPr lang="en-US" sz="1400" i="1" dirty="0"/>
              <a:t>Results</a:t>
            </a:r>
          </a:p>
        </p:txBody>
      </p:sp>
      <p:pic>
        <p:nvPicPr>
          <p:cNvPr id="5" name="Picture 4">
            <a:extLst>
              <a:ext uri="{FF2B5EF4-FFF2-40B4-BE49-F238E27FC236}">
                <a16:creationId xmlns:a16="http://schemas.microsoft.com/office/drawing/2014/main" id="{FF6D263F-8F4E-8D1D-9C17-F583EA1D40E8}"/>
              </a:ext>
            </a:extLst>
          </p:cNvPr>
          <p:cNvPicPr>
            <a:picLocks noChangeAspect="1"/>
          </p:cNvPicPr>
          <p:nvPr/>
        </p:nvPicPr>
        <p:blipFill>
          <a:blip r:embed="rId6"/>
          <a:stretch>
            <a:fillRect/>
          </a:stretch>
        </p:blipFill>
        <p:spPr>
          <a:xfrm>
            <a:off x="6386185" y="1914307"/>
            <a:ext cx="5495336" cy="302938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6" name="TextBox 5">
            <a:extLst>
              <a:ext uri="{FF2B5EF4-FFF2-40B4-BE49-F238E27FC236}">
                <a16:creationId xmlns:a16="http://schemas.microsoft.com/office/drawing/2014/main" id="{7E45A78B-F408-FA22-5761-B8742992B571}"/>
              </a:ext>
            </a:extLst>
          </p:cNvPr>
          <p:cNvSpPr txBox="1"/>
          <p:nvPr/>
        </p:nvSpPr>
        <p:spPr>
          <a:xfrm>
            <a:off x="4214670" y="5969485"/>
            <a:ext cx="4343030" cy="430887"/>
          </a:xfrm>
          <a:prstGeom prst="rect">
            <a:avLst/>
          </a:prstGeom>
          <a:noFill/>
        </p:spPr>
        <p:txBody>
          <a:bodyPr wrap="square" rtlCol="0">
            <a:spAutoFit/>
          </a:bodyPr>
          <a:lstStyle/>
          <a:p>
            <a:pPr algn="ctr"/>
            <a:r>
              <a:rPr lang="en-US" sz="1100" b="1" i="1" dirty="0">
                <a:latin typeface="Linux Libertine"/>
                <a:ea typeface="Calibri" panose="020F0502020204030204" pitchFamily="34" charset="0"/>
                <a:cs typeface="Times New Roman" panose="02020603050405020304" pitchFamily="18" charset="0"/>
              </a:rPr>
              <a:t>Note: Delta Score = Post-Test Score – Pre-Test Score</a:t>
            </a:r>
          </a:p>
          <a:p>
            <a:pPr algn="ctr"/>
            <a:r>
              <a:rPr lang="en-US" sz="1100" i="1" dirty="0">
                <a:latin typeface="Linux Libertine"/>
                <a:ea typeface="Calibri" panose="020F0502020204030204" pitchFamily="34" charset="0"/>
                <a:cs typeface="Times New Roman" panose="02020603050405020304" pitchFamily="18" charset="0"/>
              </a:rPr>
              <a:t>The delta score is a measure of the effectiveness of the OGR program.</a:t>
            </a:r>
          </a:p>
        </p:txBody>
      </p:sp>
    </p:spTree>
    <p:extLst>
      <p:ext uri="{BB962C8B-B14F-4D97-AF65-F5344CB8AC3E}">
        <p14:creationId xmlns:p14="http://schemas.microsoft.com/office/powerpoint/2010/main" val="1219232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7E369-892A-12FD-CBED-11DF602C00C8}"/>
              </a:ext>
            </a:extLst>
          </p:cNvPr>
          <p:cNvSpPr>
            <a:spLocks noGrp="1"/>
          </p:cNvSpPr>
          <p:nvPr>
            <p:ph type="title"/>
          </p:nvPr>
        </p:nvSpPr>
        <p:spPr>
          <a:xfrm>
            <a:off x="4657345" y="155448"/>
            <a:ext cx="7238999" cy="1527048"/>
          </a:xfrm>
        </p:spPr>
        <p:txBody>
          <a:bodyPr vert="horz" lIns="91440" tIns="45720" rIns="91440" bIns="45720" rtlCol="0" anchor="b">
            <a:normAutofit/>
          </a:bodyPr>
          <a:lstStyle/>
          <a:p>
            <a:pPr algn="ctr"/>
            <a:r>
              <a:rPr lang="en-US" sz="3000" b="1" dirty="0"/>
              <a:t>Does the race/ethnicity of participants influence the change </a:t>
            </a:r>
          </a:p>
        </p:txBody>
      </p:sp>
      <p:pic>
        <p:nvPicPr>
          <p:cNvPr id="16" name="Picture 13" descr="Yellow and blue symbols">
            <a:extLst>
              <a:ext uri="{FF2B5EF4-FFF2-40B4-BE49-F238E27FC236}">
                <a16:creationId xmlns:a16="http://schemas.microsoft.com/office/drawing/2014/main" id="{78B12510-5F80-381D-8449-850954A9B1DD}"/>
              </a:ext>
            </a:extLst>
          </p:cNvPr>
          <p:cNvPicPr>
            <a:picLocks noChangeAspect="1"/>
          </p:cNvPicPr>
          <p:nvPr/>
        </p:nvPicPr>
        <p:blipFill rotWithShape="1">
          <a:blip r:embed="rId3"/>
          <a:srcRect l="21466" r="26582" b="1"/>
          <a:stretch/>
        </p:blipFill>
        <p:spPr>
          <a:xfrm>
            <a:off x="1" y="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 name="Title 1">
            <a:extLst>
              <a:ext uri="{FF2B5EF4-FFF2-40B4-BE49-F238E27FC236}">
                <a16:creationId xmlns:a16="http://schemas.microsoft.com/office/drawing/2014/main" id="{4C233808-07C9-947F-9F64-24EB595A544A}"/>
              </a:ext>
            </a:extLst>
          </p:cNvPr>
          <p:cNvSpPr txBox="1">
            <a:spLocks/>
          </p:cNvSpPr>
          <p:nvPr/>
        </p:nvSpPr>
        <p:spPr>
          <a:xfrm>
            <a:off x="0" y="155448"/>
            <a:ext cx="3822192" cy="6675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t>Research Focus 2</a:t>
            </a:r>
          </a:p>
        </p:txBody>
      </p:sp>
      <p:cxnSp>
        <p:nvCxnSpPr>
          <p:cNvPr id="5" name="Straight Connector 4">
            <a:extLst>
              <a:ext uri="{FF2B5EF4-FFF2-40B4-BE49-F238E27FC236}">
                <a16:creationId xmlns:a16="http://schemas.microsoft.com/office/drawing/2014/main" id="{7AA75C3D-EB8A-E66A-7DE8-8E6CB8071D3E}"/>
              </a:ext>
            </a:extLst>
          </p:cNvPr>
          <p:cNvCxnSpPr/>
          <p:nvPr/>
        </p:nvCxnSpPr>
        <p:spPr>
          <a:xfrm>
            <a:off x="4889331" y="1837944"/>
            <a:ext cx="6964679" cy="0"/>
          </a:xfrm>
          <a:prstGeom prst="line">
            <a:avLst/>
          </a:prstGeom>
        </p:spPr>
        <p:style>
          <a:lnRef idx="1">
            <a:schemeClr val="accent5"/>
          </a:lnRef>
          <a:fillRef idx="0">
            <a:schemeClr val="accent5"/>
          </a:fillRef>
          <a:effectRef idx="0">
            <a:schemeClr val="accent5"/>
          </a:effectRef>
          <a:fontRef idx="minor">
            <a:schemeClr val="tx1"/>
          </a:fontRef>
        </p:style>
      </p:cxnSp>
      <p:sp>
        <p:nvSpPr>
          <p:cNvPr id="8" name="TextBox 7">
            <a:extLst>
              <a:ext uri="{FF2B5EF4-FFF2-40B4-BE49-F238E27FC236}">
                <a16:creationId xmlns:a16="http://schemas.microsoft.com/office/drawing/2014/main" id="{8C705E2C-01B2-A358-9D78-16511C325949}"/>
              </a:ext>
            </a:extLst>
          </p:cNvPr>
          <p:cNvSpPr txBox="1"/>
          <p:nvPr/>
        </p:nvSpPr>
        <p:spPr>
          <a:xfrm>
            <a:off x="4889331" y="2230011"/>
            <a:ext cx="6964679" cy="2462213"/>
          </a:xfrm>
          <a:prstGeom prst="rect">
            <a:avLst/>
          </a:prstGeom>
          <a:noFill/>
        </p:spPr>
        <p:txBody>
          <a:bodyPr wrap="square" rtlCol="0">
            <a:spAutoFit/>
          </a:bodyPr>
          <a:lstStyle/>
          <a:p>
            <a:pPr marL="342900" indent="-342900">
              <a:buFont typeface="Courier New" panose="02070309020205020404" pitchFamily="49" charset="0"/>
              <a:buChar char="o"/>
            </a:pPr>
            <a:r>
              <a:rPr lang="en-US" sz="2200" b="1" dirty="0"/>
              <a:t>Experiment 1: </a:t>
            </a:r>
            <a:r>
              <a:rPr lang="en-US" sz="2200" dirty="0"/>
              <a:t>One-way ANOVA to test for significance about the differences in the delta scores between each race for each question</a:t>
            </a:r>
          </a:p>
          <a:p>
            <a:pPr marL="342900" indent="-342900">
              <a:buFont typeface="Courier New" panose="02070309020205020404" pitchFamily="49" charset="0"/>
              <a:buChar char="o"/>
            </a:pPr>
            <a:endParaRPr lang="en-US" sz="2200" dirty="0"/>
          </a:p>
          <a:p>
            <a:pPr marL="342900" indent="-342900">
              <a:buFont typeface="Courier New" panose="02070309020205020404" pitchFamily="49" charset="0"/>
              <a:buChar char="o"/>
            </a:pPr>
            <a:r>
              <a:rPr lang="en-US" sz="2200" b="1" dirty="0"/>
              <a:t>Experiment 2: </a:t>
            </a:r>
            <a:r>
              <a:rPr lang="en-US" sz="2200" dirty="0"/>
              <a:t>Two-way ANOVA to test if race and question (and the interaction of race + question) have a significant effect on the delta scores</a:t>
            </a:r>
            <a:endParaRPr lang="en-US" dirty="0"/>
          </a:p>
        </p:txBody>
      </p:sp>
      <p:sp>
        <p:nvSpPr>
          <p:cNvPr id="4" name="TextBox 3">
            <a:extLst>
              <a:ext uri="{FF2B5EF4-FFF2-40B4-BE49-F238E27FC236}">
                <a16:creationId xmlns:a16="http://schemas.microsoft.com/office/drawing/2014/main" id="{91FF5615-98DE-41CD-2789-6E5F293A243E}"/>
              </a:ext>
            </a:extLst>
          </p:cNvPr>
          <p:cNvSpPr txBox="1"/>
          <p:nvPr/>
        </p:nvSpPr>
        <p:spPr>
          <a:xfrm>
            <a:off x="6200155" y="6271665"/>
            <a:ext cx="4343030" cy="430887"/>
          </a:xfrm>
          <a:prstGeom prst="rect">
            <a:avLst/>
          </a:prstGeom>
          <a:noFill/>
        </p:spPr>
        <p:txBody>
          <a:bodyPr wrap="square" rtlCol="0">
            <a:spAutoFit/>
          </a:bodyPr>
          <a:lstStyle/>
          <a:p>
            <a:pPr algn="ctr"/>
            <a:r>
              <a:rPr lang="en-US" sz="1100" b="1" i="1" dirty="0">
                <a:latin typeface="Linux Libertine"/>
                <a:ea typeface="Calibri" panose="020F0502020204030204" pitchFamily="34" charset="0"/>
                <a:cs typeface="Times New Roman" panose="02020603050405020304" pitchFamily="18" charset="0"/>
              </a:rPr>
              <a:t>Note: Delta Score = Post-Test Score – Pre-Test Score</a:t>
            </a:r>
          </a:p>
          <a:p>
            <a:pPr algn="ctr"/>
            <a:r>
              <a:rPr lang="en-US" sz="1100" i="1" dirty="0">
                <a:latin typeface="Linux Libertine"/>
                <a:ea typeface="Calibri" panose="020F0502020204030204" pitchFamily="34" charset="0"/>
                <a:cs typeface="Times New Roman" panose="02020603050405020304" pitchFamily="18" charset="0"/>
              </a:rPr>
              <a:t>The delta score is a measure of the effectiveness of the OGR program.</a:t>
            </a:r>
          </a:p>
        </p:txBody>
      </p:sp>
    </p:spTree>
    <p:extLst>
      <p:ext uri="{BB962C8B-B14F-4D97-AF65-F5344CB8AC3E}">
        <p14:creationId xmlns:p14="http://schemas.microsoft.com/office/powerpoint/2010/main" val="1433033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65000"/>
              </a:schemeClr>
            </a:gs>
          </a:gsLst>
          <a:lin ang="270000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276791-76F6-FD15-4D44-D0D7A6C8C4B5}"/>
              </a:ext>
            </a:extLst>
          </p:cNvPr>
          <p:cNvSpPr txBox="1"/>
          <p:nvPr/>
        </p:nvSpPr>
        <p:spPr>
          <a:xfrm>
            <a:off x="593889" y="3723092"/>
            <a:ext cx="5386352" cy="1077218"/>
          </a:xfrm>
          <a:prstGeom prst="rect">
            <a:avLst/>
          </a:prstGeom>
          <a:noFill/>
        </p:spPr>
        <p:txBody>
          <a:bodyPr wrap="square" rtlCol="0">
            <a:spAutoFit/>
          </a:bodyPr>
          <a:lstStyle/>
          <a:p>
            <a:r>
              <a:rPr lang="en-US" sz="1600" b="1" dirty="0">
                <a:latin typeface="Linux Libertine"/>
                <a:ea typeface="Calibri" panose="020F0502020204030204" pitchFamily="34" charset="0"/>
                <a:cs typeface="Times New Roman" panose="02020603050405020304" pitchFamily="18" charset="0"/>
              </a:rPr>
              <a:t>Results</a:t>
            </a:r>
          </a:p>
          <a:p>
            <a:pPr marL="285750" indent="-285750">
              <a:buFontTx/>
              <a:buChar char="-"/>
            </a:pPr>
            <a:r>
              <a:rPr lang="en-US" sz="1600" dirty="0">
                <a:latin typeface="Linux Libertine"/>
                <a:ea typeface="Calibri" panose="020F0502020204030204" pitchFamily="34" charset="0"/>
                <a:cs typeface="Times New Roman" panose="02020603050405020304" pitchFamily="18" charset="0"/>
              </a:rPr>
              <a:t>There is not a statistically significant difference between the delta scores for all the groups, meaning we cannot reject the null hypothesis</a:t>
            </a:r>
          </a:p>
        </p:txBody>
      </p:sp>
      <p:sp>
        <p:nvSpPr>
          <p:cNvPr id="7" name="TextBox 6">
            <a:extLst>
              <a:ext uri="{FF2B5EF4-FFF2-40B4-BE49-F238E27FC236}">
                <a16:creationId xmlns:a16="http://schemas.microsoft.com/office/drawing/2014/main" id="{63AECE84-4871-31B4-C878-014CF164EDAF}"/>
              </a:ext>
            </a:extLst>
          </p:cNvPr>
          <p:cNvSpPr txBox="1"/>
          <p:nvPr/>
        </p:nvSpPr>
        <p:spPr>
          <a:xfrm>
            <a:off x="593889" y="1306284"/>
            <a:ext cx="4993370" cy="830997"/>
          </a:xfrm>
          <a:prstGeom prst="rect">
            <a:avLst/>
          </a:prstGeom>
          <a:noFill/>
        </p:spPr>
        <p:txBody>
          <a:bodyPr wrap="square" rtlCol="0">
            <a:spAutoFit/>
          </a:bodyPr>
          <a:lstStyle/>
          <a:p>
            <a:r>
              <a:rPr lang="en-US" sz="1600" b="1" dirty="0">
                <a:latin typeface="Linux Libertine"/>
                <a:ea typeface="Calibri" panose="020F0502020204030204" pitchFamily="34" charset="0"/>
                <a:cs typeface="Times New Roman" panose="02020603050405020304" pitchFamily="18" charset="0"/>
              </a:rPr>
              <a:t>Test</a:t>
            </a:r>
          </a:p>
          <a:p>
            <a:pPr marL="285750" indent="-285750">
              <a:buFontTx/>
              <a:buChar char="-"/>
            </a:pPr>
            <a:r>
              <a:rPr lang="en-US" sz="1600" dirty="0">
                <a:latin typeface="Linux Libertine"/>
                <a:ea typeface="Calibri" panose="020F0502020204030204" pitchFamily="34" charset="0"/>
                <a:cs typeface="Times New Roman" panose="02020603050405020304" pitchFamily="18" charset="0"/>
              </a:rPr>
              <a:t>One-way </a:t>
            </a:r>
            <a:r>
              <a:rPr lang="en-US" sz="1600" dirty="0" err="1">
                <a:latin typeface="Linux Libertine"/>
                <a:ea typeface="Calibri" panose="020F0502020204030204" pitchFamily="34" charset="0"/>
                <a:cs typeface="Times New Roman" panose="02020603050405020304" pitchFamily="18" charset="0"/>
              </a:rPr>
              <a:t>Anova</a:t>
            </a:r>
            <a:r>
              <a:rPr lang="en-US" sz="1600" dirty="0">
                <a:latin typeface="Linux Libertine"/>
                <a:ea typeface="Calibri" panose="020F0502020204030204" pitchFamily="34" charset="0"/>
                <a:cs typeface="Times New Roman" panose="02020603050405020304" pitchFamily="18" charset="0"/>
              </a:rPr>
              <a:t> test about the means between the delta scores for the different racial identities</a:t>
            </a:r>
            <a:endParaRPr lang="en-US" sz="1600" dirty="0">
              <a:effectLst/>
              <a:latin typeface="Linux Libertine"/>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465D30E-A897-60E9-D88C-04DDE1AFB4F9}"/>
                  </a:ext>
                </a:extLst>
              </p:cNvPr>
              <p:cNvSpPr txBox="1"/>
              <p:nvPr/>
            </p:nvSpPr>
            <p:spPr>
              <a:xfrm>
                <a:off x="593889" y="2514688"/>
                <a:ext cx="4993370" cy="830997"/>
              </a:xfrm>
              <a:prstGeom prst="rect">
                <a:avLst/>
              </a:prstGeom>
              <a:noFill/>
            </p:spPr>
            <p:txBody>
              <a:bodyPr wrap="square">
                <a:spAutoFit/>
              </a:bodyPr>
              <a:lstStyle/>
              <a:p>
                <a:r>
                  <a:rPr lang="en-US" sz="1600" b="1"/>
                  <a:t>Hypotheses</a:t>
                </a:r>
                <a:endParaRPr lang="en-US"/>
              </a:p>
              <a:p>
                <a:pPr marL="285750" indent="-285750">
                  <a:buFontTx/>
                  <a:buChar char="-"/>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𝑐𝑎𝑢𝑐𝑎𝑠𝑖𝑎𝑛</m:t>
                        </m:r>
                      </m:sub>
                    </m:sSub>
                    <m:r>
                      <a:rPr lang="en-US" sz="1600" b="0" i="1" smtClean="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𝐵𝑙𝑎𝑐𝑘</m:t>
                        </m:r>
                      </m:sub>
                    </m:sSub>
                    <m:r>
                      <a:rPr lang="en-US" sz="1600" i="1">
                        <a:latin typeface="Cambria Math" panose="02040503050406030204" pitchFamily="18" charset="0"/>
                        <a:ea typeface="Cambria Math" panose="02040503050406030204" pitchFamily="18" charset="0"/>
                      </a:rPr>
                      <m:t>=</m:t>
                    </m:r>
                  </m:oMath>
                </a14:m>
                <a:r>
                  <a:rPr lang="en-US" sz="1600" b="0" i="1">
                    <a:latin typeface="Cambria Math" panose="02040503050406030204" pitchFamily="18" charset="0"/>
                    <a:ea typeface="Cambria Math" panose="02040503050406030204" pitchFamily="18" charset="0"/>
                  </a:rPr>
                  <a:t>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𝑚𝑢𝑙𝑡𝑖</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𝑟𝑎𝑐𝑖𝑎𝑙</m:t>
                        </m:r>
                      </m:sub>
                    </m:sSub>
                    <m:r>
                      <a:rPr lang="en-US" sz="1600" i="1">
                        <a:latin typeface="Cambria Math" panose="02040503050406030204" pitchFamily="18" charset="0"/>
                        <a:ea typeface="Cambria Math" panose="02040503050406030204" pitchFamily="18" charset="0"/>
                      </a:rPr>
                      <m:t>=</m:t>
                    </m:r>
                  </m:oMath>
                </a14:m>
                <a:r>
                  <a:rPr lang="en-US" sz="1600" b="0" i="1">
                    <a:latin typeface="Cambria Math" panose="02040503050406030204" pitchFamily="18" charset="0"/>
                    <a:ea typeface="Cambria Math" panose="02040503050406030204" pitchFamily="18" charset="0"/>
                  </a:rPr>
                  <a:t>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𝑜𝑡h𝑒𝑟</m:t>
                        </m:r>
                      </m:sub>
                    </m:sSub>
                  </m:oMath>
                </a14:m>
                <a:endParaRPr lang="en-US" sz="1600" b="0" i="1">
                  <a:latin typeface="Cambria Math" panose="02040503050406030204" pitchFamily="18" charset="0"/>
                  <a:ea typeface="Cambria Math" panose="02040503050406030204" pitchFamily="18" charset="0"/>
                </a:endParaRPr>
              </a:p>
              <a:p>
                <a:pPr marL="285750" indent="-285750">
                  <a:buFontTx/>
                  <a:buChar char="-"/>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m:t>
                    </m:r>
                    <m:r>
                      <a:rPr lang="en-US" sz="1600" b="0" i="1" smtClean="0">
                        <a:latin typeface="Cambria Math" panose="02040503050406030204" pitchFamily="18" charset="0"/>
                      </a:rPr>
                      <m:t>𝑛𝑜𝑡</m:t>
                    </m:r>
                    <m:r>
                      <a:rPr lang="en-US" sz="1600" b="0" i="1" smtClean="0">
                        <a:latin typeface="Cambria Math" panose="02040503050406030204" pitchFamily="18" charset="0"/>
                      </a:rPr>
                      <m:t> </m:t>
                    </m:r>
                    <m:r>
                      <a:rPr lang="en-US" sz="1600" b="0" i="1" smtClean="0">
                        <a:latin typeface="Cambria Math" panose="02040503050406030204" pitchFamily="18" charset="0"/>
                      </a:rPr>
                      <m:t>𝑎𝑙𝑙</m:t>
                    </m:r>
                    <m:r>
                      <a:rPr lang="en-US" sz="1600" b="0" i="1" smtClean="0">
                        <a:latin typeface="Cambria Math" panose="02040503050406030204" pitchFamily="18" charset="0"/>
                      </a:rPr>
                      <m:t> </m:t>
                    </m:r>
                    <m:r>
                      <a:rPr lang="en-US" sz="1600" b="0" i="1" smtClean="0">
                        <a:latin typeface="Cambria Math" panose="02040503050406030204" pitchFamily="18" charset="0"/>
                      </a:rPr>
                      <m:t>𝑝𝑜𝑝𝑢𝑙𝑎𝑡𝑖𝑜𝑛</m:t>
                    </m:r>
                    <m:r>
                      <a:rPr lang="en-US" sz="1600" b="0" i="1" smtClean="0">
                        <a:latin typeface="Cambria Math" panose="02040503050406030204" pitchFamily="18" charset="0"/>
                      </a:rPr>
                      <m:t> </m:t>
                    </m:r>
                    <m:r>
                      <a:rPr lang="en-US" sz="1600" b="0" i="1" smtClean="0">
                        <a:latin typeface="Cambria Math" panose="02040503050406030204" pitchFamily="18" charset="0"/>
                      </a:rPr>
                      <m:t>𝑚𝑒𝑎𝑛𝑠</m:t>
                    </m:r>
                    <m:r>
                      <a:rPr lang="en-US" sz="1600" b="0" i="1" smtClean="0">
                        <a:latin typeface="Cambria Math" panose="02040503050406030204" pitchFamily="18" charset="0"/>
                      </a:rPr>
                      <m:t> </m:t>
                    </m:r>
                    <m:r>
                      <a:rPr lang="en-US" sz="1600" b="0" i="1" smtClean="0">
                        <a:latin typeface="Cambria Math" panose="02040503050406030204" pitchFamily="18" charset="0"/>
                      </a:rPr>
                      <m:t>𝑎𝑟𝑒</m:t>
                    </m:r>
                    <m:r>
                      <a:rPr lang="en-US" sz="1600" b="0" i="1" smtClean="0">
                        <a:latin typeface="Cambria Math" panose="02040503050406030204" pitchFamily="18" charset="0"/>
                      </a:rPr>
                      <m:t> </m:t>
                    </m:r>
                    <m:r>
                      <a:rPr lang="en-US" sz="1600" b="0" i="1" smtClean="0">
                        <a:latin typeface="Cambria Math" panose="02040503050406030204" pitchFamily="18" charset="0"/>
                      </a:rPr>
                      <m:t>𝑒𝑞𝑢𝑎𝑙</m:t>
                    </m:r>
                  </m:oMath>
                </a14:m>
                <a:endParaRPr lang="en-US" sz="1600" b="0" i="1">
                  <a:latin typeface="Cambria Math" panose="02040503050406030204" pitchFamily="18" charset="0"/>
                  <a:ea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6465D30E-A897-60E9-D88C-04DDE1AFB4F9}"/>
                  </a:ext>
                </a:extLst>
              </p:cNvPr>
              <p:cNvSpPr txBox="1">
                <a:spLocks noRot="1" noChangeAspect="1" noMove="1" noResize="1" noEditPoints="1" noAdjustHandles="1" noChangeArrowheads="1" noChangeShapeType="1" noTextEdit="1"/>
              </p:cNvSpPr>
              <p:nvPr/>
            </p:nvSpPr>
            <p:spPr>
              <a:xfrm>
                <a:off x="593889" y="2514688"/>
                <a:ext cx="4993370" cy="830997"/>
              </a:xfrm>
              <a:prstGeom prst="rect">
                <a:avLst/>
              </a:prstGeom>
              <a:blipFill>
                <a:blip r:embed="rId3"/>
                <a:stretch>
                  <a:fillRect l="-610" t="-2206" b="-7353"/>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EB3D002C-11A9-F49B-933E-FBB29B0DFAFA}"/>
              </a:ext>
            </a:extLst>
          </p:cNvPr>
          <p:cNvSpPr txBox="1"/>
          <p:nvPr/>
        </p:nvSpPr>
        <p:spPr>
          <a:xfrm>
            <a:off x="364679" y="220991"/>
            <a:ext cx="7854696" cy="707886"/>
          </a:xfrm>
          <a:prstGeom prst="rect">
            <a:avLst/>
          </a:prstGeom>
          <a:noFill/>
        </p:spPr>
        <p:txBody>
          <a:bodyPr wrap="square">
            <a:spAutoFit/>
          </a:bodyPr>
          <a:lstStyle/>
          <a:p>
            <a:r>
              <a:rPr lang="en-US" sz="2000" b="1" dirty="0">
                <a:solidFill>
                  <a:srgbClr val="B40000"/>
                </a:solidFill>
              </a:rPr>
              <a:t>Experiment 1: </a:t>
            </a:r>
            <a:r>
              <a:rPr lang="en-US" sz="2000" dirty="0">
                <a:solidFill>
                  <a:srgbClr val="B40000"/>
                </a:solidFill>
              </a:rPr>
              <a:t>One-way ANOVA to test for significance about the differences in the delta scores between each race for each question</a:t>
            </a:r>
          </a:p>
        </p:txBody>
      </p:sp>
      <p:pic>
        <p:nvPicPr>
          <p:cNvPr id="6" name="Picture 5">
            <a:extLst>
              <a:ext uri="{FF2B5EF4-FFF2-40B4-BE49-F238E27FC236}">
                <a16:creationId xmlns:a16="http://schemas.microsoft.com/office/drawing/2014/main" id="{4F33613B-8346-734D-EA8B-5AFAC72E9D78}"/>
              </a:ext>
            </a:extLst>
          </p:cNvPr>
          <p:cNvPicPr>
            <a:picLocks noChangeAspect="1"/>
          </p:cNvPicPr>
          <p:nvPr/>
        </p:nvPicPr>
        <p:blipFill>
          <a:blip r:embed="rId4"/>
          <a:stretch>
            <a:fillRect/>
          </a:stretch>
        </p:blipFill>
        <p:spPr>
          <a:xfrm>
            <a:off x="7235574" y="1164059"/>
            <a:ext cx="3234306" cy="478815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380575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1">
                <a:lumMod val="65000"/>
              </a:schemeClr>
            </a:gs>
          </a:gsLst>
          <a:lin ang="27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7C2A17-28A1-21CE-C9DE-3C2299DA9879}"/>
              </a:ext>
            </a:extLst>
          </p:cNvPr>
          <p:cNvSpPr txBox="1"/>
          <p:nvPr/>
        </p:nvSpPr>
        <p:spPr>
          <a:xfrm>
            <a:off x="328103" y="173932"/>
            <a:ext cx="7854696" cy="400110"/>
          </a:xfrm>
          <a:prstGeom prst="rect">
            <a:avLst/>
          </a:prstGeom>
          <a:noFill/>
        </p:spPr>
        <p:txBody>
          <a:bodyPr wrap="square">
            <a:spAutoFit/>
          </a:bodyPr>
          <a:lstStyle/>
          <a:p>
            <a:r>
              <a:rPr lang="en-US" sz="2000" b="1" dirty="0">
                <a:effectLst/>
                <a:latin typeface="Linux Libertine"/>
                <a:ea typeface="Calibri" panose="020F0502020204030204" pitchFamily="34" charset="0"/>
                <a:cs typeface="Times New Roman" panose="02020603050405020304" pitchFamily="18" charset="0"/>
              </a:rPr>
              <a:t>Two Factor Experiment</a:t>
            </a:r>
            <a:endParaRPr lang="en-US" sz="2000" dirty="0"/>
          </a:p>
        </p:txBody>
      </p:sp>
      <p:sp>
        <p:nvSpPr>
          <p:cNvPr id="8" name="TextBox 7">
            <a:extLst>
              <a:ext uri="{FF2B5EF4-FFF2-40B4-BE49-F238E27FC236}">
                <a16:creationId xmlns:a16="http://schemas.microsoft.com/office/drawing/2014/main" id="{FDCC79A1-0FFD-C748-D71A-272C300A0CEF}"/>
              </a:ext>
            </a:extLst>
          </p:cNvPr>
          <p:cNvSpPr txBox="1"/>
          <p:nvPr/>
        </p:nvSpPr>
        <p:spPr>
          <a:xfrm>
            <a:off x="593889" y="3723092"/>
            <a:ext cx="5386352" cy="1323439"/>
          </a:xfrm>
          <a:prstGeom prst="rect">
            <a:avLst/>
          </a:prstGeom>
          <a:noFill/>
        </p:spPr>
        <p:txBody>
          <a:bodyPr wrap="square" rtlCol="0">
            <a:spAutoFit/>
          </a:bodyPr>
          <a:lstStyle/>
          <a:p>
            <a:r>
              <a:rPr lang="en-US" sz="1600" b="1" dirty="0">
                <a:latin typeface="Linux Libertine"/>
                <a:ea typeface="Calibri" panose="020F0502020204030204" pitchFamily="34" charset="0"/>
                <a:cs typeface="Times New Roman" panose="02020603050405020304" pitchFamily="18" charset="0"/>
              </a:rPr>
              <a:t>Results</a:t>
            </a:r>
          </a:p>
          <a:p>
            <a:pPr marL="285750" indent="-285750">
              <a:buFontTx/>
              <a:buChar char="-"/>
            </a:pPr>
            <a:r>
              <a:rPr lang="en-US" sz="1600" dirty="0">
                <a:latin typeface="Linux Libertine"/>
                <a:ea typeface="Calibri" panose="020F0502020204030204" pitchFamily="34" charset="0"/>
                <a:cs typeface="Times New Roman" panose="02020603050405020304" pitchFamily="18" charset="0"/>
              </a:rPr>
              <a:t>Racial identity and the questions are significant to the change in answers</a:t>
            </a:r>
          </a:p>
          <a:p>
            <a:pPr marL="285750" indent="-285750">
              <a:buFontTx/>
              <a:buChar char="-"/>
            </a:pPr>
            <a:r>
              <a:rPr lang="en-US" sz="1600" dirty="0">
                <a:latin typeface="Linux Libertine"/>
                <a:ea typeface="Calibri" panose="020F0502020204030204" pitchFamily="34" charset="0"/>
                <a:cs typeface="Times New Roman" panose="02020603050405020304" pitchFamily="18" charset="0"/>
              </a:rPr>
              <a:t>Interaction between racial identity and the questions is </a:t>
            </a:r>
            <a:r>
              <a:rPr lang="en-US" sz="1600" b="1" u="sng" dirty="0">
                <a:latin typeface="Linux Libertine"/>
                <a:ea typeface="Calibri" panose="020F0502020204030204" pitchFamily="34" charset="0"/>
                <a:cs typeface="Times New Roman" panose="02020603050405020304" pitchFamily="18" charset="0"/>
              </a:rPr>
              <a:t>not significant</a:t>
            </a:r>
          </a:p>
        </p:txBody>
      </p:sp>
      <p:sp>
        <p:nvSpPr>
          <p:cNvPr id="9" name="TextBox 8">
            <a:extLst>
              <a:ext uri="{FF2B5EF4-FFF2-40B4-BE49-F238E27FC236}">
                <a16:creationId xmlns:a16="http://schemas.microsoft.com/office/drawing/2014/main" id="{B7BAB715-16FA-47B9-5BBE-95BCCA6E27F1}"/>
              </a:ext>
            </a:extLst>
          </p:cNvPr>
          <p:cNvSpPr txBox="1"/>
          <p:nvPr/>
        </p:nvSpPr>
        <p:spPr>
          <a:xfrm>
            <a:off x="593889" y="1306284"/>
            <a:ext cx="4993370" cy="830997"/>
          </a:xfrm>
          <a:prstGeom prst="rect">
            <a:avLst/>
          </a:prstGeom>
          <a:noFill/>
        </p:spPr>
        <p:txBody>
          <a:bodyPr wrap="square" rtlCol="0">
            <a:spAutoFit/>
          </a:bodyPr>
          <a:lstStyle/>
          <a:p>
            <a:r>
              <a:rPr lang="en-US" sz="1600" b="1" dirty="0">
                <a:latin typeface="Linux Libertine"/>
                <a:ea typeface="Calibri" panose="020F0502020204030204" pitchFamily="34" charset="0"/>
                <a:cs typeface="Times New Roman" panose="02020603050405020304" pitchFamily="18" charset="0"/>
              </a:rPr>
              <a:t>Test</a:t>
            </a:r>
          </a:p>
          <a:p>
            <a:pPr marL="285750" indent="-285750">
              <a:buFontTx/>
              <a:buChar char="-"/>
            </a:pPr>
            <a:r>
              <a:rPr lang="en-US" sz="1600" dirty="0">
                <a:latin typeface="Linux Libertine"/>
                <a:ea typeface="Calibri" panose="020F0502020204030204" pitchFamily="34" charset="0"/>
                <a:cs typeface="Times New Roman" panose="02020603050405020304" pitchFamily="18" charset="0"/>
              </a:rPr>
              <a:t>Two-Factor Experiment about the means between the delta scores for the different racial identities</a:t>
            </a:r>
            <a:endParaRPr lang="en-US" sz="1600" dirty="0">
              <a:effectLst/>
              <a:latin typeface="Linux Libertine"/>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3731FFA-8BC1-9AF7-8E0C-39AD5E52865B}"/>
                  </a:ext>
                </a:extLst>
              </p:cNvPr>
              <p:cNvSpPr txBox="1"/>
              <p:nvPr/>
            </p:nvSpPr>
            <p:spPr>
              <a:xfrm>
                <a:off x="593889" y="2514688"/>
                <a:ext cx="4993370" cy="830997"/>
              </a:xfrm>
              <a:prstGeom prst="rect">
                <a:avLst/>
              </a:prstGeom>
              <a:noFill/>
            </p:spPr>
            <p:txBody>
              <a:bodyPr wrap="square">
                <a:spAutoFit/>
              </a:bodyPr>
              <a:lstStyle/>
              <a:p>
                <a:r>
                  <a:rPr lang="en-US" sz="1600" b="1"/>
                  <a:t>Hypotheses</a:t>
                </a:r>
                <a:endParaRPr lang="en-US"/>
              </a:p>
              <a:p>
                <a:pPr marL="285750" indent="-285750">
                  <a:buFontTx/>
                  <a:buChar char="-"/>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𝑐𝑎𝑢𝑐𝑎𝑠𝑖𝑎𝑛</m:t>
                        </m:r>
                      </m:sub>
                    </m:sSub>
                    <m:r>
                      <a:rPr lang="en-US" sz="1600" b="0" i="1" smtClean="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𝐵𝑙𝑎𝑐𝑘</m:t>
                        </m:r>
                      </m:sub>
                    </m:sSub>
                    <m:r>
                      <a:rPr lang="en-US" sz="1600" i="1">
                        <a:latin typeface="Cambria Math" panose="02040503050406030204" pitchFamily="18" charset="0"/>
                        <a:ea typeface="Cambria Math" panose="02040503050406030204" pitchFamily="18" charset="0"/>
                      </a:rPr>
                      <m:t>=</m:t>
                    </m:r>
                  </m:oMath>
                </a14:m>
                <a:r>
                  <a:rPr lang="en-US" sz="1600" b="0" i="1">
                    <a:latin typeface="Cambria Math" panose="02040503050406030204" pitchFamily="18" charset="0"/>
                    <a:ea typeface="Cambria Math" panose="02040503050406030204" pitchFamily="18" charset="0"/>
                  </a:rPr>
                  <a:t>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𝑚𝑢𝑙𝑡𝑖</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𝑟𝑎𝑐𝑖𝑎𝑙</m:t>
                        </m:r>
                      </m:sub>
                    </m:sSub>
                    <m:r>
                      <a:rPr lang="en-US" sz="1600" i="1">
                        <a:latin typeface="Cambria Math" panose="02040503050406030204" pitchFamily="18" charset="0"/>
                        <a:ea typeface="Cambria Math" panose="02040503050406030204" pitchFamily="18" charset="0"/>
                      </a:rPr>
                      <m:t>=</m:t>
                    </m:r>
                  </m:oMath>
                </a14:m>
                <a:r>
                  <a:rPr lang="en-US" sz="1600" b="0" i="1">
                    <a:latin typeface="Cambria Math" panose="02040503050406030204" pitchFamily="18" charset="0"/>
                    <a:ea typeface="Cambria Math" panose="02040503050406030204" pitchFamily="18" charset="0"/>
                  </a:rPr>
                  <a:t>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𝑜𝑡h𝑒𝑟</m:t>
                        </m:r>
                      </m:sub>
                    </m:sSub>
                  </m:oMath>
                </a14:m>
                <a:endParaRPr lang="en-US" sz="1600" b="0" i="1">
                  <a:latin typeface="Cambria Math" panose="02040503050406030204" pitchFamily="18" charset="0"/>
                  <a:ea typeface="Cambria Math" panose="02040503050406030204" pitchFamily="18" charset="0"/>
                </a:endParaRPr>
              </a:p>
              <a:p>
                <a:pPr marL="285750" indent="-285750">
                  <a:buFontTx/>
                  <a:buChar char="-"/>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m:t>
                    </m:r>
                    <m:r>
                      <a:rPr lang="en-US" sz="1600" b="0" i="1" smtClean="0">
                        <a:latin typeface="Cambria Math" panose="02040503050406030204" pitchFamily="18" charset="0"/>
                      </a:rPr>
                      <m:t>𝑛𝑜𝑡</m:t>
                    </m:r>
                    <m:r>
                      <a:rPr lang="en-US" sz="1600" b="0" i="1" smtClean="0">
                        <a:latin typeface="Cambria Math" panose="02040503050406030204" pitchFamily="18" charset="0"/>
                      </a:rPr>
                      <m:t> </m:t>
                    </m:r>
                    <m:r>
                      <a:rPr lang="en-US" sz="1600" b="0" i="1" smtClean="0">
                        <a:latin typeface="Cambria Math" panose="02040503050406030204" pitchFamily="18" charset="0"/>
                      </a:rPr>
                      <m:t>𝑎𝑙𝑙</m:t>
                    </m:r>
                    <m:r>
                      <a:rPr lang="en-US" sz="1600" b="0" i="1" smtClean="0">
                        <a:latin typeface="Cambria Math" panose="02040503050406030204" pitchFamily="18" charset="0"/>
                      </a:rPr>
                      <m:t> </m:t>
                    </m:r>
                    <m:r>
                      <a:rPr lang="en-US" sz="1600" b="0" i="1" smtClean="0">
                        <a:latin typeface="Cambria Math" panose="02040503050406030204" pitchFamily="18" charset="0"/>
                      </a:rPr>
                      <m:t>𝑝𝑜𝑝𝑢𝑙𝑎𝑡𝑖𝑜𝑛</m:t>
                    </m:r>
                    <m:r>
                      <a:rPr lang="en-US" sz="1600" b="0" i="1" smtClean="0">
                        <a:latin typeface="Cambria Math" panose="02040503050406030204" pitchFamily="18" charset="0"/>
                      </a:rPr>
                      <m:t> </m:t>
                    </m:r>
                    <m:r>
                      <a:rPr lang="en-US" sz="1600" b="0" i="1" smtClean="0">
                        <a:latin typeface="Cambria Math" panose="02040503050406030204" pitchFamily="18" charset="0"/>
                      </a:rPr>
                      <m:t>𝑚𝑒𝑎𝑛𝑠</m:t>
                    </m:r>
                    <m:r>
                      <a:rPr lang="en-US" sz="1600" b="0" i="1" smtClean="0">
                        <a:latin typeface="Cambria Math" panose="02040503050406030204" pitchFamily="18" charset="0"/>
                      </a:rPr>
                      <m:t> </m:t>
                    </m:r>
                    <m:r>
                      <a:rPr lang="en-US" sz="1600" b="0" i="1" smtClean="0">
                        <a:latin typeface="Cambria Math" panose="02040503050406030204" pitchFamily="18" charset="0"/>
                      </a:rPr>
                      <m:t>𝑎𝑟𝑒</m:t>
                    </m:r>
                    <m:r>
                      <a:rPr lang="en-US" sz="1600" b="0" i="1" smtClean="0">
                        <a:latin typeface="Cambria Math" panose="02040503050406030204" pitchFamily="18" charset="0"/>
                      </a:rPr>
                      <m:t> </m:t>
                    </m:r>
                    <m:r>
                      <a:rPr lang="en-US" sz="1600" b="0" i="1" smtClean="0">
                        <a:latin typeface="Cambria Math" panose="02040503050406030204" pitchFamily="18" charset="0"/>
                      </a:rPr>
                      <m:t>𝑒𝑞𝑢𝑎𝑙</m:t>
                    </m:r>
                  </m:oMath>
                </a14:m>
                <a:endParaRPr lang="en-US" sz="1600" b="0" i="1">
                  <a:latin typeface="Cambria Math" panose="02040503050406030204" pitchFamily="18" charset="0"/>
                  <a:ea typeface="Cambria Math" panose="02040503050406030204" pitchFamily="18" charset="0"/>
                </a:endParaRPr>
              </a:p>
            </p:txBody>
          </p:sp>
        </mc:Choice>
        <mc:Fallback xmlns="">
          <p:sp>
            <p:nvSpPr>
              <p:cNvPr id="10" name="TextBox 9">
                <a:extLst>
                  <a:ext uri="{FF2B5EF4-FFF2-40B4-BE49-F238E27FC236}">
                    <a16:creationId xmlns:a16="http://schemas.microsoft.com/office/drawing/2014/main" id="{03731FFA-8BC1-9AF7-8E0C-39AD5E52865B}"/>
                  </a:ext>
                </a:extLst>
              </p:cNvPr>
              <p:cNvSpPr txBox="1">
                <a:spLocks noRot="1" noChangeAspect="1" noMove="1" noResize="1" noEditPoints="1" noAdjustHandles="1" noChangeArrowheads="1" noChangeShapeType="1" noTextEdit="1"/>
              </p:cNvSpPr>
              <p:nvPr/>
            </p:nvSpPr>
            <p:spPr>
              <a:xfrm>
                <a:off x="593889" y="2514688"/>
                <a:ext cx="4993370" cy="830997"/>
              </a:xfrm>
              <a:prstGeom prst="rect">
                <a:avLst/>
              </a:prstGeom>
              <a:blipFill>
                <a:blip r:embed="rId3"/>
                <a:stretch>
                  <a:fillRect l="-610" t="-2206" b="-7353"/>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37F582AF-7BB5-3196-29E9-849878C948F8}"/>
              </a:ext>
            </a:extLst>
          </p:cNvPr>
          <p:cNvPicPr>
            <a:picLocks noChangeAspect="1"/>
          </p:cNvPicPr>
          <p:nvPr/>
        </p:nvPicPr>
        <p:blipFill>
          <a:blip r:embed="rId4"/>
          <a:stretch>
            <a:fillRect/>
          </a:stretch>
        </p:blipFill>
        <p:spPr>
          <a:xfrm>
            <a:off x="6872747" y="2677970"/>
            <a:ext cx="4725364" cy="133542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902421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tx1">
                <a:lumMod val="50000"/>
                <a:lumOff val="5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3D488-497C-0AE9-BAF8-5D264422ED4E}"/>
              </a:ext>
            </a:extLst>
          </p:cNvPr>
          <p:cNvSpPr>
            <a:spLocks noGrp="1"/>
          </p:cNvSpPr>
          <p:nvPr>
            <p:ph type="title"/>
          </p:nvPr>
        </p:nvSpPr>
        <p:spPr>
          <a:xfrm>
            <a:off x="1484311" y="1573566"/>
            <a:ext cx="2531878" cy="361766"/>
          </a:xfrm>
        </p:spPr>
        <p:txBody>
          <a:bodyPr>
            <a:normAutofit fontScale="90000"/>
          </a:bodyPr>
          <a:lstStyle/>
          <a:p>
            <a:r>
              <a:rPr lang="en-US" dirty="0"/>
              <a:t>Conclusion</a:t>
            </a:r>
          </a:p>
        </p:txBody>
      </p:sp>
      <p:sp>
        <p:nvSpPr>
          <p:cNvPr id="3" name="Content Placeholder 2">
            <a:extLst>
              <a:ext uri="{FF2B5EF4-FFF2-40B4-BE49-F238E27FC236}">
                <a16:creationId xmlns:a16="http://schemas.microsoft.com/office/drawing/2014/main" id="{8F0B9DF0-522E-1207-E6A5-DEA41687F0E2}"/>
              </a:ext>
            </a:extLst>
          </p:cNvPr>
          <p:cNvSpPr>
            <a:spLocks noGrp="1"/>
          </p:cNvSpPr>
          <p:nvPr>
            <p:ph idx="1"/>
          </p:nvPr>
        </p:nvSpPr>
        <p:spPr>
          <a:xfrm>
            <a:off x="1365942" y="2178728"/>
            <a:ext cx="10137081" cy="3612472"/>
          </a:xfrm>
        </p:spPr>
        <p:txBody>
          <a:bodyPr vert="horz" lIns="91440" tIns="45720" rIns="91440" bIns="45720" rtlCol="0" anchor="t">
            <a:normAutofit/>
          </a:bodyPr>
          <a:lstStyle/>
          <a:p>
            <a:pPr>
              <a:buClr>
                <a:srgbClr val="8D1515"/>
              </a:buClr>
            </a:pPr>
            <a:endParaRPr lang="en-US" dirty="0">
              <a:cs typeface="Calibri"/>
            </a:endParaRPr>
          </a:p>
        </p:txBody>
      </p:sp>
    </p:spTree>
    <p:extLst>
      <p:ext uri="{BB962C8B-B14F-4D97-AF65-F5344CB8AC3E}">
        <p14:creationId xmlns:p14="http://schemas.microsoft.com/office/powerpoint/2010/main" val="2130654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tx1">
                <a:lumMod val="50000"/>
                <a:lumOff val="5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1BB3F-EB0C-D80B-9A00-66874CD448AB}"/>
              </a:ext>
            </a:extLst>
          </p:cNvPr>
          <p:cNvSpPr>
            <a:spLocks noGrp="1"/>
          </p:cNvSpPr>
          <p:nvPr>
            <p:ph type="title"/>
          </p:nvPr>
        </p:nvSpPr>
        <p:spPr/>
        <p:txBody>
          <a:bodyPr/>
          <a:lstStyle/>
          <a:p>
            <a:r>
              <a:rPr lang="en-US"/>
              <a:t>Conclusions</a:t>
            </a:r>
          </a:p>
        </p:txBody>
      </p:sp>
      <p:sp>
        <p:nvSpPr>
          <p:cNvPr id="3" name="Content Placeholder 2">
            <a:extLst>
              <a:ext uri="{FF2B5EF4-FFF2-40B4-BE49-F238E27FC236}">
                <a16:creationId xmlns:a16="http://schemas.microsoft.com/office/drawing/2014/main" id="{CA53DEEB-EDCA-10DD-2160-CC8D87E3555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47401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C1A6-65AA-AF17-A929-F7CD27AE197D}"/>
              </a:ext>
            </a:extLst>
          </p:cNvPr>
          <p:cNvSpPr>
            <a:spLocks noGrp="1"/>
          </p:cNvSpPr>
          <p:nvPr>
            <p:ph type="title"/>
          </p:nvPr>
        </p:nvSpPr>
        <p:spPr>
          <a:xfrm>
            <a:off x="1136428" y="627564"/>
            <a:ext cx="7474172" cy="1325563"/>
          </a:xfrm>
        </p:spPr>
        <p:txBody>
          <a:bodyPr>
            <a:normAutofit/>
          </a:bodyPr>
          <a:lstStyle/>
          <a:p>
            <a:r>
              <a:rPr lang="en-US"/>
              <a:t>Agenda</a:t>
            </a:r>
          </a:p>
        </p:txBody>
      </p:sp>
      <p:graphicFrame>
        <p:nvGraphicFramePr>
          <p:cNvPr id="26" name="Content Placeholder 2">
            <a:extLst>
              <a:ext uri="{FF2B5EF4-FFF2-40B4-BE49-F238E27FC236}">
                <a16:creationId xmlns:a16="http://schemas.microsoft.com/office/drawing/2014/main" id="{F0AB3E04-2A9A-D451-93DE-01ED150ABADC}"/>
              </a:ext>
            </a:extLst>
          </p:cNvPr>
          <p:cNvGraphicFramePr>
            <a:graphicFrameLocks noGrp="1"/>
          </p:cNvGraphicFramePr>
          <p:nvPr>
            <p:ph idx="1"/>
          </p:nvPr>
        </p:nvGraphicFramePr>
        <p:xfrm>
          <a:off x="1136428" y="2275192"/>
          <a:ext cx="6467867"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6" descr="Check List">
            <a:extLst>
              <a:ext uri="{FF2B5EF4-FFF2-40B4-BE49-F238E27FC236}">
                <a16:creationId xmlns:a16="http://schemas.microsoft.com/office/drawing/2014/main" id="{E44DFA5E-49FB-2387-BC1B-3F9E155AEC1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532035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5" name="Rectangle 1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0" name="Picture 77" descr="A hand holding a pen and shading circles on a sheet">
            <a:extLst>
              <a:ext uri="{FF2B5EF4-FFF2-40B4-BE49-F238E27FC236}">
                <a16:creationId xmlns:a16="http://schemas.microsoft.com/office/drawing/2014/main" id="{CDF256A4-5C45-9BF6-BCC5-9F27221D68CC}"/>
              </a:ext>
            </a:extLst>
          </p:cNvPr>
          <p:cNvPicPr>
            <a:picLocks noChangeAspect="1"/>
          </p:cNvPicPr>
          <p:nvPr/>
        </p:nvPicPr>
        <p:blipFill rotWithShape="1">
          <a:blip r:embed="rId3"/>
          <a:srcRect l="14428" t="1234" r="12852"/>
          <a:stretch/>
        </p:blipFill>
        <p:spPr>
          <a:xfrm>
            <a:off x="3523488" y="10"/>
            <a:ext cx="8668512" cy="6857990"/>
          </a:xfrm>
          <a:prstGeom prst="rect">
            <a:avLst/>
          </a:prstGeom>
        </p:spPr>
      </p:pic>
      <p:sp>
        <p:nvSpPr>
          <p:cNvPr id="117" name="Rectangle 1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2F99C2-01D8-80C9-20E7-A586C9AB7FBD}"/>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The Survey Data</a:t>
            </a:r>
          </a:p>
        </p:txBody>
      </p:sp>
      <p:sp>
        <p:nvSpPr>
          <p:cNvPr id="119" name="Rectangle 1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1" name="Rectangle 1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995514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3" name="Picture 90">
            <a:extLst>
              <a:ext uri="{FF2B5EF4-FFF2-40B4-BE49-F238E27FC236}">
                <a16:creationId xmlns:a16="http://schemas.microsoft.com/office/drawing/2014/main" id="{7EC37D94-9B67-AD3F-CE47-A7D219B3814E}"/>
              </a:ext>
            </a:extLst>
          </p:cNvPr>
          <p:cNvPicPr>
            <a:picLocks noChangeAspect="1"/>
          </p:cNvPicPr>
          <p:nvPr/>
        </p:nvPicPr>
        <p:blipFill rotWithShape="1">
          <a:blip r:embed="rId3"/>
          <a:srcRect t="10110" b="5620"/>
          <a:stretch/>
        </p:blipFill>
        <p:spPr>
          <a:xfrm>
            <a:off x="4862" y="10"/>
            <a:ext cx="12187138" cy="6857990"/>
          </a:xfrm>
          <a:prstGeom prst="rect">
            <a:avLst/>
          </a:prstGeom>
        </p:spPr>
      </p:pic>
      <p:sp>
        <p:nvSpPr>
          <p:cNvPr id="114" name="Rectangle 94">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C53B74D0-D678-9F1C-A539-AE8CA87DFEBD}"/>
              </a:ext>
            </a:extLst>
          </p:cNvPr>
          <p:cNvSpPr txBox="1"/>
          <p:nvPr/>
        </p:nvSpPr>
        <p:spPr>
          <a:xfrm>
            <a:off x="542925" y="452228"/>
            <a:ext cx="10515600" cy="683419"/>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2800" b="1" dirty="0">
                <a:effectLst/>
                <a:latin typeface="+mj-lt"/>
                <a:ea typeface="+mj-ea"/>
                <a:cs typeface="+mj-cs"/>
              </a:rPr>
              <a:t>Omaha Girls Rock Survey Data</a:t>
            </a:r>
            <a:endParaRPr lang="en-US" sz="2800" dirty="0">
              <a:latin typeface="+mj-lt"/>
              <a:ea typeface="+mj-ea"/>
              <a:cs typeface="+mj-cs"/>
            </a:endParaRPr>
          </a:p>
        </p:txBody>
      </p:sp>
      <p:pic>
        <p:nvPicPr>
          <p:cNvPr id="11" name="Picture 10">
            <a:extLst>
              <a:ext uri="{FF2B5EF4-FFF2-40B4-BE49-F238E27FC236}">
                <a16:creationId xmlns:a16="http://schemas.microsoft.com/office/drawing/2014/main" id="{DDFC7EBA-5132-77D2-179D-156983648461}"/>
              </a:ext>
            </a:extLst>
          </p:cNvPr>
          <p:cNvPicPr>
            <a:picLocks noChangeAspect="1"/>
          </p:cNvPicPr>
          <p:nvPr/>
        </p:nvPicPr>
        <p:blipFill>
          <a:blip r:embed="rId4"/>
          <a:stretch>
            <a:fillRect/>
          </a:stretch>
        </p:blipFill>
        <p:spPr>
          <a:xfrm>
            <a:off x="-14506" y="6405761"/>
            <a:ext cx="12211368" cy="452239"/>
          </a:xfrm>
          <a:prstGeom prst="rect">
            <a:avLst/>
          </a:prstGeom>
        </p:spPr>
      </p:pic>
      <p:graphicFrame>
        <p:nvGraphicFramePr>
          <p:cNvPr id="120" name="Content Placeholder 2">
            <a:extLst>
              <a:ext uri="{FF2B5EF4-FFF2-40B4-BE49-F238E27FC236}">
                <a16:creationId xmlns:a16="http://schemas.microsoft.com/office/drawing/2014/main" id="{F81A2497-F6AA-ECD9-B74C-A3F3E59B7C60}"/>
              </a:ext>
            </a:extLst>
          </p:cNvPr>
          <p:cNvGraphicFramePr>
            <a:graphicFrameLocks noGrp="1"/>
          </p:cNvGraphicFramePr>
          <p:nvPr>
            <p:ph idx="1"/>
            <p:extLst>
              <p:ext uri="{D42A27DB-BD31-4B8C-83A1-F6EECF244321}">
                <p14:modId xmlns:p14="http://schemas.microsoft.com/office/powerpoint/2010/main" val="2715450897"/>
              </p:ext>
            </p:extLst>
          </p:nvPr>
        </p:nvGraphicFramePr>
        <p:xfrm>
          <a:off x="762940" y="1676359"/>
          <a:ext cx="10853671" cy="350528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212174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3" name="Picture 90">
            <a:extLst>
              <a:ext uri="{FF2B5EF4-FFF2-40B4-BE49-F238E27FC236}">
                <a16:creationId xmlns:a16="http://schemas.microsoft.com/office/drawing/2014/main" id="{7EC37D94-9B67-AD3F-CE47-A7D219B3814E}"/>
              </a:ext>
            </a:extLst>
          </p:cNvPr>
          <p:cNvPicPr>
            <a:picLocks noChangeAspect="1"/>
          </p:cNvPicPr>
          <p:nvPr/>
        </p:nvPicPr>
        <p:blipFill rotWithShape="1">
          <a:blip r:embed="rId3"/>
          <a:srcRect t="10110" b="5620"/>
          <a:stretch/>
        </p:blipFill>
        <p:spPr>
          <a:xfrm>
            <a:off x="4862" y="10"/>
            <a:ext cx="12187138" cy="6857990"/>
          </a:xfrm>
          <a:prstGeom prst="rect">
            <a:avLst/>
          </a:prstGeom>
        </p:spPr>
      </p:pic>
      <p:sp>
        <p:nvSpPr>
          <p:cNvPr id="114" name="Rectangle 94">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C53B74D0-D678-9F1C-A539-AE8CA87DFEBD}"/>
              </a:ext>
            </a:extLst>
          </p:cNvPr>
          <p:cNvSpPr txBox="1"/>
          <p:nvPr/>
        </p:nvSpPr>
        <p:spPr>
          <a:xfrm>
            <a:off x="542925" y="452228"/>
            <a:ext cx="10515600" cy="683419"/>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2800" b="1" dirty="0">
                <a:effectLst/>
                <a:latin typeface="+mj-lt"/>
                <a:ea typeface="+mj-ea"/>
                <a:cs typeface="+mj-cs"/>
              </a:rPr>
              <a:t>Data </a:t>
            </a:r>
            <a:r>
              <a:rPr lang="en-US" sz="2800" b="1" dirty="0">
                <a:latin typeface="+mj-lt"/>
                <a:ea typeface="+mj-ea"/>
                <a:cs typeface="+mj-cs"/>
              </a:rPr>
              <a:t>Cleaning Steps</a:t>
            </a:r>
            <a:endParaRPr lang="en-US" sz="2800" dirty="0">
              <a:latin typeface="+mj-lt"/>
              <a:ea typeface="+mj-ea"/>
              <a:cs typeface="+mj-cs"/>
            </a:endParaRPr>
          </a:p>
        </p:txBody>
      </p:sp>
      <p:graphicFrame>
        <p:nvGraphicFramePr>
          <p:cNvPr id="9" name="Diagram 8">
            <a:extLst>
              <a:ext uri="{FF2B5EF4-FFF2-40B4-BE49-F238E27FC236}">
                <a16:creationId xmlns:a16="http://schemas.microsoft.com/office/drawing/2014/main" id="{6A3EF97C-BC42-2DFC-128E-6B261DE351C6}"/>
              </a:ext>
            </a:extLst>
          </p:cNvPr>
          <p:cNvGraphicFramePr/>
          <p:nvPr>
            <p:extLst>
              <p:ext uri="{D42A27DB-BD31-4B8C-83A1-F6EECF244321}">
                <p14:modId xmlns:p14="http://schemas.microsoft.com/office/powerpoint/2010/main" val="2170208503"/>
              </p:ext>
            </p:extLst>
          </p:nvPr>
        </p:nvGraphicFramePr>
        <p:xfrm>
          <a:off x="1018171" y="1135647"/>
          <a:ext cx="10155657" cy="43320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Picture 10">
            <a:extLst>
              <a:ext uri="{FF2B5EF4-FFF2-40B4-BE49-F238E27FC236}">
                <a16:creationId xmlns:a16="http://schemas.microsoft.com/office/drawing/2014/main" id="{DDFC7EBA-5132-77D2-179D-156983648461}"/>
              </a:ext>
            </a:extLst>
          </p:cNvPr>
          <p:cNvPicPr>
            <a:picLocks noChangeAspect="1"/>
          </p:cNvPicPr>
          <p:nvPr/>
        </p:nvPicPr>
        <p:blipFill>
          <a:blip r:embed="rId9"/>
          <a:stretch>
            <a:fillRect/>
          </a:stretch>
        </p:blipFill>
        <p:spPr>
          <a:xfrm>
            <a:off x="-14506" y="6405761"/>
            <a:ext cx="12211368" cy="452239"/>
          </a:xfrm>
          <a:prstGeom prst="rect">
            <a:avLst/>
          </a:prstGeom>
        </p:spPr>
      </p:pic>
    </p:spTree>
    <p:extLst>
      <p:ext uri="{BB962C8B-B14F-4D97-AF65-F5344CB8AC3E}">
        <p14:creationId xmlns:p14="http://schemas.microsoft.com/office/powerpoint/2010/main" val="2638679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3" name="Picture 90">
            <a:extLst>
              <a:ext uri="{FF2B5EF4-FFF2-40B4-BE49-F238E27FC236}">
                <a16:creationId xmlns:a16="http://schemas.microsoft.com/office/drawing/2014/main" id="{7EC37D94-9B67-AD3F-CE47-A7D219B3814E}"/>
              </a:ext>
            </a:extLst>
          </p:cNvPr>
          <p:cNvPicPr>
            <a:picLocks noChangeAspect="1"/>
          </p:cNvPicPr>
          <p:nvPr/>
        </p:nvPicPr>
        <p:blipFill rotWithShape="1">
          <a:blip r:embed="rId3"/>
          <a:srcRect t="10110" b="5620"/>
          <a:stretch/>
        </p:blipFill>
        <p:spPr>
          <a:xfrm>
            <a:off x="4862" y="10"/>
            <a:ext cx="12187138" cy="6857990"/>
          </a:xfrm>
          <a:prstGeom prst="rect">
            <a:avLst/>
          </a:prstGeom>
        </p:spPr>
      </p:pic>
      <p:sp>
        <p:nvSpPr>
          <p:cNvPr id="114" name="Rectangle 94">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C53B74D0-D678-9F1C-A539-AE8CA87DFEBD}"/>
              </a:ext>
            </a:extLst>
          </p:cNvPr>
          <p:cNvSpPr txBox="1"/>
          <p:nvPr/>
        </p:nvSpPr>
        <p:spPr>
          <a:xfrm>
            <a:off x="542925" y="452228"/>
            <a:ext cx="10515600" cy="683419"/>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2800" b="1" dirty="0">
                <a:effectLst/>
                <a:latin typeface="+mj-lt"/>
                <a:ea typeface="+mj-ea"/>
                <a:cs typeface="+mj-cs"/>
              </a:rPr>
              <a:t>Descriptive Statistics</a:t>
            </a:r>
            <a:endParaRPr lang="en-US" sz="2800" dirty="0">
              <a:latin typeface="+mj-lt"/>
              <a:ea typeface="+mj-ea"/>
              <a:cs typeface="+mj-cs"/>
            </a:endParaRPr>
          </a:p>
        </p:txBody>
      </p:sp>
      <p:pic>
        <p:nvPicPr>
          <p:cNvPr id="11" name="Picture 10">
            <a:extLst>
              <a:ext uri="{FF2B5EF4-FFF2-40B4-BE49-F238E27FC236}">
                <a16:creationId xmlns:a16="http://schemas.microsoft.com/office/drawing/2014/main" id="{DDFC7EBA-5132-77D2-179D-156983648461}"/>
              </a:ext>
            </a:extLst>
          </p:cNvPr>
          <p:cNvPicPr>
            <a:picLocks noChangeAspect="1"/>
          </p:cNvPicPr>
          <p:nvPr/>
        </p:nvPicPr>
        <p:blipFill>
          <a:blip r:embed="rId4"/>
          <a:stretch>
            <a:fillRect/>
          </a:stretch>
        </p:blipFill>
        <p:spPr>
          <a:xfrm>
            <a:off x="-14506" y="6405761"/>
            <a:ext cx="12211368" cy="452239"/>
          </a:xfrm>
          <a:prstGeom prst="rect">
            <a:avLst/>
          </a:prstGeom>
        </p:spPr>
      </p:pic>
    </p:spTree>
    <p:extLst>
      <p:ext uri="{BB962C8B-B14F-4D97-AF65-F5344CB8AC3E}">
        <p14:creationId xmlns:p14="http://schemas.microsoft.com/office/powerpoint/2010/main" val="869146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7E369-892A-12FD-CBED-11DF602C00C8}"/>
              </a:ext>
            </a:extLst>
          </p:cNvPr>
          <p:cNvSpPr>
            <a:spLocks noGrp="1"/>
          </p:cNvSpPr>
          <p:nvPr>
            <p:ph type="title"/>
          </p:nvPr>
        </p:nvSpPr>
        <p:spPr>
          <a:xfrm>
            <a:off x="4657345" y="155448"/>
            <a:ext cx="7238999" cy="1527048"/>
          </a:xfrm>
        </p:spPr>
        <p:txBody>
          <a:bodyPr vert="horz" lIns="91440" tIns="45720" rIns="91440" bIns="45720" rtlCol="0" anchor="b">
            <a:normAutofit/>
          </a:bodyPr>
          <a:lstStyle/>
          <a:p>
            <a:pPr algn="ctr"/>
            <a:r>
              <a:rPr lang="en-US" sz="3000" b="1" dirty="0"/>
              <a:t>Are There Significant Differences in Answer Ratings for Various Outcomes in the Younger Group and the Older Group?</a:t>
            </a:r>
          </a:p>
        </p:txBody>
      </p:sp>
      <p:pic>
        <p:nvPicPr>
          <p:cNvPr id="16" name="Picture 13" descr="Yellow and blue symbols">
            <a:extLst>
              <a:ext uri="{FF2B5EF4-FFF2-40B4-BE49-F238E27FC236}">
                <a16:creationId xmlns:a16="http://schemas.microsoft.com/office/drawing/2014/main" id="{78B12510-5F80-381D-8449-850954A9B1DD}"/>
              </a:ext>
            </a:extLst>
          </p:cNvPr>
          <p:cNvPicPr>
            <a:picLocks noChangeAspect="1"/>
          </p:cNvPicPr>
          <p:nvPr/>
        </p:nvPicPr>
        <p:blipFill rotWithShape="1">
          <a:blip r:embed="rId2"/>
          <a:srcRect l="21466" r="26582" b="1"/>
          <a:stretch/>
        </p:blipFill>
        <p:spPr>
          <a:xfrm>
            <a:off x="1" y="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 name="Title 1">
            <a:extLst>
              <a:ext uri="{FF2B5EF4-FFF2-40B4-BE49-F238E27FC236}">
                <a16:creationId xmlns:a16="http://schemas.microsoft.com/office/drawing/2014/main" id="{4C233808-07C9-947F-9F64-24EB595A544A}"/>
              </a:ext>
            </a:extLst>
          </p:cNvPr>
          <p:cNvSpPr txBox="1">
            <a:spLocks/>
          </p:cNvSpPr>
          <p:nvPr/>
        </p:nvSpPr>
        <p:spPr>
          <a:xfrm>
            <a:off x="0" y="155448"/>
            <a:ext cx="3822192" cy="6675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t>Research Focus 1</a:t>
            </a:r>
          </a:p>
        </p:txBody>
      </p:sp>
      <p:cxnSp>
        <p:nvCxnSpPr>
          <p:cNvPr id="5" name="Straight Connector 4">
            <a:extLst>
              <a:ext uri="{FF2B5EF4-FFF2-40B4-BE49-F238E27FC236}">
                <a16:creationId xmlns:a16="http://schemas.microsoft.com/office/drawing/2014/main" id="{7AA75C3D-EB8A-E66A-7DE8-8E6CB8071D3E}"/>
              </a:ext>
            </a:extLst>
          </p:cNvPr>
          <p:cNvCxnSpPr/>
          <p:nvPr/>
        </p:nvCxnSpPr>
        <p:spPr>
          <a:xfrm>
            <a:off x="4889331" y="1837944"/>
            <a:ext cx="6964679" cy="0"/>
          </a:xfrm>
          <a:prstGeom prst="line">
            <a:avLst/>
          </a:prstGeom>
        </p:spPr>
        <p:style>
          <a:lnRef idx="1">
            <a:schemeClr val="accent5"/>
          </a:lnRef>
          <a:fillRef idx="0">
            <a:schemeClr val="accent5"/>
          </a:fillRef>
          <a:effectRef idx="0">
            <a:schemeClr val="accent5"/>
          </a:effectRef>
          <a:fontRef idx="minor">
            <a:schemeClr val="tx1"/>
          </a:fontRef>
        </p:style>
      </p:cxnSp>
      <p:sp>
        <p:nvSpPr>
          <p:cNvPr id="8" name="TextBox 7">
            <a:extLst>
              <a:ext uri="{FF2B5EF4-FFF2-40B4-BE49-F238E27FC236}">
                <a16:creationId xmlns:a16="http://schemas.microsoft.com/office/drawing/2014/main" id="{8C705E2C-01B2-A358-9D78-16511C325949}"/>
              </a:ext>
            </a:extLst>
          </p:cNvPr>
          <p:cNvSpPr txBox="1"/>
          <p:nvPr/>
        </p:nvSpPr>
        <p:spPr>
          <a:xfrm>
            <a:off x="4889331" y="2230011"/>
            <a:ext cx="6964679" cy="3231654"/>
          </a:xfrm>
          <a:prstGeom prst="rect">
            <a:avLst/>
          </a:prstGeom>
          <a:noFill/>
        </p:spPr>
        <p:txBody>
          <a:bodyPr wrap="square" rtlCol="0">
            <a:spAutoFit/>
          </a:bodyPr>
          <a:lstStyle/>
          <a:p>
            <a:pPr marL="342900" indent="-342900">
              <a:buFont typeface="Courier New" panose="02070309020205020404" pitchFamily="49" charset="0"/>
              <a:buChar char="o"/>
            </a:pPr>
            <a:r>
              <a:rPr lang="en-US" sz="2200" b="1" dirty="0"/>
              <a:t>Question 1: </a:t>
            </a:r>
            <a:r>
              <a:rPr lang="en-US" sz="2200" dirty="0"/>
              <a:t>Are the mean survey scores different between the older group and the younger group of participants?</a:t>
            </a:r>
          </a:p>
          <a:p>
            <a:pPr marL="342900" indent="-342900">
              <a:buFont typeface="Courier New" panose="02070309020205020404" pitchFamily="49" charset="0"/>
              <a:buChar char="o"/>
            </a:pPr>
            <a:endParaRPr lang="en-US" sz="2200" dirty="0"/>
          </a:p>
          <a:p>
            <a:pPr marL="342900" indent="-342900">
              <a:buFont typeface="Courier New" panose="02070309020205020404" pitchFamily="49" charset="0"/>
              <a:buChar char="o"/>
            </a:pPr>
            <a:r>
              <a:rPr lang="en-US" sz="2200" b="1" dirty="0"/>
              <a:t>Question 2: </a:t>
            </a:r>
            <a:r>
              <a:rPr lang="en-US" sz="2200" dirty="0"/>
              <a:t>Does the effectiveness of the Omaha Girls Rock program differ between age groups? </a:t>
            </a:r>
          </a:p>
          <a:p>
            <a:pPr marL="742950" lvl="2" indent="-285750">
              <a:buFont typeface="Wingdings" panose="05000000000000000000" pitchFamily="2" charset="2"/>
              <a:buChar char="§"/>
            </a:pPr>
            <a:r>
              <a:rPr lang="en-US" dirty="0"/>
              <a:t>Which survey questions significantly improved after the OGR program (by age group)?</a:t>
            </a:r>
            <a:endParaRPr lang="en-US" sz="2200" dirty="0"/>
          </a:p>
          <a:p>
            <a:pPr marL="742950" lvl="2" indent="-285750">
              <a:buFont typeface="Wingdings" panose="05000000000000000000" pitchFamily="2" charset="2"/>
              <a:buChar char="§"/>
            </a:pPr>
            <a:r>
              <a:rPr lang="en-US" dirty="0"/>
              <a:t>Is there a difference in the mean delta score between age groups for each question?</a:t>
            </a:r>
          </a:p>
        </p:txBody>
      </p:sp>
    </p:spTree>
    <p:extLst>
      <p:ext uri="{BB962C8B-B14F-4D97-AF65-F5344CB8AC3E}">
        <p14:creationId xmlns:p14="http://schemas.microsoft.com/office/powerpoint/2010/main" val="221988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3" name="Picture 90">
            <a:extLst>
              <a:ext uri="{FF2B5EF4-FFF2-40B4-BE49-F238E27FC236}">
                <a16:creationId xmlns:a16="http://schemas.microsoft.com/office/drawing/2014/main" id="{7EC37D94-9B67-AD3F-CE47-A7D219B3814E}"/>
              </a:ext>
            </a:extLst>
          </p:cNvPr>
          <p:cNvPicPr>
            <a:picLocks noChangeAspect="1"/>
          </p:cNvPicPr>
          <p:nvPr/>
        </p:nvPicPr>
        <p:blipFill rotWithShape="1">
          <a:blip r:embed="rId3"/>
          <a:srcRect t="10110" b="5620"/>
          <a:stretch/>
        </p:blipFill>
        <p:spPr>
          <a:xfrm>
            <a:off x="20" y="0"/>
            <a:ext cx="12191980" cy="6857990"/>
          </a:xfrm>
          <a:prstGeom prst="rect">
            <a:avLst/>
          </a:prstGeom>
        </p:spPr>
      </p:pic>
      <p:sp>
        <p:nvSpPr>
          <p:cNvPr id="114" name="Rectangle 94">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C6B30028-2363-BB97-EFBC-E825B518A188}"/>
              </a:ext>
            </a:extLst>
          </p:cNvPr>
          <p:cNvSpPr txBox="1"/>
          <p:nvPr/>
        </p:nvSpPr>
        <p:spPr>
          <a:xfrm>
            <a:off x="423672" y="208475"/>
            <a:ext cx="8564880" cy="845587"/>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2000" b="1" kern="1200" dirty="0">
                <a:solidFill>
                  <a:srgbClr val="B40000"/>
                </a:solidFill>
                <a:effectLst/>
                <a:ea typeface="+mj-ea"/>
                <a:cs typeface="+mj-cs"/>
              </a:rPr>
              <a:t>Question 1:</a:t>
            </a:r>
            <a:r>
              <a:rPr lang="en-US" sz="2000" kern="1200" dirty="0">
                <a:solidFill>
                  <a:srgbClr val="B40000"/>
                </a:solidFill>
                <a:effectLst/>
                <a:ea typeface="+mj-ea"/>
                <a:cs typeface="+mj-cs"/>
              </a:rPr>
              <a:t> </a:t>
            </a:r>
            <a:r>
              <a:rPr lang="en-US" sz="2000" kern="1200" dirty="0">
                <a:solidFill>
                  <a:srgbClr val="B40000"/>
                </a:solidFill>
                <a:ea typeface="+mj-ea"/>
                <a:cs typeface="+mj-cs"/>
              </a:rPr>
              <a:t>Are the mean survey scores different between the older group and younger group?</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1F04EF9F-5BC9-DFCD-BA29-989203E96C42}"/>
                  </a:ext>
                </a:extLst>
              </p:cNvPr>
              <p:cNvSpPr txBox="1"/>
              <p:nvPr/>
            </p:nvSpPr>
            <p:spPr>
              <a:xfrm>
                <a:off x="631260" y="1413439"/>
                <a:ext cx="5553486" cy="4031121"/>
              </a:xfrm>
              <a:prstGeom prst="rect">
                <a:avLst/>
              </a:prstGeom>
            </p:spPr>
            <p:txBody>
              <a:bodyPr vert="horz" lIns="91440" tIns="45720" rIns="91440" bIns="45720" rtlCol="0" anchor="t">
                <a:normAutofit/>
              </a:bodyPr>
              <a:lstStyle/>
              <a:p>
                <a:pPr defTabSz="914400">
                  <a:lnSpc>
                    <a:spcPct val="90000"/>
                  </a:lnSpc>
                  <a:spcAft>
                    <a:spcPts val="600"/>
                  </a:spcAft>
                </a:pPr>
                <a:r>
                  <a:rPr lang="en-US" sz="1600" b="1" dirty="0"/>
                  <a:t>Test</a:t>
                </a:r>
              </a:p>
              <a:p>
                <a:pPr marL="342900" indent="-285750" defTabSz="914400">
                  <a:lnSpc>
                    <a:spcPct val="90000"/>
                  </a:lnSpc>
                  <a:spcAft>
                    <a:spcPts val="600"/>
                  </a:spcAft>
                  <a:buClr>
                    <a:srgbClr val="AC0000"/>
                  </a:buClr>
                  <a:buFont typeface="Courier New" panose="02070309020205020404" pitchFamily="49" charset="0"/>
                  <a:buChar char="o"/>
                </a:pPr>
                <a:r>
                  <a:rPr lang="en-US" sz="1600" dirty="0">
                    <a:effectLst/>
                  </a:rPr>
                  <a:t>T</a:t>
                </a:r>
                <a:r>
                  <a:rPr lang="en-US" sz="1600" dirty="0"/>
                  <a:t>wo-tailed independent t-test at a 5% level of significance</a:t>
                </a:r>
              </a:p>
              <a:p>
                <a:pPr defTabSz="914400">
                  <a:lnSpc>
                    <a:spcPct val="90000"/>
                  </a:lnSpc>
                  <a:spcAft>
                    <a:spcPts val="600"/>
                  </a:spcAft>
                  <a:buClr>
                    <a:srgbClr val="AC0000"/>
                  </a:buClr>
                </a:pPr>
                <a:endParaRPr lang="en-US" sz="1600" dirty="0">
                  <a:effectLst/>
                </a:endParaRPr>
              </a:p>
              <a:p>
                <a:pPr defTabSz="914400">
                  <a:lnSpc>
                    <a:spcPct val="90000"/>
                  </a:lnSpc>
                  <a:spcAft>
                    <a:spcPts val="600"/>
                  </a:spcAft>
                </a:pPr>
                <a:r>
                  <a:rPr lang="en-US" sz="1600" b="1" dirty="0"/>
                  <a:t>Hypotheses</a:t>
                </a:r>
                <a:endParaRPr lang="en-US" sz="1600" dirty="0"/>
              </a:p>
              <a:p>
                <a:pPr marL="342900" indent="-285750" defTabSz="914400">
                  <a:lnSpc>
                    <a:spcPct val="90000"/>
                  </a:lnSpc>
                  <a:spcAft>
                    <a:spcPts val="600"/>
                  </a:spcAft>
                  <a:buClr>
                    <a:srgbClr val="AC0000"/>
                  </a:buClr>
                  <a:buFont typeface="Courier New" panose="02070309020205020404" pitchFamily="49" charset="0"/>
                  <a:buChar char="o"/>
                </a:pPr>
                <a14:m>
                  <m:oMath xmlns:m="http://schemas.openxmlformats.org/officeDocument/2006/math">
                    <m:sSub>
                      <m:sSubPr>
                        <m:ctrlPr>
                          <a:rPr lang="en-US" sz="1600" b="1" i="1">
                            <a:latin typeface="Cambria Math" panose="02040503050406030204" pitchFamily="18" charset="0"/>
                          </a:rPr>
                        </m:ctrlPr>
                      </m:sSubPr>
                      <m:e>
                        <m:r>
                          <a:rPr lang="en-US" sz="1600" b="1">
                            <a:latin typeface="Cambria Math" panose="02040503050406030204" pitchFamily="18" charset="0"/>
                          </a:rPr>
                          <m:t>𝐻</m:t>
                        </m:r>
                      </m:e>
                      <m:sub>
                        <m:r>
                          <a:rPr lang="en-US" sz="1600" b="1">
                            <a:latin typeface="Cambria Math" panose="02040503050406030204" pitchFamily="18" charset="0"/>
                          </a:rPr>
                          <m:t>0</m:t>
                        </m:r>
                      </m:sub>
                    </m:sSub>
                    <m:r>
                      <a:rPr lang="en-US" sz="1600" b="1">
                        <a:latin typeface="Cambria Math" panose="02040503050406030204" pitchFamily="18" charset="0"/>
                      </a:rPr>
                      <m:t>: </m:t>
                    </m:r>
                    <m:sSub>
                      <m:sSubPr>
                        <m:ctrlPr>
                          <a:rPr lang="en-US" sz="1600" b="1" i="1">
                            <a:latin typeface="Cambria Math" panose="02040503050406030204" pitchFamily="18" charset="0"/>
                          </a:rPr>
                        </m:ctrlPr>
                      </m:sSubPr>
                      <m:e>
                        <m:r>
                          <a:rPr lang="en-US" sz="1600" b="1">
                            <a:latin typeface="Cambria Math" panose="02040503050406030204" pitchFamily="18" charset="0"/>
                          </a:rPr>
                          <m:t>𝜇</m:t>
                        </m:r>
                      </m:e>
                      <m:sub>
                        <m:r>
                          <a:rPr lang="en-US" sz="1600" i="1">
                            <a:latin typeface="Cambria Math" panose="02040503050406030204" pitchFamily="18" charset="0"/>
                          </a:rPr>
                          <m:t>𝑦𝑜𝑢𝑛𝑔𝑒𝑟</m:t>
                        </m:r>
                      </m:sub>
                    </m:sSub>
                    <m:r>
                      <a:rPr lang="en-US" sz="1600" b="1">
                        <a:latin typeface="Cambria Math" panose="02040503050406030204" pitchFamily="18" charset="0"/>
                      </a:rPr>
                      <m:t>=</m:t>
                    </m:r>
                    <m:sSub>
                      <m:sSubPr>
                        <m:ctrlPr>
                          <a:rPr lang="en-US" sz="1600" b="1" i="1">
                            <a:latin typeface="Cambria Math" panose="02040503050406030204" pitchFamily="18" charset="0"/>
                          </a:rPr>
                        </m:ctrlPr>
                      </m:sSubPr>
                      <m:e>
                        <m:r>
                          <a:rPr lang="en-US" sz="1600" b="1">
                            <a:latin typeface="Cambria Math" panose="02040503050406030204" pitchFamily="18" charset="0"/>
                          </a:rPr>
                          <m:t>𝜇</m:t>
                        </m:r>
                      </m:e>
                      <m:sub>
                        <m:r>
                          <a:rPr lang="en-US" sz="1600" i="1">
                            <a:latin typeface="Cambria Math" panose="02040503050406030204" pitchFamily="18" charset="0"/>
                          </a:rPr>
                          <m:t>𝑜𝑙𝑑𝑒𝑟</m:t>
                        </m:r>
                      </m:sub>
                    </m:sSub>
                  </m:oMath>
                </a14:m>
                <a:endParaRPr lang="en-US" sz="1600" b="1" dirty="0"/>
              </a:p>
              <a:p>
                <a:pPr marL="342900" indent="-285750" defTabSz="914400">
                  <a:lnSpc>
                    <a:spcPct val="90000"/>
                  </a:lnSpc>
                  <a:spcAft>
                    <a:spcPts val="600"/>
                  </a:spcAft>
                  <a:buClr>
                    <a:srgbClr val="AC0000"/>
                  </a:buClr>
                  <a:buFont typeface="Courier New" panose="02070309020205020404" pitchFamily="49" charset="0"/>
                  <a:buChar char="o"/>
                </a:pPr>
                <a14:m>
                  <m:oMath xmlns:m="http://schemas.openxmlformats.org/officeDocument/2006/math">
                    <m:sSub>
                      <m:sSubPr>
                        <m:ctrlPr>
                          <a:rPr lang="en-US" sz="1600" b="0" i="1">
                            <a:latin typeface="Cambria Math" panose="02040503050406030204" pitchFamily="18" charset="0"/>
                          </a:rPr>
                        </m:ctrlPr>
                      </m:sSubPr>
                      <m:e>
                        <m:r>
                          <a:rPr lang="en-US" sz="1600" b="0" i="1">
                            <a:latin typeface="Cambria Math" panose="02040503050406030204" pitchFamily="18" charset="0"/>
                          </a:rPr>
                          <m:t>𝐻</m:t>
                        </m:r>
                      </m:e>
                      <m:sub>
                        <m:r>
                          <a:rPr lang="en-US" sz="1600" b="0" i="1">
                            <a:latin typeface="Cambria Math" panose="02040503050406030204" pitchFamily="18" charset="0"/>
                          </a:rPr>
                          <m:t>𝑎</m:t>
                        </m:r>
                      </m:sub>
                    </m:sSub>
                    <m:r>
                      <a:rPr lang="en-US" sz="1600" b="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𝜇</m:t>
                        </m:r>
                      </m:e>
                      <m:sub>
                        <m:r>
                          <a:rPr lang="en-US" sz="1600" b="0" i="1" smtClean="0">
                            <a:latin typeface="Cambria Math" panose="02040503050406030204" pitchFamily="18" charset="0"/>
                          </a:rPr>
                          <m:t>𝑦𝑜𝑢𝑛𝑔𝑒𝑟</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𝜇</m:t>
                        </m:r>
                      </m:e>
                      <m:sub>
                        <m:r>
                          <a:rPr lang="en-US" sz="1600" b="0" i="1" smtClean="0">
                            <a:latin typeface="Cambria Math" panose="02040503050406030204" pitchFamily="18" charset="0"/>
                          </a:rPr>
                          <m:t>𝑜𝑙𝑑𝑒𝑟</m:t>
                        </m:r>
                      </m:sub>
                    </m:sSub>
                  </m:oMath>
                </a14:m>
                <a:endParaRPr lang="en-US" sz="1600" b="0" i="1" dirty="0"/>
              </a:p>
              <a:p>
                <a:pPr defTabSz="914400">
                  <a:lnSpc>
                    <a:spcPct val="90000"/>
                  </a:lnSpc>
                  <a:spcAft>
                    <a:spcPts val="600"/>
                  </a:spcAft>
                  <a:buClr>
                    <a:srgbClr val="AC0000"/>
                  </a:buClr>
                </a:pPr>
                <a:endParaRPr lang="en-US" sz="1600" i="1" dirty="0"/>
              </a:p>
              <a:p>
                <a:pPr defTabSz="914400">
                  <a:lnSpc>
                    <a:spcPct val="90000"/>
                  </a:lnSpc>
                  <a:spcAft>
                    <a:spcPts val="600"/>
                  </a:spcAft>
                </a:pPr>
                <a:r>
                  <a:rPr lang="en-US" sz="1600" b="1" dirty="0"/>
                  <a:t>Conclusion</a:t>
                </a:r>
              </a:p>
              <a:p>
                <a:pPr marL="285750" indent="-285750" defTabSz="914400">
                  <a:lnSpc>
                    <a:spcPct val="90000"/>
                  </a:lnSpc>
                  <a:spcAft>
                    <a:spcPts val="600"/>
                  </a:spcAft>
                  <a:buClr>
                    <a:srgbClr val="B40000"/>
                  </a:buClr>
                  <a:buFont typeface="Courier New" panose="02070309020205020404" pitchFamily="49" charset="0"/>
                  <a:buChar char="o"/>
                </a:pPr>
                <a:r>
                  <a:rPr lang="en-US" sz="1600" dirty="0">
                    <a:effectLst/>
                  </a:rPr>
                  <a:t>There is not enough evidence in the data to reject the null hypothesis. Therefore, we are unable to claim that there is any statistically significant difference between the mean survey scores between the older group and the younger group.</a:t>
                </a:r>
              </a:p>
            </p:txBody>
          </p:sp>
        </mc:Choice>
        <mc:Fallback>
          <p:sp>
            <p:nvSpPr>
              <p:cNvPr id="3" name="TextBox 2">
                <a:extLst>
                  <a:ext uri="{FF2B5EF4-FFF2-40B4-BE49-F238E27FC236}">
                    <a16:creationId xmlns:a16="http://schemas.microsoft.com/office/drawing/2014/main" id="{1F04EF9F-5BC9-DFCD-BA29-989203E96C42}"/>
                  </a:ext>
                </a:extLst>
              </p:cNvPr>
              <p:cNvSpPr txBox="1">
                <a:spLocks noRot="1" noChangeAspect="1" noMove="1" noResize="1" noEditPoints="1" noAdjustHandles="1" noChangeArrowheads="1" noChangeShapeType="1" noTextEdit="1"/>
              </p:cNvSpPr>
              <p:nvPr/>
            </p:nvSpPr>
            <p:spPr>
              <a:xfrm>
                <a:off x="631260" y="1413439"/>
                <a:ext cx="5553486" cy="4031121"/>
              </a:xfrm>
              <a:prstGeom prst="rect">
                <a:avLst/>
              </a:prstGeom>
              <a:blipFill>
                <a:blip r:embed="rId4"/>
                <a:stretch>
                  <a:fillRect l="-659" t="-1059"/>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B8DCA70B-0E34-758C-5761-9E4354D31C3F}"/>
              </a:ext>
            </a:extLst>
          </p:cNvPr>
          <p:cNvGrpSpPr/>
          <p:nvPr/>
        </p:nvGrpSpPr>
        <p:grpSpPr>
          <a:xfrm>
            <a:off x="6667294" y="1267069"/>
            <a:ext cx="5087464" cy="4455208"/>
            <a:chOff x="6992169" y="1406813"/>
            <a:chExt cx="4696643" cy="4189309"/>
          </a:xfrm>
        </p:grpSpPr>
        <p:pic>
          <p:nvPicPr>
            <p:cNvPr id="5" name="Picture 4">
              <a:extLst>
                <a:ext uri="{FF2B5EF4-FFF2-40B4-BE49-F238E27FC236}">
                  <a16:creationId xmlns:a16="http://schemas.microsoft.com/office/drawing/2014/main" id="{1736809F-08F1-562A-B6E3-709E63D589FB}"/>
                </a:ext>
              </a:extLst>
            </p:cNvPr>
            <p:cNvPicPr>
              <a:picLocks noChangeAspect="1"/>
            </p:cNvPicPr>
            <p:nvPr/>
          </p:nvPicPr>
          <p:blipFill>
            <a:blip r:embed="rId5"/>
            <a:stretch>
              <a:fillRect/>
            </a:stretch>
          </p:blipFill>
          <p:spPr>
            <a:xfrm>
              <a:off x="8946267" y="4828653"/>
              <a:ext cx="2577953" cy="76746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6" name="TextBox 5">
              <a:extLst>
                <a:ext uri="{FF2B5EF4-FFF2-40B4-BE49-F238E27FC236}">
                  <a16:creationId xmlns:a16="http://schemas.microsoft.com/office/drawing/2014/main" id="{7BB45DE9-B7CD-33A5-5297-A1FF84CB0939}"/>
                </a:ext>
              </a:extLst>
            </p:cNvPr>
            <p:cNvSpPr txBox="1"/>
            <p:nvPr/>
          </p:nvSpPr>
          <p:spPr>
            <a:xfrm>
              <a:off x="7074465" y="4917507"/>
              <a:ext cx="1871802" cy="584775"/>
            </a:xfrm>
            <a:prstGeom prst="rect">
              <a:avLst/>
            </a:prstGeom>
            <a:noFill/>
          </p:spPr>
          <p:txBody>
            <a:bodyPr wrap="square" rtlCol="0">
              <a:normAutofit/>
            </a:bodyPr>
            <a:lstStyle/>
            <a:p>
              <a:pPr>
                <a:lnSpc>
                  <a:spcPct val="90000"/>
                </a:lnSpc>
                <a:spcAft>
                  <a:spcPts val="600"/>
                </a:spcAft>
              </a:pPr>
              <a:r>
                <a:rPr lang="en-US" sz="1600" b="1">
                  <a:effectLst/>
                  <a:latin typeface="Linux Libertine"/>
                  <a:ea typeface="Calibri" panose="020F0502020204030204" pitchFamily="34" charset="0"/>
                  <a:cs typeface="Times New Roman" panose="02020603050405020304" pitchFamily="18" charset="0"/>
                </a:rPr>
                <a:t>t-statistic: </a:t>
              </a:r>
              <a:r>
                <a:rPr lang="en-US" sz="1600">
                  <a:effectLst/>
                  <a:latin typeface="Linux Libertine"/>
                  <a:ea typeface="Calibri" panose="020F0502020204030204" pitchFamily="34" charset="0"/>
                  <a:cs typeface="Times New Roman" panose="02020603050405020304" pitchFamily="18" charset="0"/>
                </a:rPr>
                <a:t>0.4938</a:t>
              </a:r>
            </a:p>
            <a:p>
              <a:pPr>
                <a:lnSpc>
                  <a:spcPct val="90000"/>
                </a:lnSpc>
                <a:spcAft>
                  <a:spcPts val="600"/>
                </a:spcAft>
              </a:pPr>
              <a:r>
                <a:rPr lang="en-US" sz="1600" b="1">
                  <a:latin typeface="Linux Libertine"/>
                  <a:ea typeface="Calibri" panose="020F0502020204030204" pitchFamily="34" charset="0"/>
                  <a:cs typeface="Times New Roman" panose="02020603050405020304" pitchFamily="18" charset="0"/>
                </a:rPr>
                <a:t>p-value: </a:t>
              </a:r>
              <a:r>
                <a:rPr lang="en-US" sz="1600">
                  <a:latin typeface="Linux Libertine"/>
                  <a:ea typeface="Calibri" panose="020F0502020204030204" pitchFamily="34" charset="0"/>
                  <a:cs typeface="Times New Roman" panose="02020603050405020304" pitchFamily="18" charset="0"/>
                </a:rPr>
                <a:t>0.6215</a:t>
              </a:r>
              <a:endParaRPr lang="en-US" sz="1600">
                <a:effectLst/>
                <a:latin typeface="Linux Libertine"/>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C61A5116-E04D-F49D-5BCE-2D95F0287062}"/>
                </a:ext>
              </a:extLst>
            </p:cNvPr>
            <p:cNvPicPr>
              <a:picLocks noChangeAspect="1"/>
            </p:cNvPicPr>
            <p:nvPr/>
          </p:nvPicPr>
          <p:blipFill>
            <a:blip r:embed="rId6"/>
            <a:stretch>
              <a:fillRect/>
            </a:stretch>
          </p:blipFill>
          <p:spPr>
            <a:xfrm>
              <a:off x="6992169" y="1406813"/>
              <a:ext cx="4696643" cy="331040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grpSp>
      <p:pic>
        <p:nvPicPr>
          <p:cNvPr id="10" name="Picture 9">
            <a:extLst>
              <a:ext uri="{FF2B5EF4-FFF2-40B4-BE49-F238E27FC236}">
                <a16:creationId xmlns:a16="http://schemas.microsoft.com/office/drawing/2014/main" id="{7FD4E85A-ACAC-C663-D2C4-D5104D1D1763}"/>
              </a:ext>
            </a:extLst>
          </p:cNvPr>
          <p:cNvPicPr>
            <a:picLocks noChangeAspect="1"/>
          </p:cNvPicPr>
          <p:nvPr/>
        </p:nvPicPr>
        <p:blipFill>
          <a:blip r:embed="rId7"/>
          <a:stretch>
            <a:fillRect/>
          </a:stretch>
        </p:blipFill>
        <p:spPr>
          <a:xfrm>
            <a:off x="-4782" y="6423405"/>
            <a:ext cx="12192000" cy="452239"/>
          </a:xfrm>
          <a:prstGeom prst="rect">
            <a:avLst/>
          </a:prstGeom>
        </p:spPr>
      </p:pic>
    </p:spTree>
    <p:extLst>
      <p:ext uri="{BB962C8B-B14F-4D97-AF65-F5344CB8AC3E}">
        <p14:creationId xmlns:p14="http://schemas.microsoft.com/office/powerpoint/2010/main" val="4202279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3" name="Picture 90">
            <a:extLst>
              <a:ext uri="{FF2B5EF4-FFF2-40B4-BE49-F238E27FC236}">
                <a16:creationId xmlns:a16="http://schemas.microsoft.com/office/drawing/2014/main" id="{7EC37D94-9B67-AD3F-CE47-A7D219B3814E}"/>
              </a:ext>
            </a:extLst>
          </p:cNvPr>
          <p:cNvPicPr>
            <a:picLocks noChangeAspect="1"/>
          </p:cNvPicPr>
          <p:nvPr/>
        </p:nvPicPr>
        <p:blipFill rotWithShape="1">
          <a:blip r:embed="rId3"/>
          <a:srcRect t="10110" b="5620"/>
          <a:stretch/>
        </p:blipFill>
        <p:spPr>
          <a:xfrm>
            <a:off x="20" y="0"/>
            <a:ext cx="12191980" cy="6857990"/>
          </a:xfrm>
          <a:prstGeom prst="rect">
            <a:avLst/>
          </a:prstGeom>
        </p:spPr>
      </p:pic>
      <p:sp>
        <p:nvSpPr>
          <p:cNvPr id="114" name="Rectangle 94">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7FD4E85A-ACAC-C663-D2C4-D5104D1D1763}"/>
              </a:ext>
            </a:extLst>
          </p:cNvPr>
          <p:cNvPicPr>
            <a:picLocks noChangeAspect="1"/>
          </p:cNvPicPr>
          <p:nvPr/>
        </p:nvPicPr>
        <p:blipFill>
          <a:blip r:embed="rId4"/>
          <a:stretch>
            <a:fillRect/>
          </a:stretch>
        </p:blipFill>
        <p:spPr>
          <a:xfrm>
            <a:off x="-4782" y="6423405"/>
            <a:ext cx="12192000" cy="452239"/>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A1DB5AC-0393-4DC5-19D6-5381E1AB5879}"/>
                  </a:ext>
                </a:extLst>
              </p:cNvPr>
              <p:cNvSpPr txBox="1"/>
              <p:nvPr/>
            </p:nvSpPr>
            <p:spPr>
              <a:xfrm>
                <a:off x="615397" y="1341313"/>
                <a:ext cx="5480603" cy="4770537"/>
              </a:xfrm>
              <a:prstGeom prst="rect">
                <a:avLst/>
              </a:prstGeom>
              <a:noFill/>
            </p:spPr>
            <p:txBody>
              <a:bodyPr wrap="square" rtlCol="0">
                <a:spAutoFit/>
              </a:bodyPr>
              <a:lstStyle/>
              <a:p>
                <a:r>
                  <a:rPr lang="en-US" sz="1600" b="1" dirty="0">
                    <a:ea typeface="Calibri" panose="020F0502020204030204" pitchFamily="34" charset="0"/>
                    <a:cs typeface="Times New Roman" panose="02020603050405020304" pitchFamily="18" charset="0"/>
                  </a:rPr>
                  <a:t>Test</a:t>
                </a:r>
              </a:p>
              <a:p>
                <a:pPr marL="285750" indent="-285750">
                  <a:buClr>
                    <a:srgbClr val="A40000"/>
                  </a:buClr>
                  <a:buFont typeface="Courier New" panose="02070309020205020404" pitchFamily="49" charset="0"/>
                  <a:buChar char="o"/>
                </a:pPr>
                <a:r>
                  <a:rPr lang="en-US" sz="1600" dirty="0">
                    <a:ea typeface="Calibri" panose="020F0502020204030204" pitchFamily="34" charset="0"/>
                    <a:cs typeface="Times New Roman" panose="02020603050405020304" pitchFamily="18" charset="0"/>
                  </a:rPr>
                  <a:t>R</a:t>
                </a:r>
                <a:r>
                  <a:rPr lang="en-US" sz="1600" dirty="0">
                    <a:effectLst/>
                    <a:ea typeface="Calibri" panose="020F0502020204030204" pitchFamily="34" charset="0"/>
                    <a:cs typeface="Times New Roman" panose="02020603050405020304" pitchFamily="18" charset="0"/>
                  </a:rPr>
                  <a:t>ight-tailed dependent (matched-sample) t-test at a 5% level of significance</a:t>
                </a:r>
              </a:p>
              <a:p>
                <a:pPr marL="285750" indent="-285750">
                  <a:buClr>
                    <a:srgbClr val="A40000"/>
                  </a:buClr>
                  <a:buFont typeface="Courier New" panose="02070309020205020404" pitchFamily="49" charset="0"/>
                  <a:buChar char="o"/>
                </a:pPr>
                <a:r>
                  <a:rPr lang="en-US" sz="1600" dirty="0">
                    <a:ea typeface="Calibri" panose="020F0502020204030204" pitchFamily="34" charset="0"/>
                    <a:cs typeface="Times New Roman" panose="02020603050405020304" pitchFamily="18" charset="0"/>
                  </a:rPr>
                  <a:t>Individual test for each question-age group combination (2 groups x 14 questions)</a:t>
                </a:r>
                <a:endParaRPr lang="en-US" sz="1600" dirty="0">
                  <a:effectLst/>
                  <a:ea typeface="Calibri" panose="020F0502020204030204" pitchFamily="34" charset="0"/>
                  <a:cs typeface="Times New Roman" panose="02020603050405020304" pitchFamily="18" charset="0"/>
                </a:endParaRPr>
              </a:p>
              <a:p>
                <a:endParaRPr lang="en-US" sz="1600" b="1" dirty="0"/>
              </a:p>
              <a:p>
                <a:r>
                  <a:rPr lang="en-US" sz="1600" b="1" dirty="0"/>
                  <a:t>Hypotheses</a:t>
                </a:r>
                <a:endParaRPr lang="en-US" sz="1600" dirty="0"/>
              </a:p>
              <a:p>
                <a:pPr marL="285750" indent="-285750">
                  <a:buClr>
                    <a:srgbClr val="A40000"/>
                  </a:buClr>
                  <a:buFont typeface="Courier New" panose="02070309020205020404" pitchFamily="49" charset="0"/>
                  <a:buChar char="o"/>
                </a:pPr>
                <a14:m>
                  <m:oMath xmlns:m="http://schemas.openxmlformats.org/officeDocument/2006/math">
                    <m:sSub>
                      <m:sSubPr>
                        <m:ctrlPr>
                          <a:rPr lang="en-US" sz="1600" b="0" i="1" smtClean="0"/>
                        </m:ctrlPr>
                      </m:sSubPr>
                      <m:e>
                        <m:r>
                          <a:rPr lang="en-US" sz="1600" b="0" i="1" smtClean="0"/>
                          <m:t>𝐻</m:t>
                        </m:r>
                      </m:e>
                      <m:sub>
                        <m:r>
                          <a:rPr lang="en-US" sz="1600" b="0" i="1" smtClean="0"/>
                          <m:t>0</m:t>
                        </m:r>
                      </m:sub>
                    </m:sSub>
                    <m:r>
                      <a:rPr lang="en-US" sz="1600" b="0" i="1" smtClean="0"/>
                      <m:t>: </m:t>
                    </m:r>
                    <m:sSub>
                      <m:sSubPr>
                        <m:ctrlPr>
                          <a:rPr lang="en-US" sz="1600" b="0" i="1" smtClean="0">
                            <a:ea typeface="Cambria Math" panose="02040503050406030204" pitchFamily="18" charset="0"/>
                          </a:rPr>
                        </m:ctrlPr>
                      </m:sSubPr>
                      <m:e>
                        <m:r>
                          <a:rPr lang="en-US" sz="1600" b="0" i="1" smtClean="0">
                            <a:ea typeface="Cambria Math" panose="02040503050406030204" pitchFamily="18" charset="0"/>
                          </a:rPr>
                          <m:t>𝜇</m:t>
                        </m:r>
                      </m:e>
                      <m:sub>
                        <m:r>
                          <a:rPr lang="en-US" sz="1600" b="0" i="1" smtClean="0">
                            <a:ea typeface="Cambria Math" panose="02040503050406030204" pitchFamily="18" charset="0"/>
                          </a:rPr>
                          <m:t>𝑑</m:t>
                        </m:r>
                      </m:sub>
                    </m:sSub>
                    <m:r>
                      <a:rPr lang="en-US" sz="1600" b="0" i="1" smtClean="0">
                        <a:ea typeface="Cambria Math" panose="02040503050406030204" pitchFamily="18" charset="0"/>
                      </a:rPr>
                      <m:t> ≤0</m:t>
                    </m:r>
                  </m:oMath>
                </a14:m>
                <a:endParaRPr lang="en-US" sz="1600" b="0" i="1" dirty="0">
                  <a:ea typeface="Cambria Math" panose="02040503050406030204" pitchFamily="18" charset="0"/>
                </a:endParaRPr>
              </a:p>
              <a:p>
                <a:pPr marL="285750" indent="-285750">
                  <a:buClr>
                    <a:srgbClr val="A40000"/>
                  </a:buClr>
                  <a:buFont typeface="Courier New" panose="02070309020205020404" pitchFamily="49" charset="0"/>
                  <a:buChar char="o"/>
                </a:pPr>
                <a14:m>
                  <m:oMath xmlns:m="http://schemas.openxmlformats.org/officeDocument/2006/math">
                    <m:sSub>
                      <m:sSubPr>
                        <m:ctrlPr>
                          <a:rPr lang="en-US" sz="1600" b="0" i="1" smtClean="0"/>
                        </m:ctrlPr>
                      </m:sSubPr>
                      <m:e>
                        <m:r>
                          <a:rPr lang="en-US" sz="1600" b="0" i="1" smtClean="0"/>
                          <m:t>𝐻</m:t>
                        </m:r>
                      </m:e>
                      <m:sub>
                        <m:r>
                          <a:rPr lang="en-US" sz="1600" b="0" i="1" smtClean="0"/>
                          <m:t>𝑎</m:t>
                        </m:r>
                      </m:sub>
                    </m:sSub>
                    <m:r>
                      <a:rPr lang="en-US" sz="1600" b="0" i="1" smtClean="0"/>
                      <m:t>: </m:t>
                    </m:r>
                    <m:sSub>
                      <m:sSubPr>
                        <m:ctrlPr>
                          <a:rPr lang="en-US" sz="1600" b="0" i="1" smtClean="0">
                            <a:ea typeface="Cambria Math" panose="02040503050406030204" pitchFamily="18" charset="0"/>
                          </a:rPr>
                        </m:ctrlPr>
                      </m:sSubPr>
                      <m:e>
                        <m:r>
                          <a:rPr lang="en-US" sz="1600" b="0" i="1" smtClean="0">
                            <a:ea typeface="Cambria Math" panose="02040503050406030204" pitchFamily="18" charset="0"/>
                          </a:rPr>
                          <m:t>𝜇</m:t>
                        </m:r>
                      </m:e>
                      <m:sub>
                        <m:r>
                          <a:rPr lang="en-US" sz="1600" b="0" i="1" smtClean="0">
                            <a:ea typeface="Cambria Math" panose="02040503050406030204" pitchFamily="18" charset="0"/>
                          </a:rPr>
                          <m:t>𝑑</m:t>
                        </m:r>
                      </m:sub>
                    </m:sSub>
                    <m:r>
                      <a:rPr lang="en-US" sz="1600" b="0" i="1" smtClean="0">
                        <a:ea typeface="Cambria Math" panose="02040503050406030204" pitchFamily="18" charset="0"/>
                      </a:rPr>
                      <m:t>&gt;0</m:t>
                    </m:r>
                  </m:oMath>
                </a14:m>
                <a:endParaRPr lang="en-US" sz="1600" b="0" i="1" dirty="0">
                  <a:ea typeface="Cambria Math" panose="02040503050406030204" pitchFamily="18" charset="0"/>
                </a:endParaRPr>
              </a:p>
              <a:p>
                <a:endParaRPr lang="en-US" sz="1600" b="1" dirty="0">
                  <a:ea typeface="Calibri" panose="020F0502020204030204" pitchFamily="34" charset="0"/>
                  <a:cs typeface="Times New Roman" panose="02020603050405020304" pitchFamily="18" charset="0"/>
                </a:endParaRPr>
              </a:p>
              <a:p>
                <a:r>
                  <a:rPr lang="en-US" sz="1600" b="1" dirty="0">
                    <a:ea typeface="Calibri" panose="020F0502020204030204" pitchFamily="34" charset="0"/>
                    <a:cs typeface="Times New Roman" panose="02020603050405020304" pitchFamily="18" charset="0"/>
                  </a:rPr>
                  <a:t>Conclusion</a:t>
                </a:r>
              </a:p>
              <a:p>
                <a:pPr marL="285750" indent="-285750">
                  <a:buClr>
                    <a:srgbClr val="A80000"/>
                  </a:buClr>
                  <a:buFont typeface="Courier New" panose="02070309020205020404" pitchFamily="49" charset="0"/>
                  <a:buChar char="o"/>
                </a:pPr>
                <a:r>
                  <a:rPr lang="en-US" sz="1600" dirty="0">
                    <a:ea typeface="Calibri" panose="020F0502020204030204" pitchFamily="34" charset="0"/>
                    <a:cs typeface="Times New Roman" panose="02020603050405020304" pitchFamily="18" charset="0"/>
                  </a:rPr>
                  <a:t>Program slightly m</a:t>
                </a:r>
                <a:r>
                  <a:rPr lang="en-US" sz="1600" dirty="0">
                    <a:effectLst/>
                    <a:ea typeface="Calibri" panose="020F0502020204030204" pitchFamily="34" charset="0"/>
                    <a:cs typeface="Times New Roman" panose="02020603050405020304" pitchFamily="18" charset="0"/>
                  </a:rPr>
                  <a:t>ore effective for participants in the older group, overall not much different.</a:t>
                </a:r>
                <a:endParaRPr lang="en-US" sz="1600" dirty="0">
                  <a:ea typeface="Calibri" panose="020F0502020204030204" pitchFamily="34" charset="0"/>
                  <a:cs typeface="Times New Roman" panose="02020603050405020304" pitchFamily="18" charset="0"/>
                </a:endParaRPr>
              </a:p>
              <a:p>
                <a:pPr marL="285750" indent="-285750">
                  <a:buClr>
                    <a:srgbClr val="A80000"/>
                  </a:buClr>
                  <a:buFont typeface="Courier New" panose="02070309020205020404" pitchFamily="49" charset="0"/>
                  <a:buChar char="o"/>
                </a:pPr>
                <a:r>
                  <a:rPr lang="en-US" sz="1600" b="1" dirty="0">
                    <a:ea typeface="Calibri" panose="020F0502020204030204" pitchFamily="34" charset="0"/>
                    <a:cs typeface="Times New Roman" panose="02020603050405020304" pitchFamily="18" charset="0"/>
                  </a:rPr>
                  <a:t>O</a:t>
                </a:r>
                <a:r>
                  <a:rPr lang="en-US" sz="1600" b="1" dirty="0">
                    <a:effectLst/>
                    <a:ea typeface="Calibri" panose="020F0502020204030204" pitchFamily="34" charset="0"/>
                    <a:cs typeface="Times New Roman" panose="02020603050405020304" pitchFamily="18" charset="0"/>
                  </a:rPr>
                  <a:t>lder </a:t>
                </a:r>
                <a:r>
                  <a:rPr lang="en-US" sz="1600" b="1" dirty="0">
                    <a:ea typeface="Calibri" panose="020F0502020204030204" pitchFamily="34" charset="0"/>
                    <a:cs typeface="Times New Roman" panose="02020603050405020304" pitchFamily="18" charset="0"/>
                  </a:rPr>
                  <a:t>G</a:t>
                </a:r>
                <a:r>
                  <a:rPr lang="en-US" sz="1600" b="1" dirty="0">
                    <a:effectLst/>
                    <a:ea typeface="Calibri" panose="020F0502020204030204" pitchFamily="34" charset="0"/>
                    <a:cs typeface="Times New Roman" panose="02020603050405020304" pitchFamily="18" charset="0"/>
                  </a:rPr>
                  <a:t>roup: </a:t>
                </a:r>
                <a:r>
                  <a:rPr lang="en-US" sz="1600" dirty="0">
                    <a:effectLst/>
                    <a:ea typeface="Calibri" panose="020F0502020204030204" pitchFamily="34" charset="0"/>
                    <a:cs typeface="Times New Roman" panose="02020603050405020304" pitchFamily="18" charset="0"/>
                  </a:rPr>
                  <a:t>12 out of 14 </a:t>
                </a:r>
                <a:r>
                  <a:rPr lang="en-US" sz="1600" dirty="0">
                    <a:effectLst/>
                    <a:ea typeface="Times New Roman" panose="02020603050405020304" pitchFamily="18" charset="0"/>
                    <a:cs typeface="Times New Roman" panose="02020603050405020304" pitchFamily="18" charset="0"/>
                  </a:rPr>
                  <a:t>questions have a statistically significant improvement between the pre- and post-test scores.</a:t>
                </a:r>
                <a:endParaRPr lang="en-US" sz="1600" b="1" dirty="0">
                  <a:effectLst/>
                  <a:ea typeface="Times New Roman" panose="02020603050405020304" pitchFamily="18" charset="0"/>
                  <a:cs typeface="Times New Roman" panose="02020603050405020304" pitchFamily="18" charset="0"/>
                </a:endParaRPr>
              </a:p>
              <a:p>
                <a:pPr marL="285750" indent="-285750">
                  <a:buClr>
                    <a:srgbClr val="A80000"/>
                  </a:buClr>
                  <a:buFont typeface="Courier New" panose="02070309020205020404" pitchFamily="49" charset="0"/>
                  <a:buChar char="o"/>
                </a:pPr>
                <a:r>
                  <a:rPr lang="en-US" sz="1600" b="1" dirty="0">
                    <a:effectLst/>
                    <a:ea typeface="Times New Roman" panose="02020603050405020304" pitchFamily="18" charset="0"/>
                    <a:cs typeface="Times New Roman" panose="02020603050405020304" pitchFamily="18" charset="0"/>
                  </a:rPr>
                  <a:t>Younger Group: </a:t>
                </a:r>
                <a:r>
                  <a:rPr lang="en-US" sz="1600" dirty="0">
                    <a:effectLst/>
                    <a:ea typeface="Times New Roman" panose="02020603050405020304" pitchFamily="18" charset="0"/>
                    <a:cs typeface="Times New Roman" panose="02020603050405020304" pitchFamily="18" charset="0"/>
                  </a:rPr>
                  <a:t>9 out of 14 questions have a statistically significant improvement between the pre- and post-test scores.</a:t>
                </a:r>
                <a:endParaRPr lang="en-US" sz="1600" dirty="0">
                  <a:effectLst/>
                  <a:ea typeface="Calibri" panose="020F0502020204030204" pitchFamily="34" charset="0"/>
                  <a:cs typeface="Times New Roman" panose="02020603050405020304" pitchFamily="18" charset="0"/>
                </a:endParaRPr>
              </a:p>
            </p:txBody>
          </p:sp>
        </mc:Choice>
        <mc:Fallback>
          <p:sp>
            <p:nvSpPr>
              <p:cNvPr id="8" name="TextBox 7">
                <a:extLst>
                  <a:ext uri="{FF2B5EF4-FFF2-40B4-BE49-F238E27FC236}">
                    <a16:creationId xmlns:a16="http://schemas.microsoft.com/office/drawing/2014/main" id="{EA1DB5AC-0393-4DC5-19D6-5381E1AB5879}"/>
                  </a:ext>
                </a:extLst>
              </p:cNvPr>
              <p:cNvSpPr txBox="1">
                <a:spLocks noRot="1" noChangeAspect="1" noMove="1" noResize="1" noEditPoints="1" noAdjustHandles="1" noChangeArrowheads="1" noChangeShapeType="1" noTextEdit="1"/>
              </p:cNvSpPr>
              <p:nvPr/>
            </p:nvSpPr>
            <p:spPr>
              <a:xfrm>
                <a:off x="615397" y="1341313"/>
                <a:ext cx="5480603" cy="4770537"/>
              </a:xfrm>
              <a:prstGeom prst="rect">
                <a:avLst/>
              </a:prstGeom>
              <a:blipFill>
                <a:blip r:embed="rId5"/>
                <a:stretch>
                  <a:fillRect l="-667" t="-383" b="-639"/>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0FAEE9EC-40BB-C693-CB77-6536D60F1916}"/>
              </a:ext>
            </a:extLst>
          </p:cNvPr>
          <p:cNvSpPr txBox="1"/>
          <p:nvPr/>
        </p:nvSpPr>
        <p:spPr>
          <a:xfrm>
            <a:off x="310896" y="197504"/>
            <a:ext cx="9931466" cy="954107"/>
          </a:xfrm>
          <a:prstGeom prst="rect">
            <a:avLst/>
          </a:prstGeom>
          <a:noFill/>
        </p:spPr>
        <p:txBody>
          <a:bodyPr wrap="square">
            <a:spAutoFit/>
          </a:bodyPr>
          <a:lstStyle/>
          <a:p>
            <a:r>
              <a:rPr lang="en-US" sz="2000" b="1" dirty="0">
                <a:solidFill>
                  <a:srgbClr val="B40000"/>
                </a:solidFill>
                <a:effectLst/>
                <a:ea typeface="Calibri" panose="020F0502020204030204" pitchFamily="34" charset="0"/>
                <a:cs typeface="Times New Roman" panose="02020603050405020304" pitchFamily="18" charset="0"/>
              </a:rPr>
              <a:t>Question 2: </a:t>
            </a:r>
            <a:r>
              <a:rPr lang="en-US" sz="2000" dirty="0">
                <a:solidFill>
                  <a:srgbClr val="B40000"/>
                </a:solidFill>
                <a:cs typeface="Times New Roman" panose="02020603050405020304" pitchFamily="18" charset="0"/>
              </a:rPr>
              <a:t>Does the effectiveness of the OGR program differ between age groups?</a:t>
            </a:r>
          </a:p>
          <a:p>
            <a:r>
              <a:rPr lang="en-US" dirty="0">
                <a:solidFill>
                  <a:schemeClr val="tx1">
                    <a:lumMod val="65000"/>
                    <a:lumOff val="35000"/>
                  </a:schemeClr>
                </a:solidFill>
                <a:ea typeface="Calibri" panose="020F0502020204030204" pitchFamily="34" charset="0"/>
                <a:cs typeface="Times New Roman" panose="02020603050405020304" pitchFamily="18" charset="0"/>
              </a:rPr>
              <a:t>Which survey questions significantly improved after the</a:t>
            </a:r>
          </a:p>
          <a:p>
            <a:r>
              <a:rPr lang="en-US" dirty="0">
                <a:solidFill>
                  <a:schemeClr val="tx1">
                    <a:lumMod val="65000"/>
                    <a:lumOff val="35000"/>
                  </a:schemeClr>
                </a:solidFill>
                <a:ea typeface="Calibri" panose="020F0502020204030204" pitchFamily="34" charset="0"/>
                <a:cs typeface="Times New Roman" panose="02020603050405020304" pitchFamily="18" charset="0"/>
              </a:rPr>
              <a:t>OGR program (by age group)?</a:t>
            </a:r>
          </a:p>
        </p:txBody>
      </p:sp>
      <p:pic>
        <p:nvPicPr>
          <p:cNvPr id="11" name="Picture 10">
            <a:extLst>
              <a:ext uri="{FF2B5EF4-FFF2-40B4-BE49-F238E27FC236}">
                <a16:creationId xmlns:a16="http://schemas.microsoft.com/office/drawing/2014/main" id="{0528C411-2725-3D09-B61E-D34CF612256E}"/>
              </a:ext>
            </a:extLst>
          </p:cNvPr>
          <p:cNvPicPr>
            <a:picLocks noChangeAspect="1"/>
          </p:cNvPicPr>
          <p:nvPr/>
        </p:nvPicPr>
        <p:blipFill>
          <a:blip r:embed="rId6"/>
          <a:stretch>
            <a:fillRect/>
          </a:stretch>
        </p:blipFill>
        <p:spPr>
          <a:xfrm>
            <a:off x="6858000" y="768198"/>
            <a:ext cx="4832162" cy="532160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12" name="TextBox 11">
            <a:extLst>
              <a:ext uri="{FF2B5EF4-FFF2-40B4-BE49-F238E27FC236}">
                <a16:creationId xmlns:a16="http://schemas.microsoft.com/office/drawing/2014/main" id="{D53028AC-3453-5F3D-1CF5-94ED124C8F7F}"/>
              </a:ext>
            </a:extLst>
          </p:cNvPr>
          <p:cNvSpPr txBox="1"/>
          <p:nvPr/>
        </p:nvSpPr>
        <p:spPr>
          <a:xfrm>
            <a:off x="10627980" y="469835"/>
            <a:ext cx="1062182" cy="307777"/>
          </a:xfrm>
          <a:prstGeom prst="rect">
            <a:avLst/>
          </a:prstGeom>
          <a:noFill/>
        </p:spPr>
        <p:txBody>
          <a:bodyPr wrap="square" rtlCol="0">
            <a:spAutoFit/>
          </a:bodyPr>
          <a:lstStyle/>
          <a:p>
            <a:pPr algn="r"/>
            <a:r>
              <a:rPr lang="en-US" sz="1400" i="1" dirty="0"/>
              <a:t>Results</a:t>
            </a:r>
          </a:p>
        </p:txBody>
      </p:sp>
    </p:spTree>
    <p:extLst>
      <p:ext uri="{BB962C8B-B14F-4D97-AF65-F5344CB8AC3E}">
        <p14:creationId xmlns:p14="http://schemas.microsoft.com/office/powerpoint/2010/main" val="3799801316"/>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302</TotalTime>
  <Words>801</Words>
  <Application>Microsoft Office PowerPoint</Application>
  <PresentationFormat>Widescreen</PresentationFormat>
  <Paragraphs>109</Paragraphs>
  <Slides>15</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Cambria Math</vt:lpstr>
      <vt:lpstr>Courier New</vt:lpstr>
      <vt:lpstr>Linux Libertine</vt:lpstr>
      <vt:lpstr>Wingdings</vt:lpstr>
      <vt:lpstr>Office Theme</vt:lpstr>
      <vt:lpstr>ISQA 8150 Research Project</vt:lpstr>
      <vt:lpstr>Agenda</vt:lpstr>
      <vt:lpstr>The Survey Data</vt:lpstr>
      <vt:lpstr>PowerPoint Presentation</vt:lpstr>
      <vt:lpstr>PowerPoint Presentation</vt:lpstr>
      <vt:lpstr>PowerPoint Presentation</vt:lpstr>
      <vt:lpstr>Are There Significant Differences in Answer Ratings for Various Outcomes in the Younger Group and the Older Group?</vt:lpstr>
      <vt:lpstr>PowerPoint Presentation</vt:lpstr>
      <vt:lpstr>PowerPoint Presentation</vt:lpstr>
      <vt:lpstr>PowerPoint Presentation</vt:lpstr>
      <vt:lpstr>Does the race/ethnicity of participants influence the change </vt:lpstr>
      <vt:lpstr>PowerPoint Presentation</vt:lpstr>
      <vt:lpstr>PowerPoint Presentation</vt:lpstr>
      <vt:lpstr>Conclusion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 Ellis</dc:creator>
  <cp:lastModifiedBy>Josh Ellis</cp:lastModifiedBy>
  <cp:revision>1</cp:revision>
  <dcterms:created xsi:type="dcterms:W3CDTF">2022-12-01T01:04:36Z</dcterms:created>
  <dcterms:modified xsi:type="dcterms:W3CDTF">2022-12-09T06:13:39Z</dcterms:modified>
</cp:coreProperties>
</file>