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4" r:id="rId8"/>
    <p:sldId id="266" r:id="rId9"/>
    <p:sldId id="269" r:id="rId10"/>
    <p:sldId id="267" r:id="rId11"/>
    <p:sldId id="268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77358-6B7D-470A-8E41-6CD01E0EF01A}" v="779" dt="2022-12-08T02:50:13.791"/>
    <p1510:client id="{98DDC80F-6DAD-4888-80D4-183208F438F2}" v="1924" dt="2022-12-08T02:57:25.351"/>
    <p1510:client id="{C5264299-6FE5-9F96-CE03-25CE28416441}" v="330" dt="2022-12-08T02:19:30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Ellis" userId="4118e93f-e8bf-4d68-b460-a4af45bdaa70" providerId="ADAL" clId="{98DDC80F-6DAD-4888-80D4-183208F438F2}"/>
    <pc:docChg chg="undo custSel addSld delSld modSld sldOrd addSection delSection">
      <pc:chgData name="Josh Ellis" userId="4118e93f-e8bf-4d68-b460-a4af45bdaa70" providerId="ADAL" clId="{98DDC80F-6DAD-4888-80D4-183208F438F2}" dt="2022-12-08T05:24:17.546" v="1947" actId="1076"/>
      <pc:docMkLst>
        <pc:docMk/>
      </pc:docMkLst>
      <pc:sldChg chg="addSp delSp modSp mod delDesignElem">
        <pc:chgData name="Josh Ellis" userId="4118e93f-e8bf-4d68-b460-a4af45bdaa70" providerId="ADAL" clId="{98DDC80F-6DAD-4888-80D4-183208F438F2}" dt="2022-12-08T04:01:24.673" v="1923" actId="1076"/>
        <pc:sldMkLst>
          <pc:docMk/>
          <pc:sldMk cId="3637328124" sldId="256"/>
        </pc:sldMkLst>
        <pc:spChg chg="mod">
          <ac:chgData name="Josh Ellis" userId="4118e93f-e8bf-4d68-b460-a4af45bdaa70" providerId="ADAL" clId="{98DDC80F-6DAD-4888-80D4-183208F438F2}" dt="2022-12-08T04:01:21.945" v="1922" actId="1076"/>
          <ac:spMkLst>
            <pc:docMk/>
            <pc:sldMk cId="3637328124" sldId="256"/>
            <ac:spMk id="2" creationId="{38906F79-BE83-3C9E-2FCF-E021689EF945}"/>
          </ac:spMkLst>
        </pc:spChg>
        <pc:spChg chg="mod">
          <ac:chgData name="Josh Ellis" userId="4118e93f-e8bf-4d68-b460-a4af45bdaa70" providerId="ADAL" clId="{98DDC80F-6DAD-4888-80D4-183208F438F2}" dt="2022-12-08T04:01:24.673" v="1923" actId="1076"/>
          <ac:spMkLst>
            <pc:docMk/>
            <pc:sldMk cId="3637328124" sldId="256"/>
            <ac:spMk id="3" creationId="{4D225035-D4BD-810C-86BF-D7144AF367D6}"/>
          </ac:spMkLst>
        </pc:spChg>
        <pc:spChg chg="add del">
          <ac:chgData name="Josh Ellis" userId="4118e93f-e8bf-4d68-b460-a4af45bdaa70" providerId="ADAL" clId="{98DDC80F-6DAD-4888-80D4-183208F438F2}" dt="2022-12-08T02:03:26.263" v="1194"/>
          <ac:spMkLst>
            <pc:docMk/>
            <pc:sldMk cId="3637328124" sldId="256"/>
            <ac:spMk id="8" creationId="{4FEB7930-F0D6-4044-8BA9-D730103DBF13}"/>
          </ac:spMkLst>
        </pc:spChg>
        <pc:grpChg chg="add del">
          <ac:chgData name="Josh Ellis" userId="4118e93f-e8bf-4d68-b460-a4af45bdaa70" providerId="ADAL" clId="{98DDC80F-6DAD-4888-80D4-183208F438F2}" dt="2022-12-08T02:03:26.263" v="1194"/>
          <ac:grpSpMkLst>
            <pc:docMk/>
            <pc:sldMk cId="3637328124" sldId="256"/>
            <ac:grpSpMk id="15" creationId="{3D37B8A0-A486-4042-834D-0C08DD3B4302}"/>
          </ac:grpSpMkLst>
        </pc:grpChg>
        <pc:grpChg chg="add del">
          <ac:chgData name="Josh Ellis" userId="4118e93f-e8bf-4d68-b460-a4af45bdaa70" providerId="ADAL" clId="{98DDC80F-6DAD-4888-80D4-183208F438F2}" dt="2022-12-08T02:03:26.263" v="1194"/>
          <ac:grpSpMkLst>
            <pc:docMk/>
            <pc:sldMk cId="3637328124" sldId="256"/>
            <ac:grpSpMk id="25" creationId="{945CE9A4-4A26-4B57-A688-E6D3A8498AB1}"/>
          </ac:grpSpMkLst>
        </pc:grpChg>
      </pc:sldChg>
      <pc:sldChg chg="modSp">
        <pc:chgData name="Josh Ellis" userId="4118e93f-e8bf-4d68-b460-a4af45bdaa70" providerId="ADAL" clId="{98DDC80F-6DAD-4888-80D4-183208F438F2}" dt="2022-12-08T02:03:26.263" v="1194"/>
        <pc:sldMkLst>
          <pc:docMk/>
          <pc:sldMk cId="2532035497" sldId="258"/>
        </pc:sldMkLst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2532035497" sldId="258"/>
            <ac:spMk id="2" creationId="{8005C1A6-65AA-AF17-A929-F7CD27AE197D}"/>
          </ac:spMkLst>
        </pc:spChg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2532035497" sldId="258"/>
            <ac:spMk id="3" creationId="{2CA7B038-8EA6-4308-BD4D-E056055B20CA}"/>
          </ac:spMkLst>
        </pc:spChg>
      </pc:sldChg>
      <pc:sldChg chg="modSp">
        <pc:chgData name="Josh Ellis" userId="4118e93f-e8bf-4d68-b460-a4af45bdaa70" providerId="ADAL" clId="{98DDC80F-6DAD-4888-80D4-183208F438F2}" dt="2022-12-08T02:03:26.263" v="1194"/>
        <pc:sldMkLst>
          <pc:docMk/>
          <pc:sldMk cId="3678845139" sldId="259"/>
        </pc:sldMkLst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3678845139" sldId="259"/>
            <ac:spMk id="2" creationId="{B198FF85-EA62-67A7-63C0-2C519B85ADC9}"/>
          </ac:spMkLst>
        </pc:spChg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3678845139" sldId="259"/>
            <ac:spMk id="3" creationId="{5C55FF53-7AC3-A241-E712-9238BF577646}"/>
          </ac:spMkLst>
        </pc:spChg>
      </pc:sldChg>
      <pc:sldChg chg="addSp delSp modSp mod">
        <pc:chgData name="Josh Ellis" userId="4118e93f-e8bf-4d68-b460-a4af45bdaa70" providerId="ADAL" clId="{98DDC80F-6DAD-4888-80D4-183208F438F2}" dt="2022-12-08T02:54:34.065" v="1899" actId="1076"/>
        <pc:sldMkLst>
          <pc:docMk/>
          <pc:sldMk cId="2091668939" sldId="260"/>
        </pc:sldMkLst>
        <pc:spChg chg="del mod">
          <ac:chgData name="Josh Ellis" userId="4118e93f-e8bf-4d68-b460-a4af45bdaa70" providerId="ADAL" clId="{98DDC80F-6DAD-4888-80D4-183208F438F2}" dt="2022-12-08T02:53:11.144" v="1867" actId="478"/>
          <ac:spMkLst>
            <pc:docMk/>
            <pc:sldMk cId="2091668939" sldId="260"/>
            <ac:spMk id="2" creationId="{D053BB6D-C95D-6580-47FD-DBC4AFC28408}"/>
          </ac:spMkLst>
        </pc:spChg>
        <pc:spChg chg="del mod">
          <ac:chgData name="Josh Ellis" userId="4118e93f-e8bf-4d68-b460-a4af45bdaa70" providerId="ADAL" clId="{98DDC80F-6DAD-4888-80D4-183208F438F2}" dt="2022-12-08T02:52:49.370" v="1861" actId="478"/>
          <ac:spMkLst>
            <pc:docMk/>
            <pc:sldMk cId="2091668939" sldId="260"/>
            <ac:spMk id="3" creationId="{57890546-A912-FAED-B93C-A6425EA4240A}"/>
          </ac:spMkLst>
        </pc:spChg>
        <pc:spChg chg="add del mod">
          <ac:chgData name="Josh Ellis" userId="4118e93f-e8bf-4d68-b460-a4af45bdaa70" providerId="ADAL" clId="{98DDC80F-6DAD-4888-80D4-183208F438F2}" dt="2022-12-08T02:52:53.543" v="1863" actId="478"/>
          <ac:spMkLst>
            <pc:docMk/>
            <pc:sldMk cId="2091668939" sldId="260"/>
            <ac:spMk id="6" creationId="{DEB77163-447C-6660-F275-72C481A2287B}"/>
          </ac:spMkLst>
        </pc:spChg>
        <pc:spChg chg="add del mod">
          <ac:chgData name="Josh Ellis" userId="4118e93f-e8bf-4d68-b460-a4af45bdaa70" providerId="ADAL" clId="{98DDC80F-6DAD-4888-80D4-183208F438F2}" dt="2022-12-08T02:53:13.670" v="1868" actId="478"/>
          <ac:spMkLst>
            <pc:docMk/>
            <pc:sldMk cId="2091668939" sldId="260"/>
            <ac:spMk id="8" creationId="{27156920-FB55-2B84-E5D4-DEF80571E960}"/>
          </ac:spMkLst>
        </pc:spChg>
        <pc:spChg chg="add mod">
          <ac:chgData name="Josh Ellis" userId="4118e93f-e8bf-4d68-b460-a4af45bdaa70" providerId="ADAL" clId="{98DDC80F-6DAD-4888-80D4-183208F438F2}" dt="2022-12-08T02:54:34.065" v="1899" actId="1076"/>
          <ac:spMkLst>
            <pc:docMk/>
            <pc:sldMk cId="2091668939" sldId="260"/>
            <ac:spMk id="9" creationId="{D56ABCE3-6FB6-227E-23D6-00197DB4935D}"/>
          </ac:spMkLst>
        </pc:spChg>
        <pc:graphicFrameChg chg="add del mod">
          <ac:chgData name="Josh Ellis" userId="4118e93f-e8bf-4d68-b460-a4af45bdaa70" providerId="ADAL" clId="{98DDC80F-6DAD-4888-80D4-183208F438F2}" dt="2022-12-08T02:54:09.454" v="1873" actId="478"/>
          <ac:graphicFrameMkLst>
            <pc:docMk/>
            <pc:sldMk cId="2091668939" sldId="260"/>
            <ac:graphicFrameMk id="4" creationId="{8E626B14-FC1D-9773-FC97-9578C06FA7BC}"/>
          </ac:graphicFrameMkLst>
        </pc:graphicFrameChg>
      </pc:sldChg>
      <pc:sldChg chg="addSp delSp modSp mod setBg">
        <pc:chgData name="Josh Ellis" userId="4118e93f-e8bf-4d68-b460-a4af45bdaa70" providerId="ADAL" clId="{98DDC80F-6DAD-4888-80D4-183208F438F2}" dt="2022-12-08T02:14:15.762" v="1472" actId="20577"/>
        <pc:sldMkLst>
          <pc:docMk/>
          <pc:sldMk cId="221988739" sldId="261"/>
        </pc:sldMkLst>
        <pc:spChg chg="add del mod">
          <ac:chgData name="Josh Ellis" userId="4118e93f-e8bf-4d68-b460-a4af45bdaa70" providerId="ADAL" clId="{98DDC80F-6DAD-4888-80D4-183208F438F2}" dt="2022-12-08T02:14:15.762" v="1472" actId="20577"/>
          <ac:spMkLst>
            <pc:docMk/>
            <pc:sldMk cId="221988739" sldId="261"/>
            <ac:spMk id="2" creationId="{7867E369-892A-12FD-CBED-11DF602C00C8}"/>
          </ac:spMkLst>
        </pc:spChg>
        <pc:spChg chg="del mod">
          <ac:chgData name="Josh Ellis" userId="4118e93f-e8bf-4d68-b460-a4af45bdaa70" providerId="ADAL" clId="{98DDC80F-6DAD-4888-80D4-183208F438F2}" dt="2022-12-08T02:09:55.028" v="1273" actId="478"/>
          <ac:spMkLst>
            <pc:docMk/>
            <pc:sldMk cId="221988739" sldId="261"/>
            <ac:spMk id="3" creationId="{3D9DE302-848E-A65F-56E5-7AB7E8727057}"/>
          </ac:spMkLst>
        </pc:spChg>
        <pc:spChg chg="add del mod">
          <ac:chgData name="Josh Ellis" userId="4118e93f-e8bf-4d68-b460-a4af45bdaa70" providerId="ADAL" clId="{98DDC80F-6DAD-4888-80D4-183208F438F2}" dt="2022-12-08T01:52:56.627" v="1068" actId="478"/>
          <ac:spMkLst>
            <pc:docMk/>
            <pc:sldMk cId="221988739" sldId="261"/>
            <ac:spMk id="4" creationId="{C6551A57-490B-B3F1-F716-38EA6CA464C5}"/>
          </ac:spMkLst>
        </pc:spChg>
        <pc:spChg chg="add del mod">
          <ac:chgData name="Josh Ellis" userId="4118e93f-e8bf-4d68-b460-a4af45bdaa70" providerId="ADAL" clId="{98DDC80F-6DAD-4888-80D4-183208F438F2}" dt="2022-12-08T01:52:58.211" v="1070" actId="478"/>
          <ac:spMkLst>
            <pc:docMk/>
            <pc:sldMk cId="221988739" sldId="261"/>
            <ac:spMk id="5" creationId="{83FE5CBB-6398-113A-E16A-599B3D74202E}"/>
          </ac:spMkLst>
        </pc:spChg>
        <pc:spChg chg="add del mod">
          <ac:chgData name="Josh Ellis" userId="4118e93f-e8bf-4d68-b460-a4af45bdaa70" providerId="ADAL" clId="{98DDC80F-6DAD-4888-80D4-183208F438F2}" dt="2022-12-08T02:08:28.050" v="1267" actId="478"/>
          <ac:spMkLst>
            <pc:docMk/>
            <pc:sldMk cId="221988739" sldId="261"/>
            <ac:spMk id="7" creationId="{86CB44DC-33C3-9E4F-DD9E-7F78738EE064}"/>
          </ac:spMkLst>
        </pc:spChg>
        <pc:spChg chg="add del mod">
          <ac:chgData name="Josh Ellis" userId="4118e93f-e8bf-4d68-b460-a4af45bdaa70" providerId="ADAL" clId="{98DDC80F-6DAD-4888-80D4-183208F438F2}" dt="2022-12-08T02:11:09.026" v="1277" actId="478"/>
          <ac:spMkLst>
            <pc:docMk/>
            <pc:sldMk cId="221988739" sldId="261"/>
            <ac:spMk id="9" creationId="{AEDF98B5-67BE-55BE-C309-3DFA8B93CE20}"/>
          </ac:spMkLst>
        </pc:spChg>
        <pc:spChg chg="add del mod">
          <ac:chgData name="Josh Ellis" userId="4118e93f-e8bf-4d68-b460-a4af45bdaa70" providerId="ADAL" clId="{98DDC80F-6DAD-4888-80D4-183208F438F2}" dt="2022-12-08T02:10:12.468" v="1275" actId="478"/>
          <ac:spMkLst>
            <pc:docMk/>
            <pc:sldMk cId="221988739" sldId="261"/>
            <ac:spMk id="11" creationId="{4DD74557-4EE2-44E8-9ED5-B7688166F8D3}"/>
          </ac:spMkLst>
        </pc:spChg>
        <pc:spChg chg="add mod">
          <ac:chgData name="Josh Ellis" userId="4118e93f-e8bf-4d68-b460-a4af45bdaa70" providerId="ADAL" clId="{98DDC80F-6DAD-4888-80D4-183208F438F2}" dt="2022-12-08T02:14:08.452" v="1462" actId="1076"/>
          <ac:spMkLst>
            <pc:docMk/>
            <pc:sldMk cId="221988739" sldId="261"/>
            <ac:spMk id="12" creationId="{780FA24C-3651-7891-6F61-A0796D70AE1E}"/>
          </ac:spMkLst>
        </pc:spChg>
      </pc:sldChg>
      <pc:sldChg chg="modSp mod">
        <pc:chgData name="Josh Ellis" userId="4118e93f-e8bf-4d68-b460-a4af45bdaa70" providerId="ADAL" clId="{98DDC80F-6DAD-4888-80D4-183208F438F2}" dt="2022-12-08T02:03:26.263" v="1194"/>
        <pc:sldMkLst>
          <pc:docMk/>
          <pc:sldMk cId="1746589209" sldId="262"/>
        </pc:sldMkLst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1746589209" sldId="262"/>
            <ac:spMk id="2" creationId="{0BF3936F-A5F9-7A42-88D9-D65F255245C7}"/>
          </ac:spMkLst>
        </pc:spChg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1746589209" sldId="262"/>
            <ac:spMk id="3" creationId="{CBDFEA35-EC50-22B3-2A1B-8D95F61027A9}"/>
          </ac:spMkLst>
        </pc:spChg>
      </pc:sldChg>
      <pc:sldChg chg="modSp">
        <pc:chgData name="Josh Ellis" userId="4118e93f-e8bf-4d68-b460-a4af45bdaa70" providerId="ADAL" clId="{98DDC80F-6DAD-4888-80D4-183208F438F2}" dt="2022-12-08T02:03:26.263" v="1194"/>
        <pc:sldMkLst>
          <pc:docMk/>
          <pc:sldMk cId="2247401716" sldId="263"/>
        </pc:sldMkLst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2247401716" sldId="263"/>
            <ac:spMk id="2" creationId="{9B91BB3F-EB0C-D80B-9A00-66874CD448AB}"/>
          </ac:spMkLst>
        </pc:spChg>
        <pc:spChg chg="mod">
          <ac:chgData name="Josh Ellis" userId="4118e93f-e8bf-4d68-b460-a4af45bdaa70" providerId="ADAL" clId="{98DDC80F-6DAD-4888-80D4-183208F438F2}" dt="2022-12-08T02:03:26.263" v="1194"/>
          <ac:spMkLst>
            <pc:docMk/>
            <pc:sldMk cId="2247401716" sldId="263"/>
            <ac:spMk id="3" creationId="{CA53DEEB-EDCA-10DD-2160-CC8D87E35558}"/>
          </ac:spMkLst>
        </pc:spChg>
      </pc:sldChg>
      <pc:sldChg chg="addSp delSp modSp mod setBg">
        <pc:chgData name="Josh Ellis" userId="4118e93f-e8bf-4d68-b460-a4af45bdaa70" providerId="ADAL" clId="{98DDC80F-6DAD-4888-80D4-183208F438F2}" dt="2022-12-08T02:44:03.562" v="1816" actId="14100"/>
        <pc:sldMkLst>
          <pc:docMk/>
          <pc:sldMk cId="1226312778" sldId="264"/>
        </pc:sldMkLst>
        <pc:spChg chg="del mod">
          <ac:chgData name="Josh Ellis" userId="4118e93f-e8bf-4d68-b460-a4af45bdaa70" providerId="ADAL" clId="{98DDC80F-6DAD-4888-80D4-183208F438F2}" dt="2022-12-08T01:56:20.611" v="1135" actId="478"/>
          <ac:spMkLst>
            <pc:docMk/>
            <pc:sldMk cId="1226312778" sldId="264"/>
            <ac:spMk id="2" creationId="{78BA59DF-B92E-6CB9-C3BC-F0ADC5C73664}"/>
          </ac:spMkLst>
        </pc:spChg>
        <pc:spChg chg="add mod">
          <ac:chgData name="Josh Ellis" userId="4118e93f-e8bf-4d68-b460-a4af45bdaa70" providerId="ADAL" clId="{98DDC80F-6DAD-4888-80D4-183208F438F2}" dt="2022-12-08T02:42:44.319" v="1806" actId="20577"/>
          <ac:spMkLst>
            <pc:docMk/>
            <pc:sldMk cId="1226312778" sldId="264"/>
            <ac:spMk id="3" creationId="{9FA95C9E-0085-2B56-2C50-A1EA713B7026}"/>
          </ac:spMkLst>
        </pc:spChg>
        <pc:spChg chg="del mod">
          <ac:chgData name="Josh Ellis" userId="4118e93f-e8bf-4d68-b460-a4af45bdaa70" providerId="ADAL" clId="{98DDC80F-6DAD-4888-80D4-183208F438F2}" dt="2022-12-08T01:16:04.461" v="164" actId="478"/>
          <ac:spMkLst>
            <pc:docMk/>
            <pc:sldMk cId="1226312778" sldId="264"/>
            <ac:spMk id="5" creationId="{3DB26896-F8CF-AE54-94E7-DB0D64145D51}"/>
          </ac:spMkLst>
        </pc:spChg>
        <pc:spChg chg="add del mod">
          <ac:chgData name="Josh Ellis" userId="4118e93f-e8bf-4d68-b460-a4af45bdaa70" providerId="ADAL" clId="{98DDC80F-6DAD-4888-80D4-183208F438F2}" dt="2022-12-08T01:17:22.685" v="182" actId="478"/>
          <ac:spMkLst>
            <pc:docMk/>
            <pc:sldMk cId="1226312778" sldId="264"/>
            <ac:spMk id="9" creationId="{4C209F2D-BE7A-433C-CFC5-BAFDE91A97CF}"/>
          </ac:spMkLst>
        </pc:spChg>
        <pc:spChg chg="add del mod">
          <ac:chgData name="Josh Ellis" userId="4118e93f-e8bf-4d68-b460-a4af45bdaa70" providerId="ADAL" clId="{98DDC80F-6DAD-4888-80D4-183208F438F2}" dt="2022-12-08T01:54:56.906" v="1084" actId="478"/>
          <ac:spMkLst>
            <pc:docMk/>
            <pc:sldMk cId="1226312778" sldId="264"/>
            <ac:spMk id="12" creationId="{5BBF5E00-3FC4-8199-D61E-F90E66A4D302}"/>
          </ac:spMkLst>
        </pc:spChg>
        <pc:spChg chg="add mod">
          <ac:chgData name="Josh Ellis" userId="4118e93f-e8bf-4d68-b460-a4af45bdaa70" providerId="ADAL" clId="{98DDC80F-6DAD-4888-80D4-183208F438F2}" dt="2022-12-08T02:05:54.657" v="1259" actId="1076"/>
          <ac:spMkLst>
            <pc:docMk/>
            <pc:sldMk cId="1226312778" sldId="264"/>
            <ac:spMk id="13" creationId="{2D2A5EBE-FE89-3122-FEE1-5B3494685BBE}"/>
          </ac:spMkLst>
        </pc:spChg>
        <pc:spChg chg="add mod">
          <ac:chgData name="Josh Ellis" userId="4118e93f-e8bf-4d68-b460-a4af45bdaa70" providerId="ADAL" clId="{98DDC80F-6DAD-4888-80D4-183208F438F2}" dt="2022-12-08T02:05:57.685" v="1260" actId="1076"/>
          <ac:spMkLst>
            <pc:docMk/>
            <pc:sldMk cId="1226312778" sldId="264"/>
            <ac:spMk id="14" creationId="{DEDF425C-1368-8B10-ED97-D45F3F5855B1}"/>
          </ac:spMkLst>
        </pc:spChg>
        <pc:spChg chg="add del mod">
          <ac:chgData name="Josh Ellis" userId="4118e93f-e8bf-4d68-b460-a4af45bdaa70" providerId="ADAL" clId="{98DDC80F-6DAD-4888-80D4-183208F438F2}" dt="2022-12-08T01:55:09.885" v="1094"/>
          <ac:spMkLst>
            <pc:docMk/>
            <pc:sldMk cId="1226312778" sldId="264"/>
            <ac:spMk id="15" creationId="{ADE5448E-4417-5071-D282-131B2042F610}"/>
          </ac:spMkLst>
        </pc:spChg>
        <pc:spChg chg="add del mod">
          <ac:chgData name="Josh Ellis" userId="4118e93f-e8bf-4d68-b460-a4af45bdaa70" providerId="ADAL" clId="{98DDC80F-6DAD-4888-80D4-183208F438F2}" dt="2022-12-08T01:56:23.442" v="1136" actId="478"/>
          <ac:spMkLst>
            <pc:docMk/>
            <pc:sldMk cId="1226312778" sldId="264"/>
            <ac:spMk id="17" creationId="{38CF1A22-F858-242C-4AD9-51688E3A6A95}"/>
          </ac:spMkLst>
        </pc:spChg>
        <pc:spChg chg="add mod">
          <ac:chgData name="Josh Ellis" userId="4118e93f-e8bf-4d68-b460-a4af45bdaa70" providerId="ADAL" clId="{98DDC80F-6DAD-4888-80D4-183208F438F2}" dt="2022-12-08T02:06:09.727" v="1263" actId="1076"/>
          <ac:spMkLst>
            <pc:docMk/>
            <pc:sldMk cId="1226312778" sldId="264"/>
            <ac:spMk id="19" creationId="{C53B74D0-D678-9F1C-A539-AE8CA87DFEBD}"/>
          </ac:spMkLst>
        </pc:spChg>
        <pc:spChg chg="add mod">
          <ac:chgData name="Josh Ellis" userId="4118e93f-e8bf-4d68-b460-a4af45bdaa70" providerId="ADAL" clId="{98DDC80F-6DAD-4888-80D4-183208F438F2}" dt="2022-12-08T02:44:03.562" v="1816" actId="14100"/>
          <ac:spMkLst>
            <pc:docMk/>
            <pc:sldMk cId="1226312778" sldId="264"/>
            <ac:spMk id="20" creationId="{956E8830-0617-C0F1-4119-152F68276F19}"/>
          </ac:spMkLst>
        </pc:spChg>
        <pc:picChg chg="del mod">
          <ac:chgData name="Josh Ellis" userId="4118e93f-e8bf-4d68-b460-a4af45bdaa70" providerId="ADAL" clId="{98DDC80F-6DAD-4888-80D4-183208F438F2}" dt="2022-12-08T01:17:18.081" v="180" actId="478"/>
          <ac:picMkLst>
            <pc:docMk/>
            <pc:sldMk cId="1226312778" sldId="264"/>
            <ac:picMk id="4" creationId="{54DFB9AA-6B4C-47AE-BCE8-199E6C9D8469}"/>
          </ac:picMkLst>
        </pc:picChg>
        <pc:picChg chg="add mod">
          <ac:chgData name="Josh Ellis" userId="4118e93f-e8bf-4d68-b460-a4af45bdaa70" providerId="ADAL" clId="{98DDC80F-6DAD-4888-80D4-183208F438F2}" dt="2022-12-08T02:42:25.102" v="1779" actId="14100"/>
          <ac:picMkLst>
            <pc:docMk/>
            <pc:sldMk cId="1226312778" sldId="264"/>
            <ac:picMk id="7" creationId="{D340A08C-C96C-A774-0658-B931E1B3F64F}"/>
          </ac:picMkLst>
        </pc:picChg>
        <pc:picChg chg="add del mod">
          <ac:chgData name="Josh Ellis" userId="4118e93f-e8bf-4d68-b460-a4af45bdaa70" providerId="ADAL" clId="{98DDC80F-6DAD-4888-80D4-183208F438F2}" dt="2022-12-08T01:18:10.144" v="191" actId="22"/>
          <ac:picMkLst>
            <pc:docMk/>
            <pc:sldMk cId="1226312778" sldId="264"/>
            <ac:picMk id="11" creationId="{25ED0F13-5B0E-F6FB-59FC-494D9B43ED5F}"/>
          </ac:picMkLst>
        </pc:picChg>
      </pc:sldChg>
      <pc:sldChg chg="addSp delSp modSp mod setBg">
        <pc:chgData name="Josh Ellis" userId="4118e93f-e8bf-4d68-b460-a4af45bdaa70" providerId="ADAL" clId="{98DDC80F-6DAD-4888-80D4-183208F438F2}" dt="2022-12-08T02:44:58.918" v="1818" actId="1076"/>
        <pc:sldMkLst>
          <pc:docMk/>
          <pc:sldMk cId="2680083225" sldId="266"/>
        </pc:sldMkLst>
        <pc:spChg chg="del">
          <ac:chgData name="Josh Ellis" userId="4118e93f-e8bf-4d68-b460-a4af45bdaa70" providerId="ADAL" clId="{98DDC80F-6DAD-4888-80D4-183208F438F2}" dt="2022-12-08T01:20:10.787" v="212" actId="478"/>
          <ac:spMkLst>
            <pc:docMk/>
            <pc:sldMk cId="2680083225" sldId="266"/>
            <ac:spMk id="2" creationId="{67D6A84A-9C8D-8014-0B95-9EBF143FB04B}"/>
          </ac:spMkLst>
        </pc:spChg>
        <pc:spChg chg="add del mod">
          <ac:chgData name="Josh Ellis" userId="4118e93f-e8bf-4d68-b460-a4af45bdaa70" providerId="ADAL" clId="{98DDC80F-6DAD-4888-80D4-183208F438F2}" dt="2022-12-08T01:20:12.043" v="213" actId="478"/>
          <ac:spMkLst>
            <pc:docMk/>
            <pc:sldMk cId="2680083225" sldId="266"/>
            <ac:spMk id="4" creationId="{726125BE-B3BD-EE22-9466-3F5EC91C6151}"/>
          </ac:spMkLst>
        </pc:spChg>
        <pc:spChg chg="add del">
          <ac:chgData name="Josh Ellis" userId="4118e93f-e8bf-4d68-b460-a4af45bdaa70" providerId="ADAL" clId="{98DDC80F-6DAD-4888-80D4-183208F438F2}" dt="2022-12-08T01:26:52.940" v="383" actId="478"/>
          <ac:spMkLst>
            <pc:docMk/>
            <pc:sldMk cId="2680083225" sldId="266"/>
            <ac:spMk id="9" creationId="{B5AD7761-C991-C364-295A-203B2E3B8678}"/>
          </ac:spMkLst>
        </pc:spChg>
        <pc:spChg chg="add del mod">
          <ac:chgData name="Josh Ellis" userId="4118e93f-e8bf-4d68-b460-a4af45bdaa70" providerId="ADAL" clId="{98DDC80F-6DAD-4888-80D4-183208F438F2}" dt="2022-12-08T02:15:03.297" v="1482" actId="478"/>
          <ac:spMkLst>
            <pc:docMk/>
            <pc:sldMk cId="2680083225" sldId="266"/>
            <ac:spMk id="10" creationId="{672C8B31-32A2-4FF0-9536-D66B2E0C898C}"/>
          </ac:spMkLst>
        </pc:spChg>
        <pc:spChg chg="add del mod">
          <ac:chgData name="Josh Ellis" userId="4118e93f-e8bf-4d68-b460-a4af45bdaa70" providerId="ADAL" clId="{98DDC80F-6DAD-4888-80D4-183208F438F2}" dt="2022-12-08T02:15:32.457" v="1487" actId="478"/>
          <ac:spMkLst>
            <pc:docMk/>
            <pc:sldMk cId="2680083225" sldId="266"/>
            <ac:spMk id="11" creationId="{D39B5199-63AC-7B56-1CDB-325375C17709}"/>
          </ac:spMkLst>
        </pc:spChg>
        <pc:spChg chg="add del mod">
          <ac:chgData name="Josh Ellis" userId="4118e93f-e8bf-4d68-b460-a4af45bdaa70" providerId="ADAL" clId="{98DDC80F-6DAD-4888-80D4-183208F438F2}" dt="2022-12-08T02:19:16.204" v="1570" actId="478"/>
          <ac:spMkLst>
            <pc:docMk/>
            <pc:sldMk cId="2680083225" sldId="266"/>
            <ac:spMk id="14" creationId="{55830A9C-B434-7F71-4556-98D3204C1D35}"/>
          </ac:spMkLst>
        </pc:spChg>
        <pc:spChg chg="add mod">
          <ac:chgData name="Josh Ellis" userId="4118e93f-e8bf-4d68-b460-a4af45bdaa70" providerId="ADAL" clId="{98DDC80F-6DAD-4888-80D4-183208F438F2}" dt="2022-12-08T02:42:38.343" v="1796" actId="20577"/>
          <ac:spMkLst>
            <pc:docMk/>
            <pc:sldMk cId="2680083225" sldId="266"/>
            <ac:spMk id="15" creationId="{F145F6ED-C44A-B711-9EC9-35D3CEFCEFC6}"/>
          </ac:spMkLst>
        </pc:spChg>
        <pc:spChg chg="add mod">
          <ac:chgData name="Josh Ellis" userId="4118e93f-e8bf-4d68-b460-a4af45bdaa70" providerId="ADAL" clId="{98DDC80F-6DAD-4888-80D4-183208F438F2}" dt="2022-12-08T02:13:09.799" v="1446" actId="20577"/>
          <ac:spMkLst>
            <pc:docMk/>
            <pc:sldMk cId="2680083225" sldId="266"/>
            <ac:spMk id="16" creationId="{B959B2A8-5555-F400-6893-0B0CD12644AD}"/>
          </ac:spMkLst>
        </pc:spChg>
        <pc:spChg chg="add mod">
          <ac:chgData name="Josh Ellis" userId="4118e93f-e8bf-4d68-b460-a4af45bdaa70" providerId="ADAL" clId="{98DDC80F-6DAD-4888-80D4-183208F438F2}" dt="2022-12-08T02:38:22.955" v="1698" actId="20577"/>
          <ac:spMkLst>
            <pc:docMk/>
            <pc:sldMk cId="2680083225" sldId="266"/>
            <ac:spMk id="17" creationId="{F65B5068-617A-BFAB-9F22-58BFB293F6FE}"/>
          </ac:spMkLst>
        </pc:spChg>
        <pc:spChg chg="add mod">
          <ac:chgData name="Josh Ellis" userId="4118e93f-e8bf-4d68-b460-a4af45bdaa70" providerId="ADAL" clId="{98DDC80F-6DAD-4888-80D4-183208F438F2}" dt="2022-12-08T02:44:58.918" v="1818" actId="1076"/>
          <ac:spMkLst>
            <pc:docMk/>
            <pc:sldMk cId="2680083225" sldId="266"/>
            <ac:spMk id="18" creationId="{C76550D5-7C00-28CB-A944-D02704FD7CB6}"/>
          </ac:spMkLst>
        </pc:spChg>
        <pc:spChg chg="add del mod">
          <ac:chgData name="Josh Ellis" userId="4118e93f-e8bf-4d68-b460-a4af45bdaa70" providerId="ADAL" clId="{98DDC80F-6DAD-4888-80D4-183208F438F2}" dt="2022-12-08T02:16:26.412" v="1506"/>
          <ac:spMkLst>
            <pc:docMk/>
            <pc:sldMk cId="2680083225" sldId="266"/>
            <ac:spMk id="19" creationId="{916FF322-2177-8E05-A895-75ECD310BD7B}"/>
          </ac:spMkLst>
        </pc:spChg>
        <pc:spChg chg="add del mod">
          <ac:chgData name="Josh Ellis" userId="4118e93f-e8bf-4d68-b460-a4af45bdaa70" providerId="ADAL" clId="{98DDC80F-6DAD-4888-80D4-183208F438F2}" dt="2022-12-08T02:19:18.577" v="1572" actId="478"/>
          <ac:spMkLst>
            <pc:docMk/>
            <pc:sldMk cId="2680083225" sldId="266"/>
            <ac:spMk id="21" creationId="{1A7CD362-6A0F-1A33-8915-B25565E14F4B}"/>
          </ac:spMkLst>
        </pc:spChg>
        <pc:spChg chg="add mod">
          <ac:chgData name="Josh Ellis" userId="4118e93f-e8bf-4d68-b460-a4af45bdaa70" providerId="ADAL" clId="{98DDC80F-6DAD-4888-80D4-183208F438F2}" dt="2022-12-08T02:44:10.544" v="1817" actId="14100"/>
          <ac:spMkLst>
            <pc:docMk/>
            <pc:sldMk cId="2680083225" sldId="266"/>
            <ac:spMk id="22" creationId="{E339F3D1-97C4-A18D-05BB-3D08D52B2DE2}"/>
          </ac:spMkLst>
        </pc:spChg>
        <pc:graphicFrameChg chg="add del mod modGraphic">
          <ac:chgData name="Josh Ellis" userId="4118e93f-e8bf-4d68-b460-a4af45bdaa70" providerId="ADAL" clId="{98DDC80F-6DAD-4888-80D4-183208F438F2}" dt="2022-12-08T01:34:08.273" v="799" actId="478"/>
          <ac:graphicFrameMkLst>
            <pc:docMk/>
            <pc:sldMk cId="2680083225" sldId="266"/>
            <ac:graphicFrameMk id="13" creationId="{C85623D2-7D1A-164D-B591-0ED30472400A}"/>
          </ac:graphicFrameMkLst>
        </pc:graphicFrameChg>
        <pc:picChg chg="add mod">
          <ac:chgData name="Josh Ellis" userId="4118e93f-e8bf-4d68-b460-a4af45bdaa70" providerId="ADAL" clId="{98DDC80F-6DAD-4888-80D4-183208F438F2}" dt="2022-12-08T02:41:20.324" v="1751" actId="1076"/>
          <ac:picMkLst>
            <pc:docMk/>
            <pc:sldMk cId="2680083225" sldId="266"/>
            <ac:picMk id="6" creationId="{2EB3E23E-A1EA-29C5-95BF-B0A52D002371}"/>
          </ac:picMkLst>
        </pc:picChg>
        <pc:picChg chg="add del mod">
          <ac:chgData name="Josh Ellis" userId="4118e93f-e8bf-4d68-b460-a4af45bdaa70" providerId="ADAL" clId="{98DDC80F-6DAD-4888-80D4-183208F438F2}" dt="2022-12-08T01:21:07.947" v="222" actId="478"/>
          <ac:picMkLst>
            <pc:docMk/>
            <pc:sldMk cId="2680083225" sldId="266"/>
            <ac:picMk id="7" creationId="{A0E558CC-99B9-E722-9437-3A6F023E1D82}"/>
          </ac:picMkLst>
        </pc:picChg>
        <pc:picChg chg="del mod">
          <ac:chgData name="Josh Ellis" userId="4118e93f-e8bf-4d68-b460-a4af45bdaa70" providerId="ADAL" clId="{98DDC80F-6DAD-4888-80D4-183208F438F2}" dt="2022-12-08T01:20:08.484" v="211" actId="478"/>
          <ac:picMkLst>
            <pc:docMk/>
            <pc:sldMk cId="2680083225" sldId="266"/>
            <ac:picMk id="12" creationId="{573439EB-4789-2E38-B604-E5D67DE3CE66}"/>
          </ac:picMkLst>
        </pc:picChg>
      </pc:sldChg>
      <pc:sldChg chg="addSp delSp modSp add del mod">
        <pc:chgData name="Josh Ellis" userId="4118e93f-e8bf-4d68-b460-a4af45bdaa70" providerId="ADAL" clId="{98DDC80F-6DAD-4888-80D4-183208F438F2}" dt="2022-12-08T01:19:58.869" v="209" actId="47"/>
        <pc:sldMkLst>
          <pc:docMk/>
          <pc:sldMk cId="222657167" sldId="267"/>
        </pc:sldMkLst>
        <pc:picChg chg="add del">
          <ac:chgData name="Josh Ellis" userId="4118e93f-e8bf-4d68-b460-a4af45bdaa70" providerId="ADAL" clId="{98DDC80F-6DAD-4888-80D4-183208F438F2}" dt="2022-12-08T01:18:18.843" v="197" actId="22"/>
          <ac:picMkLst>
            <pc:docMk/>
            <pc:sldMk cId="222657167" sldId="267"/>
            <ac:picMk id="5" creationId="{918B0146-2FE4-9E2A-4D0A-EEB56A0996D6}"/>
          </ac:picMkLst>
        </pc:picChg>
        <pc:picChg chg="add del mod">
          <ac:chgData name="Josh Ellis" userId="4118e93f-e8bf-4d68-b460-a4af45bdaa70" providerId="ADAL" clId="{98DDC80F-6DAD-4888-80D4-183208F438F2}" dt="2022-12-08T01:18:27.306" v="204" actId="478"/>
          <ac:picMkLst>
            <pc:docMk/>
            <pc:sldMk cId="222657167" sldId="267"/>
            <ac:picMk id="7" creationId="{D340A08C-C96C-A774-0658-B931E1B3F64F}"/>
          </ac:picMkLst>
        </pc:picChg>
        <pc:picChg chg="add mod">
          <ac:chgData name="Josh Ellis" userId="4118e93f-e8bf-4d68-b460-a4af45bdaa70" providerId="ADAL" clId="{98DDC80F-6DAD-4888-80D4-183208F438F2}" dt="2022-12-08T01:18:31.869" v="206" actId="1076"/>
          <ac:picMkLst>
            <pc:docMk/>
            <pc:sldMk cId="222657167" sldId="267"/>
            <ac:picMk id="8" creationId="{15DAF16A-0204-DB43-90EC-2F06607F67EB}"/>
          </ac:picMkLst>
        </pc:picChg>
      </pc:sldChg>
      <pc:sldChg chg="addSp delSp modSp new mod ord">
        <pc:chgData name="Josh Ellis" userId="4118e93f-e8bf-4d68-b460-a4af45bdaa70" providerId="ADAL" clId="{98DDC80F-6DAD-4888-80D4-183208F438F2}" dt="2022-12-08T05:24:17.546" v="1947" actId="1076"/>
        <pc:sldMkLst>
          <pc:docMk/>
          <pc:sldMk cId="3380575726" sldId="267"/>
        </pc:sldMkLst>
        <pc:spChg chg="mod">
          <ac:chgData name="Josh Ellis" userId="4118e93f-e8bf-4d68-b460-a4af45bdaa70" providerId="ADAL" clId="{98DDC80F-6DAD-4888-80D4-183208F438F2}" dt="2022-12-08T02:18:15.112" v="1525" actId="20577"/>
          <ac:spMkLst>
            <pc:docMk/>
            <pc:sldMk cId="3380575726" sldId="267"/>
            <ac:spMk id="2" creationId="{BF3DCA93-69A5-097E-ACF8-81160947F09A}"/>
          </ac:spMkLst>
        </pc:spChg>
        <pc:spChg chg="del">
          <ac:chgData name="Josh Ellis" userId="4118e93f-e8bf-4d68-b460-a4af45bdaa70" providerId="ADAL" clId="{98DDC80F-6DAD-4888-80D4-183208F438F2}" dt="2022-12-08T02:18:19.545" v="1526" actId="478"/>
          <ac:spMkLst>
            <pc:docMk/>
            <pc:sldMk cId="3380575726" sldId="267"/>
            <ac:spMk id="3" creationId="{0CBBBCC6-1FC0-B104-6745-F5FF557F36D3}"/>
          </ac:spMkLst>
        </pc:spChg>
        <pc:spChg chg="mod">
          <ac:chgData name="Josh Ellis" userId="4118e93f-e8bf-4d68-b460-a4af45bdaa70" providerId="ADAL" clId="{98DDC80F-6DAD-4888-80D4-183208F438F2}" dt="2022-12-08T02:32:31.496" v="1633" actId="20577"/>
          <ac:spMkLst>
            <pc:docMk/>
            <pc:sldMk cId="3380575726" sldId="267"/>
            <ac:spMk id="8" creationId="{6465D30E-A897-60E9-D88C-04DDE1AFB4F9}"/>
          </ac:spMkLst>
        </pc:spChg>
        <pc:picChg chg="add mod">
          <ac:chgData name="Josh Ellis" userId="4118e93f-e8bf-4d68-b460-a4af45bdaa70" providerId="ADAL" clId="{98DDC80F-6DAD-4888-80D4-183208F438F2}" dt="2022-12-08T05:24:17.546" v="1947" actId="1076"/>
          <ac:picMkLst>
            <pc:docMk/>
            <pc:sldMk cId="3380575726" sldId="267"/>
            <ac:picMk id="5" creationId="{37BA356A-3FDD-DA9E-91C7-7CA39D8514FE}"/>
          </ac:picMkLst>
        </pc:picChg>
        <pc:picChg chg="add del mod">
          <ac:chgData name="Josh Ellis" userId="4118e93f-e8bf-4d68-b460-a4af45bdaa70" providerId="ADAL" clId="{98DDC80F-6DAD-4888-80D4-183208F438F2}" dt="2022-12-08T02:18:27.192" v="1530" actId="478"/>
          <ac:picMkLst>
            <pc:docMk/>
            <pc:sldMk cId="3380575726" sldId="267"/>
            <ac:picMk id="6" creationId="{7D3385F6-D2AA-5BA4-02E3-3D140E4E135D}"/>
          </ac:picMkLst>
        </pc:picChg>
        <pc:picChg chg="add del mod">
          <ac:chgData name="Josh Ellis" userId="4118e93f-e8bf-4d68-b460-a4af45bdaa70" providerId="ADAL" clId="{98DDC80F-6DAD-4888-80D4-183208F438F2}" dt="2022-12-08T05:23:13.343" v="1945" actId="478"/>
          <ac:picMkLst>
            <pc:docMk/>
            <pc:sldMk cId="3380575726" sldId="267"/>
            <ac:picMk id="11" creationId="{2DE9FB2F-6E9A-0699-835D-CC70DA57F886}"/>
          </ac:picMkLst>
        </pc:picChg>
      </pc:sldChg>
      <pc:sldChg chg="addSp delSp modSp add mod">
        <pc:chgData name="Josh Ellis" userId="4118e93f-e8bf-4d68-b460-a4af45bdaa70" providerId="ADAL" clId="{98DDC80F-6DAD-4888-80D4-183208F438F2}" dt="2022-12-08T02:20:29.970" v="1595" actId="1076"/>
        <pc:sldMkLst>
          <pc:docMk/>
          <pc:sldMk cId="3902421916" sldId="268"/>
        </pc:sldMkLst>
        <pc:spChg chg="mod">
          <ac:chgData name="Josh Ellis" userId="4118e93f-e8bf-4d68-b460-a4af45bdaa70" providerId="ADAL" clId="{98DDC80F-6DAD-4888-80D4-183208F438F2}" dt="2022-12-08T02:19:29.170" v="1583" actId="20577"/>
          <ac:spMkLst>
            <pc:docMk/>
            <pc:sldMk cId="3902421916" sldId="268"/>
            <ac:spMk id="2" creationId="{BF3DCA93-69A5-097E-ACF8-81160947F09A}"/>
          </ac:spMkLst>
        </pc:spChg>
        <pc:spChg chg="add mod">
          <ac:chgData name="Josh Ellis" userId="4118e93f-e8bf-4d68-b460-a4af45bdaa70" providerId="ADAL" clId="{98DDC80F-6DAD-4888-80D4-183208F438F2}" dt="2022-12-08T02:20:29.970" v="1595" actId="1076"/>
          <ac:spMkLst>
            <pc:docMk/>
            <pc:sldMk cId="3902421916" sldId="268"/>
            <ac:spMk id="7" creationId="{25704D2B-FEEE-2DEA-88A2-D9F1BA489EA5}"/>
          </ac:spMkLst>
        </pc:spChg>
        <pc:picChg chg="add mod">
          <ac:chgData name="Josh Ellis" userId="4118e93f-e8bf-4d68-b460-a4af45bdaa70" providerId="ADAL" clId="{98DDC80F-6DAD-4888-80D4-183208F438F2}" dt="2022-12-08T02:20:27.939" v="1594" actId="1076"/>
          <ac:picMkLst>
            <pc:docMk/>
            <pc:sldMk cId="3902421916" sldId="268"/>
            <ac:picMk id="4" creationId="{935BEDB5-BBC1-ADB3-F482-19171E0907DB}"/>
          </ac:picMkLst>
        </pc:picChg>
        <pc:picChg chg="del mod">
          <ac:chgData name="Josh Ellis" userId="4118e93f-e8bf-4d68-b460-a4af45bdaa70" providerId="ADAL" clId="{98DDC80F-6DAD-4888-80D4-183208F438F2}" dt="2022-12-08T02:19:51.520" v="1590" actId="478"/>
          <ac:picMkLst>
            <pc:docMk/>
            <pc:sldMk cId="3902421916" sldId="268"/>
            <ac:picMk id="5" creationId="{37BA356A-3FDD-DA9E-91C7-7CA39D8514FE}"/>
          </ac:picMkLst>
        </pc:picChg>
      </pc:sldChg>
      <pc:sldChg chg="modSp new mod ord">
        <pc:chgData name="Josh Ellis" userId="4118e93f-e8bf-4d68-b460-a4af45bdaa70" providerId="ADAL" clId="{98DDC80F-6DAD-4888-80D4-183208F438F2}" dt="2022-12-08T02:57:25.351" v="1921" actId="20577"/>
        <pc:sldMkLst>
          <pc:docMk/>
          <pc:sldMk cId="3823914741" sldId="270"/>
        </pc:sldMkLst>
        <pc:spChg chg="mod">
          <ac:chgData name="Josh Ellis" userId="4118e93f-e8bf-4d68-b460-a4af45bdaa70" providerId="ADAL" clId="{98DDC80F-6DAD-4888-80D4-183208F438F2}" dt="2022-12-08T02:57:25.351" v="1921" actId="20577"/>
          <ac:spMkLst>
            <pc:docMk/>
            <pc:sldMk cId="3823914741" sldId="270"/>
            <ac:spMk id="2" creationId="{0BBCCF2C-A9B7-E819-0DAE-E7B2EFA05EE1}"/>
          </ac:spMkLst>
        </pc:spChg>
      </pc:sldChg>
    </pc:docChg>
  </pc:docChgLst>
  <pc:docChgLst>
    <pc:chgData name="Satwik chowdary Chandra" userId="S::satwikchowdarychan@unomaha.edu::e5153756-a635-4132-8d6d-7ba29aa35683" providerId="AD" clId="Web-{5EC26DEC-36D1-E45A-DE19-74EBC1057BA9}"/>
    <pc:docChg chg="addSld modSld">
      <pc:chgData name="Satwik chowdary Chandra" userId="S::satwikchowdarychan@unomaha.edu::e5153756-a635-4132-8d6d-7ba29aa35683" providerId="AD" clId="Web-{5EC26DEC-36D1-E45A-DE19-74EBC1057BA9}" dt="2022-12-04T20:37:23.382" v="16" actId="20577"/>
      <pc:docMkLst>
        <pc:docMk/>
      </pc:docMkLst>
      <pc:sldChg chg="modSp new">
        <pc:chgData name="Satwik chowdary Chandra" userId="S::satwikchowdarychan@unomaha.edu::e5153756-a635-4132-8d6d-7ba29aa35683" providerId="AD" clId="Web-{5EC26DEC-36D1-E45A-DE19-74EBC1057BA9}" dt="2022-12-04T20:37:23.382" v="16" actId="20577"/>
        <pc:sldMkLst>
          <pc:docMk/>
          <pc:sldMk cId="2978766832" sldId="257"/>
        </pc:sldMkLst>
        <pc:spChg chg="mod">
          <ac:chgData name="Satwik chowdary Chandra" userId="S::satwikchowdarychan@unomaha.edu::e5153756-a635-4132-8d6d-7ba29aa35683" providerId="AD" clId="Web-{5EC26DEC-36D1-E45A-DE19-74EBC1057BA9}" dt="2022-12-04T20:37:23.382" v="16" actId="20577"/>
          <ac:spMkLst>
            <pc:docMk/>
            <pc:sldMk cId="2978766832" sldId="257"/>
            <ac:spMk id="2" creationId="{51126873-669E-8BDD-0309-323747FDFD43}"/>
          </ac:spMkLst>
        </pc:spChg>
      </pc:sldChg>
      <pc:sldChg chg="modSp new">
        <pc:chgData name="Satwik chowdary Chandra" userId="S::satwikchowdarychan@unomaha.edu::e5153756-a635-4132-8d6d-7ba29aa35683" providerId="AD" clId="Web-{5EC26DEC-36D1-E45A-DE19-74EBC1057BA9}" dt="2022-12-04T20:34:20.112" v="2" actId="20577"/>
        <pc:sldMkLst>
          <pc:docMk/>
          <pc:sldMk cId="2532035497" sldId="258"/>
        </pc:sldMkLst>
        <pc:spChg chg="mod">
          <ac:chgData name="Satwik chowdary Chandra" userId="S::satwikchowdarychan@unomaha.edu::e5153756-a635-4132-8d6d-7ba29aa35683" providerId="AD" clId="Web-{5EC26DEC-36D1-E45A-DE19-74EBC1057BA9}" dt="2022-12-04T20:34:20.112" v="2" actId="20577"/>
          <ac:spMkLst>
            <pc:docMk/>
            <pc:sldMk cId="2532035497" sldId="258"/>
            <ac:spMk id="3" creationId="{2CA7B038-8EA6-4308-BD4D-E056055B20CA}"/>
          </ac:spMkLst>
        </pc:spChg>
      </pc:sldChg>
    </pc:docChg>
  </pc:docChgLst>
  <pc:docChgLst>
    <pc:chgData name="Satwik chowdary Chandra" userId="S::satwikchowdarychan@unomaha.edu::e5153756-a635-4132-8d6d-7ba29aa35683" providerId="AD" clId="Web-{C5264299-6FE5-9F96-CE03-25CE28416441}"/>
    <pc:docChg chg="addSld modSld">
      <pc:chgData name="Satwik chowdary Chandra" userId="S::satwikchowdarychan@unomaha.edu::e5153756-a635-4132-8d6d-7ba29aa35683" providerId="AD" clId="Web-{C5264299-6FE5-9F96-CE03-25CE28416441}" dt="2022-12-08T02:19:30.469" v="292" actId="20577"/>
      <pc:docMkLst>
        <pc:docMk/>
      </pc:docMkLst>
      <pc:sldChg chg="modSp">
        <pc:chgData name="Satwik chowdary Chandra" userId="S::satwikchowdarychan@unomaha.edu::e5153756-a635-4132-8d6d-7ba29aa35683" providerId="AD" clId="Web-{C5264299-6FE5-9F96-CE03-25CE28416441}" dt="2022-12-08T01:27:40.470" v="290" actId="20577"/>
        <pc:sldMkLst>
          <pc:docMk/>
          <pc:sldMk cId="221988739" sldId="261"/>
        </pc:sldMkLst>
        <pc:spChg chg="mod">
          <ac:chgData name="Satwik chowdary Chandra" userId="S::satwikchowdarychan@unomaha.edu::e5153756-a635-4132-8d6d-7ba29aa35683" providerId="AD" clId="Web-{C5264299-6FE5-9F96-CE03-25CE28416441}" dt="2022-12-08T01:27:40.470" v="290" actId="20577"/>
          <ac:spMkLst>
            <pc:docMk/>
            <pc:sldMk cId="221988739" sldId="261"/>
            <ac:spMk id="2" creationId="{7867E369-892A-12FD-CBED-11DF602C00C8}"/>
          </ac:spMkLst>
        </pc:spChg>
        <pc:spChg chg="mod">
          <ac:chgData name="Satwik chowdary Chandra" userId="S::satwikchowdarychan@unomaha.edu::e5153756-a635-4132-8d6d-7ba29aa35683" providerId="AD" clId="Web-{C5264299-6FE5-9F96-CE03-25CE28416441}" dt="2022-12-07T21:32:33.388" v="134" actId="14100"/>
          <ac:spMkLst>
            <pc:docMk/>
            <pc:sldMk cId="221988739" sldId="261"/>
            <ac:spMk id="3" creationId="{3D9DE302-848E-A65F-56E5-7AB7E8727057}"/>
          </ac:spMkLst>
        </pc:spChg>
      </pc:sldChg>
      <pc:sldChg chg="addSp delSp modSp new mod setBg">
        <pc:chgData name="Satwik chowdary Chandra" userId="S::satwikchowdarychan@unomaha.edu::e5153756-a635-4132-8d6d-7ba29aa35683" providerId="AD" clId="Web-{C5264299-6FE5-9F96-CE03-25CE28416441}" dt="2022-12-07T22:23:19.057" v="234" actId="1076"/>
        <pc:sldMkLst>
          <pc:docMk/>
          <pc:sldMk cId="1226312778" sldId="264"/>
        </pc:sldMkLst>
        <pc:spChg chg="mod">
          <ac:chgData name="Satwik chowdary Chandra" userId="S::satwikchowdarychan@unomaha.edu::e5153756-a635-4132-8d6d-7ba29aa35683" providerId="AD" clId="Web-{C5264299-6FE5-9F96-CE03-25CE28416441}" dt="2022-12-07T22:18:19.956" v="232" actId="20577"/>
          <ac:spMkLst>
            <pc:docMk/>
            <pc:sldMk cId="1226312778" sldId="264"/>
            <ac:spMk id="2" creationId="{78BA59DF-B92E-6CB9-C3BC-F0ADC5C73664}"/>
          </ac:spMkLst>
        </pc:spChg>
        <pc:spChg chg="del">
          <ac:chgData name="Satwik chowdary Chandra" userId="S::satwikchowdarychan@unomaha.edu::e5153756-a635-4132-8d6d-7ba29aa35683" providerId="AD" clId="Web-{C5264299-6FE5-9F96-CE03-25CE28416441}" dt="2022-12-07T21:45:01.266" v="137"/>
          <ac:spMkLst>
            <pc:docMk/>
            <pc:sldMk cId="1226312778" sldId="264"/>
            <ac:spMk id="3" creationId="{11D1A395-CFDA-31E9-0335-39B21584CBC5}"/>
          </ac:spMkLst>
        </pc:spChg>
        <pc:spChg chg="add mod">
          <ac:chgData name="Satwik chowdary Chandra" userId="S::satwikchowdarychan@unomaha.edu::e5153756-a635-4132-8d6d-7ba29aa35683" providerId="AD" clId="Web-{C5264299-6FE5-9F96-CE03-25CE28416441}" dt="2022-12-07T22:23:08.979" v="233" actId="20577"/>
          <ac:spMkLst>
            <pc:docMk/>
            <pc:sldMk cId="1226312778" sldId="264"/>
            <ac:spMk id="5" creationId="{3DB26896-F8CF-AE54-94E7-DB0D64145D51}"/>
          </ac:spMkLst>
        </pc:spChg>
        <pc:spChg chg="add del">
          <ac:chgData name="Satwik chowdary Chandra" userId="S::satwikchowdarychan@unomaha.edu::e5153756-a635-4132-8d6d-7ba29aa35683" providerId="AD" clId="Web-{C5264299-6FE5-9F96-CE03-25CE28416441}" dt="2022-12-07T22:17:17.830" v="223"/>
          <ac:spMkLst>
            <pc:docMk/>
            <pc:sldMk cId="1226312778" sldId="264"/>
            <ac:spMk id="18" creationId="{D2B7F823-B53C-4005-8901-18403A29B221}"/>
          </ac:spMkLst>
        </pc:spChg>
        <pc:grpChg chg="add del">
          <ac:chgData name="Satwik chowdary Chandra" userId="S::satwikchowdarychan@unomaha.edu::e5153756-a635-4132-8d6d-7ba29aa35683" providerId="AD" clId="Web-{C5264299-6FE5-9F96-CE03-25CE28416441}" dt="2022-12-07T22:17:17.830" v="223"/>
          <ac:grpSpMkLst>
            <pc:docMk/>
            <pc:sldMk cId="1226312778" sldId="264"/>
            <ac:grpSpMk id="10" creationId="{03E2EFC0-DD7B-4696-8C4D-CBBD0FF69403}"/>
          </ac:grpSpMkLst>
        </pc:grpChg>
        <pc:picChg chg="add mod ord">
          <ac:chgData name="Satwik chowdary Chandra" userId="S::satwikchowdarychan@unomaha.edu::e5153756-a635-4132-8d6d-7ba29aa35683" providerId="AD" clId="Web-{C5264299-6FE5-9F96-CE03-25CE28416441}" dt="2022-12-07T22:23:19.057" v="234" actId="1076"/>
          <ac:picMkLst>
            <pc:docMk/>
            <pc:sldMk cId="1226312778" sldId="264"/>
            <ac:picMk id="4" creationId="{54DFB9AA-6B4C-47AE-BCE8-199E6C9D8469}"/>
          </ac:picMkLst>
        </pc:picChg>
      </pc:sldChg>
      <pc:sldChg chg="modSp new">
        <pc:chgData name="Satwik chowdary Chandra" userId="S::satwikchowdarychan@unomaha.edu::e5153756-a635-4132-8d6d-7ba29aa35683" providerId="AD" clId="Web-{C5264299-6FE5-9F96-CE03-25CE28416441}" dt="2022-12-08T02:19:30.469" v="292" actId="20577"/>
        <pc:sldMkLst>
          <pc:docMk/>
          <pc:sldMk cId="2130654067" sldId="265"/>
        </pc:sldMkLst>
        <pc:spChg chg="mod">
          <ac:chgData name="Satwik chowdary Chandra" userId="S::satwikchowdarychan@unomaha.edu::e5153756-a635-4132-8d6d-7ba29aa35683" providerId="AD" clId="Web-{C5264299-6FE5-9F96-CE03-25CE28416441}" dt="2022-12-07T22:24:26.512" v="254" actId="14100"/>
          <ac:spMkLst>
            <pc:docMk/>
            <pc:sldMk cId="2130654067" sldId="265"/>
            <ac:spMk id="2" creationId="{79B3D488-497C-0AE9-BAF8-5D264422ED4E}"/>
          </ac:spMkLst>
        </pc:spChg>
        <pc:spChg chg="mod">
          <ac:chgData name="Satwik chowdary Chandra" userId="S::satwikchowdarychan@unomaha.edu::e5153756-a635-4132-8d6d-7ba29aa35683" providerId="AD" clId="Web-{C5264299-6FE5-9F96-CE03-25CE28416441}" dt="2022-12-08T02:19:30.469" v="292" actId="20577"/>
          <ac:spMkLst>
            <pc:docMk/>
            <pc:sldMk cId="2130654067" sldId="265"/>
            <ac:spMk id="3" creationId="{8F0B9DF0-522E-1207-E6A5-DEA41687F0E2}"/>
          </ac:spMkLst>
        </pc:spChg>
      </pc:sldChg>
      <pc:sldChg chg="addSp delSp modSp new">
        <pc:chgData name="Satwik chowdary Chandra" userId="S::satwikchowdarychan@unomaha.edu::e5153756-a635-4132-8d6d-7ba29aa35683" providerId="AD" clId="Web-{C5264299-6FE5-9F96-CE03-25CE28416441}" dt="2022-12-08T00:04:20.523" v="279" actId="20577"/>
        <pc:sldMkLst>
          <pc:docMk/>
          <pc:sldMk cId="2680083225" sldId="266"/>
        </pc:sldMkLst>
        <pc:spChg chg="mod">
          <ac:chgData name="Satwik chowdary Chandra" userId="S::satwikchowdarychan@unomaha.edu::e5153756-a635-4132-8d6d-7ba29aa35683" providerId="AD" clId="Web-{C5264299-6FE5-9F96-CE03-25CE28416441}" dt="2022-12-08T00:04:20.523" v="279" actId="20577"/>
          <ac:spMkLst>
            <pc:docMk/>
            <pc:sldMk cId="2680083225" sldId="266"/>
            <ac:spMk id="2" creationId="{67D6A84A-9C8D-8014-0B95-9EBF143FB04B}"/>
          </ac:spMkLst>
        </pc:spChg>
        <pc:spChg chg="del">
          <ac:chgData name="Satwik chowdary Chandra" userId="S::satwikchowdarychan@unomaha.edu::e5153756-a635-4132-8d6d-7ba29aa35683" providerId="AD" clId="Web-{C5264299-6FE5-9F96-CE03-25CE28416441}" dt="2022-12-07T23:59:04.935" v="261"/>
          <ac:spMkLst>
            <pc:docMk/>
            <pc:sldMk cId="2680083225" sldId="266"/>
            <ac:spMk id="3" creationId="{2966742B-D60E-D0F7-3B7D-20EDE0FDECD0}"/>
          </ac:spMkLst>
        </pc:spChg>
        <pc:spChg chg="add del mod">
          <ac:chgData name="Satwik chowdary Chandra" userId="S::satwikchowdarychan@unomaha.edu::e5153756-a635-4132-8d6d-7ba29aa35683" providerId="AD" clId="Web-{C5264299-6FE5-9F96-CE03-25CE28416441}" dt="2022-12-08T00:02:36.817" v="263"/>
          <ac:spMkLst>
            <pc:docMk/>
            <pc:sldMk cId="2680083225" sldId="266"/>
            <ac:spMk id="7" creationId="{7D1602F9-E3C1-B858-F9C9-4127E47558D2}"/>
          </ac:spMkLst>
        </pc:spChg>
        <pc:spChg chg="add del mod">
          <ac:chgData name="Satwik chowdary Chandra" userId="S::satwikchowdarychan@unomaha.edu::e5153756-a635-4132-8d6d-7ba29aa35683" providerId="AD" clId="Web-{C5264299-6FE5-9F96-CE03-25CE28416441}" dt="2022-12-08T00:02:56.052" v="265"/>
          <ac:spMkLst>
            <pc:docMk/>
            <pc:sldMk cId="2680083225" sldId="266"/>
            <ac:spMk id="11" creationId="{3C399ADE-6590-F79C-03E9-320382CC381B}"/>
          </ac:spMkLst>
        </pc:spChg>
        <pc:graphicFrameChg chg="add del mod ord modGraphic">
          <ac:chgData name="Satwik chowdary Chandra" userId="S::satwikchowdarychan@unomaha.edu::e5153756-a635-4132-8d6d-7ba29aa35683" providerId="AD" clId="Web-{C5264299-6FE5-9F96-CE03-25CE28416441}" dt="2022-12-07T23:59:16.951" v="262"/>
          <ac:graphicFrameMkLst>
            <pc:docMk/>
            <pc:sldMk cId="2680083225" sldId="266"/>
            <ac:graphicFrameMk id="5" creationId="{DAB5B77D-EF55-41BF-4C8E-F4AE4CCB8734}"/>
          </ac:graphicFrameMkLst>
        </pc:graphicFrameChg>
        <pc:graphicFrameChg chg="add del mod ord modGraphic">
          <ac:chgData name="Satwik chowdary Chandra" userId="S::satwikchowdarychan@unomaha.edu::e5153756-a635-4132-8d6d-7ba29aa35683" providerId="AD" clId="Web-{C5264299-6FE5-9F96-CE03-25CE28416441}" dt="2022-12-08T00:02:39.223" v="264"/>
          <ac:graphicFrameMkLst>
            <pc:docMk/>
            <pc:sldMk cId="2680083225" sldId="266"/>
            <ac:graphicFrameMk id="9" creationId="{F4116807-1046-607A-939F-559D44E3C3AE}"/>
          </ac:graphicFrameMkLst>
        </pc:graphicFrameChg>
        <pc:picChg chg="add mod ord">
          <ac:chgData name="Satwik chowdary Chandra" userId="S::satwikchowdarychan@unomaha.edu::e5153756-a635-4132-8d6d-7ba29aa35683" providerId="AD" clId="Web-{C5264299-6FE5-9F96-CE03-25CE28416441}" dt="2022-12-08T00:03:22.693" v="271" actId="1076"/>
          <ac:picMkLst>
            <pc:docMk/>
            <pc:sldMk cId="2680083225" sldId="266"/>
            <ac:picMk id="12" creationId="{573439EB-4789-2E38-B604-E5D67DE3CE66}"/>
          </ac:picMkLst>
        </pc:picChg>
      </pc:sldChg>
    </pc:docChg>
  </pc:docChgLst>
  <pc:docChgLst>
    <pc:chgData name="Alex Daly" userId="a793e76d-94f8-4b77-9a24-460fb4ed85b6" providerId="ADAL" clId="{74B77358-6B7D-470A-8E41-6CD01E0EF01A}"/>
    <pc:docChg chg="undo custSel addSld delSld modSld">
      <pc:chgData name="Alex Daly" userId="a793e76d-94f8-4b77-9a24-460fb4ed85b6" providerId="ADAL" clId="{74B77358-6B7D-470A-8E41-6CD01E0EF01A}" dt="2022-12-08T02:50:13.791" v="1665" actId="20577"/>
      <pc:docMkLst>
        <pc:docMk/>
      </pc:docMkLst>
      <pc:sldChg chg="addSp delSp modSp mod setBg addAnim setClrOvrMap delDesignElem">
        <pc:chgData name="Alex Daly" userId="a793e76d-94f8-4b77-9a24-460fb4ed85b6" providerId="ADAL" clId="{74B77358-6B7D-470A-8E41-6CD01E0EF01A}" dt="2022-12-05T01:22:26.644" v="141" actId="20577"/>
        <pc:sldMkLst>
          <pc:docMk/>
          <pc:sldMk cId="3637328124" sldId="256"/>
        </pc:sldMkLst>
        <pc:spChg chg="mod">
          <ac:chgData name="Alex Daly" userId="a793e76d-94f8-4b77-9a24-460fb4ed85b6" providerId="ADAL" clId="{74B77358-6B7D-470A-8E41-6CD01E0EF01A}" dt="2022-12-05T01:18:38.309" v="102" actId="26606"/>
          <ac:spMkLst>
            <pc:docMk/>
            <pc:sldMk cId="3637328124" sldId="256"/>
            <ac:spMk id="2" creationId="{38906F79-BE83-3C9E-2FCF-E021689EF945}"/>
          </ac:spMkLst>
        </pc:spChg>
        <pc:spChg chg="mod">
          <ac:chgData name="Alex Daly" userId="a793e76d-94f8-4b77-9a24-460fb4ed85b6" providerId="ADAL" clId="{74B77358-6B7D-470A-8E41-6CD01E0EF01A}" dt="2022-12-05T01:22:26.644" v="141" actId="20577"/>
          <ac:spMkLst>
            <pc:docMk/>
            <pc:sldMk cId="3637328124" sldId="256"/>
            <ac:spMk id="3" creationId="{4D225035-D4BD-810C-86BF-D7144AF367D6}"/>
          </ac:spMkLst>
        </pc:spChg>
        <pc:spChg chg="add del">
          <ac:chgData name="Alex Daly" userId="a793e76d-94f8-4b77-9a24-460fb4ed85b6" providerId="ADAL" clId="{74B77358-6B7D-470A-8E41-6CD01E0EF01A}" dt="2022-12-05T01:18:42.051" v="104"/>
          <ac:spMkLst>
            <pc:docMk/>
            <pc:sldMk cId="3637328124" sldId="256"/>
            <ac:spMk id="7" creationId="{424EB265-F02F-4B59-A508-C6EB995F2183}"/>
          </ac:spMkLst>
        </pc:spChg>
        <pc:spChg chg="add">
          <ac:chgData name="Alex Daly" userId="a793e76d-94f8-4b77-9a24-460fb4ed85b6" providerId="ADAL" clId="{74B77358-6B7D-470A-8E41-6CD01E0EF01A}" dt="2022-12-05T01:18:45.292" v="105" actId="26606"/>
          <ac:spMkLst>
            <pc:docMk/>
            <pc:sldMk cId="3637328124" sldId="256"/>
            <ac:spMk id="8" creationId="{4FEB7930-F0D6-4044-8BA9-D730103DBF13}"/>
          </ac:spMkLst>
        </pc:spChg>
        <pc:spChg chg="add del">
          <ac:chgData name="Alex Daly" userId="a793e76d-94f8-4b77-9a24-460fb4ed85b6" providerId="ADAL" clId="{74B77358-6B7D-470A-8E41-6CD01E0EF01A}" dt="2022-12-05T01:18:26.101" v="97"/>
          <ac:spMkLst>
            <pc:docMk/>
            <pc:sldMk cId="3637328124" sldId="256"/>
            <ac:spMk id="9" creationId="{E58348C3-6249-4952-AA86-C63DB35EA9F2}"/>
          </ac:spMkLst>
        </pc:spChg>
        <pc:grpChg chg="add del">
          <ac:chgData name="Alex Daly" userId="a793e76d-94f8-4b77-9a24-460fb4ed85b6" providerId="ADAL" clId="{74B77358-6B7D-470A-8E41-6CD01E0EF01A}" dt="2022-12-05T01:18:36.460" v="99" actId="26606"/>
          <ac:grpSpMkLst>
            <pc:docMk/>
            <pc:sldMk cId="3637328124" sldId="256"/>
            <ac:grpSpMk id="10" creationId="{2D6AE5D8-40C2-4D62-AA3B-20655AAF4193}"/>
          </ac:grpSpMkLst>
        </pc:grpChg>
        <pc:grpChg chg="add del">
          <ac:chgData name="Alex Daly" userId="a793e76d-94f8-4b77-9a24-460fb4ed85b6" providerId="ADAL" clId="{74B77358-6B7D-470A-8E41-6CD01E0EF01A}" dt="2022-12-05T01:18:26.101" v="97"/>
          <ac:grpSpMkLst>
            <pc:docMk/>
            <pc:sldMk cId="3637328124" sldId="256"/>
            <ac:grpSpMk id="11" creationId="{DE6174AD-DBB0-43E6-98C2-738DB3A15244}"/>
          </ac:grpSpMkLst>
        </pc:grpChg>
        <pc:grpChg chg="add del">
          <ac:chgData name="Alex Daly" userId="a793e76d-94f8-4b77-9a24-460fb4ed85b6" providerId="ADAL" clId="{74B77358-6B7D-470A-8E41-6CD01E0EF01A}" dt="2022-12-05T01:18:42.051" v="104"/>
          <ac:grpSpMkLst>
            <pc:docMk/>
            <pc:sldMk cId="3637328124" sldId="256"/>
            <ac:grpSpMk id="12" creationId="{2C998072-124D-48E2-A6E2-8F1E8ED837F6}"/>
          </ac:grpSpMkLst>
        </pc:grpChg>
        <pc:grpChg chg="add">
          <ac:chgData name="Alex Daly" userId="a793e76d-94f8-4b77-9a24-460fb4ed85b6" providerId="ADAL" clId="{74B77358-6B7D-470A-8E41-6CD01E0EF01A}" dt="2022-12-05T01:18:45.292" v="105" actId="26606"/>
          <ac:grpSpMkLst>
            <pc:docMk/>
            <pc:sldMk cId="3637328124" sldId="256"/>
            <ac:grpSpMk id="15" creationId="{3D37B8A0-A486-4042-834D-0C08DD3B4302}"/>
          </ac:grpSpMkLst>
        </pc:grpChg>
        <pc:grpChg chg="add del">
          <ac:chgData name="Alex Daly" userId="a793e76d-94f8-4b77-9a24-460fb4ed85b6" providerId="ADAL" clId="{74B77358-6B7D-470A-8E41-6CD01E0EF01A}" dt="2022-12-05T01:18:42.051" v="104"/>
          <ac:grpSpMkLst>
            <pc:docMk/>
            <pc:sldMk cId="3637328124" sldId="256"/>
            <ac:grpSpMk id="16" creationId="{7C1932C4-6593-4E91-A419-A6DD5ACF2AA1}"/>
          </ac:grpSpMkLst>
        </pc:grpChg>
        <pc:grpChg chg="add">
          <ac:chgData name="Alex Daly" userId="a793e76d-94f8-4b77-9a24-460fb4ed85b6" providerId="ADAL" clId="{74B77358-6B7D-470A-8E41-6CD01E0EF01A}" dt="2022-12-05T01:18:45.292" v="105" actId="26606"/>
          <ac:grpSpMkLst>
            <pc:docMk/>
            <pc:sldMk cId="3637328124" sldId="256"/>
            <ac:grpSpMk id="25" creationId="{945CE9A4-4A26-4B57-A688-E6D3A8498AB1}"/>
          </ac:grpSpMkLst>
        </pc:grpChg>
        <pc:picChg chg="add mod ord">
          <ac:chgData name="Alex Daly" userId="a793e76d-94f8-4b77-9a24-460fb4ed85b6" providerId="ADAL" clId="{74B77358-6B7D-470A-8E41-6CD01E0EF01A}" dt="2022-12-05T01:18:38.309" v="102" actId="26606"/>
          <ac:picMkLst>
            <pc:docMk/>
            <pc:sldMk cId="3637328124" sldId="256"/>
            <ac:picMk id="5" creationId="{52BF8C0E-833D-D920-30B8-4171F6E6F79C}"/>
          </ac:picMkLst>
        </pc:picChg>
      </pc:sldChg>
      <pc:sldChg chg="addSp modSp del mod setBg">
        <pc:chgData name="Alex Daly" userId="a793e76d-94f8-4b77-9a24-460fb4ed85b6" providerId="ADAL" clId="{74B77358-6B7D-470A-8E41-6CD01E0EF01A}" dt="2022-12-05T01:19:11.767" v="107" actId="2696"/>
        <pc:sldMkLst>
          <pc:docMk/>
          <pc:sldMk cId="2978766832" sldId="257"/>
        </pc:sldMkLst>
        <pc:spChg chg="mod">
          <ac:chgData name="Alex Daly" userId="a793e76d-94f8-4b77-9a24-460fb4ed85b6" providerId="ADAL" clId="{74B77358-6B7D-470A-8E41-6CD01E0EF01A}" dt="2022-12-05T01:19:04.965" v="106" actId="26606"/>
          <ac:spMkLst>
            <pc:docMk/>
            <pc:sldMk cId="2978766832" sldId="257"/>
            <ac:spMk id="2" creationId="{51126873-669E-8BDD-0309-323747FDFD43}"/>
          </ac:spMkLst>
        </pc:spChg>
        <pc:spChg chg="mod">
          <ac:chgData name="Alex Daly" userId="a793e76d-94f8-4b77-9a24-460fb4ed85b6" providerId="ADAL" clId="{74B77358-6B7D-470A-8E41-6CD01E0EF01A}" dt="2022-12-05T01:19:04.965" v="106" actId="26606"/>
          <ac:spMkLst>
            <pc:docMk/>
            <pc:sldMk cId="2978766832" sldId="257"/>
            <ac:spMk id="3" creationId="{37559CF4-8673-4922-A63F-5C6652784A14}"/>
          </ac:spMkLst>
        </pc:spChg>
        <pc:spChg chg="add">
          <ac:chgData name="Alex Daly" userId="a793e76d-94f8-4b77-9a24-460fb4ed85b6" providerId="ADAL" clId="{74B77358-6B7D-470A-8E41-6CD01E0EF01A}" dt="2022-12-05T01:19:04.965" v="106" actId="26606"/>
          <ac:spMkLst>
            <pc:docMk/>
            <pc:sldMk cId="2978766832" sldId="257"/>
            <ac:spMk id="8" creationId="{01355D4F-439D-46D1-9007-6D39B8422A19}"/>
          </ac:spMkLst>
        </pc:spChg>
        <pc:grpChg chg="add">
          <ac:chgData name="Alex Daly" userId="a793e76d-94f8-4b77-9a24-460fb4ed85b6" providerId="ADAL" clId="{74B77358-6B7D-470A-8E41-6CD01E0EF01A}" dt="2022-12-05T01:19:04.965" v="106" actId="26606"/>
          <ac:grpSpMkLst>
            <pc:docMk/>
            <pc:sldMk cId="2978766832" sldId="257"/>
            <ac:grpSpMk id="10" creationId="{BAACB4EA-FD87-4345-AC16-8265F9596779}"/>
          </ac:grpSpMkLst>
        </pc:grpChg>
      </pc:sldChg>
      <pc:sldChg chg="modSp mod">
        <pc:chgData name="Alex Daly" userId="a793e76d-94f8-4b77-9a24-460fb4ed85b6" providerId="ADAL" clId="{74B77358-6B7D-470A-8E41-6CD01E0EF01A}" dt="2022-12-05T01:29:03.957" v="893" actId="20577"/>
        <pc:sldMkLst>
          <pc:docMk/>
          <pc:sldMk cId="2532035497" sldId="258"/>
        </pc:sldMkLst>
        <pc:spChg chg="mod">
          <ac:chgData name="Alex Daly" userId="a793e76d-94f8-4b77-9a24-460fb4ed85b6" providerId="ADAL" clId="{74B77358-6B7D-470A-8E41-6CD01E0EF01A}" dt="2022-12-05T01:19:36.426" v="113" actId="20577"/>
          <ac:spMkLst>
            <pc:docMk/>
            <pc:sldMk cId="2532035497" sldId="258"/>
            <ac:spMk id="2" creationId="{8005C1A6-65AA-AF17-A929-F7CD27AE197D}"/>
          </ac:spMkLst>
        </pc:spChg>
        <pc:spChg chg="mod">
          <ac:chgData name="Alex Daly" userId="a793e76d-94f8-4b77-9a24-460fb4ed85b6" providerId="ADAL" clId="{74B77358-6B7D-470A-8E41-6CD01E0EF01A}" dt="2022-12-05T01:29:03.957" v="893" actId="20577"/>
          <ac:spMkLst>
            <pc:docMk/>
            <pc:sldMk cId="2532035497" sldId="258"/>
            <ac:spMk id="3" creationId="{2CA7B038-8EA6-4308-BD4D-E056055B20CA}"/>
          </ac:spMkLst>
        </pc:spChg>
      </pc:sldChg>
      <pc:sldChg chg="modSp new mod">
        <pc:chgData name="Alex Daly" userId="a793e76d-94f8-4b77-9a24-460fb4ed85b6" providerId="ADAL" clId="{74B77358-6B7D-470A-8E41-6CD01E0EF01A}" dt="2022-12-08T02:50:13.791" v="1665" actId="20577"/>
        <pc:sldMkLst>
          <pc:docMk/>
          <pc:sldMk cId="3678845139" sldId="259"/>
        </pc:sldMkLst>
        <pc:spChg chg="mod">
          <ac:chgData name="Alex Daly" userId="a793e76d-94f8-4b77-9a24-460fb4ed85b6" providerId="ADAL" clId="{74B77358-6B7D-470A-8E41-6CD01E0EF01A}" dt="2022-12-05T01:23:00.574" v="166" actId="20577"/>
          <ac:spMkLst>
            <pc:docMk/>
            <pc:sldMk cId="3678845139" sldId="259"/>
            <ac:spMk id="2" creationId="{B198FF85-EA62-67A7-63C0-2C519B85ADC9}"/>
          </ac:spMkLst>
        </pc:spChg>
        <pc:spChg chg="mod">
          <ac:chgData name="Alex Daly" userId="a793e76d-94f8-4b77-9a24-460fb4ed85b6" providerId="ADAL" clId="{74B77358-6B7D-470A-8E41-6CD01E0EF01A}" dt="2022-12-08T02:50:13.791" v="1665" actId="20577"/>
          <ac:spMkLst>
            <pc:docMk/>
            <pc:sldMk cId="3678845139" sldId="259"/>
            <ac:spMk id="3" creationId="{5C55FF53-7AC3-A241-E712-9238BF577646}"/>
          </ac:spMkLst>
        </pc:spChg>
      </pc:sldChg>
      <pc:sldChg chg="modSp new mod">
        <pc:chgData name="Alex Daly" userId="a793e76d-94f8-4b77-9a24-460fb4ed85b6" providerId="ADAL" clId="{74B77358-6B7D-470A-8E41-6CD01E0EF01A}" dt="2022-12-05T01:23:19.243" v="189" actId="313"/>
        <pc:sldMkLst>
          <pc:docMk/>
          <pc:sldMk cId="2091668939" sldId="260"/>
        </pc:sldMkLst>
        <pc:spChg chg="mod">
          <ac:chgData name="Alex Daly" userId="a793e76d-94f8-4b77-9a24-460fb4ed85b6" providerId="ADAL" clId="{74B77358-6B7D-470A-8E41-6CD01E0EF01A}" dt="2022-12-05T01:23:19.243" v="189" actId="313"/>
          <ac:spMkLst>
            <pc:docMk/>
            <pc:sldMk cId="2091668939" sldId="260"/>
            <ac:spMk id="2" creationId="{D053BB6D-C95D-6580-47FD-DBC4AFC28408}"/>
          </ac:spMkLst>
        </pc:spChg>
      </pc:sldChg>
      <pc:sldChg chg="modSp new mod">
        <pc:chgData name="Alex Daly" userId="a793e76d-94f8-4b77-9a24-460fb4ed85b6" providerId="ADAL" clId="{74B77358-6B7D-470A-8E41-6CD01E0EF01A}" dt="2022-12-05T01:24:38.337" v="468" actId="20577"/>
        <pc:sldMkLst>
          <pc:docMk/>
          <pc:sldMk cId="221988739" sldId="261"/>
        </pc:sldMkLst>
        <pc:spChg chg="mod">
          <ac:chgData name="Alex Daly" userId="a793e76d-94f8-4b77-9a24-460fb4ed85b6" providerId="ADAL" clId="{74B77358-6B7D-470A-8E41-6CD01E0EF01A}" dt="2022-12-05T01:24:38.337" v="468" actId="20577"/>
          <ac:spMkLst>
            <pc:docMk/>
            <pc:sldMk cId="221988739" sldId="261"/>
            <ac:spMk id="2" creationId="{7867E369-892A-12FD-CBED-11DF602C00C8}"/>
          </ac:spMkLst>
        </pc:spChg>
      </pc:sldChg>
      <pc:sldChg chg="modSp new del mod">
        <pc:chgData name="Alex Daly" userId="a793e76d-94f8-4b77-9a24-460fb4ed85b6" providerId="ADAL" clId="{74B77358-6B7D-470A-8E41-6CD01E0EF01A}" dt="2022-12-08T02:48:04.989" v="1594" actId="2696"/>
        <pc:sldMkLst>
          <pc:docMk/>
          <pc:sldMk cId="1746589209" sldId="262"/>
        </pc:sldMkLst>
        <pc:spChg chg="mod">
          <ac:chgData name="Alex Daly" userId="a793e76d-94f8-4b77-9a24-460fb4ed85b6" providerId="ADAL" clId="{74B77358-6B7D-470A-8E41-6CD01E0EF01A}" dt="2022-12-05T01:25:50.108" v="575" actId="27636"/>
          <ac:spMkLst>
            <pc:docMk/>
            <pc:sldMk cId="1746589209" sldId="262"/>
            <ac:spMk id="2" creationId="{0BF3936F-A5F9-7A42-88D9-D65F255245C7}"/>
          </ac:spMkLst>
        </pc:spChg>
        <pc:spChg chg="mod">
          <ac:chgData name="Alex Daly" userId="a793e76d-94f8-4b77-9a24-460fb4ed85b6" providerId="ADAL" clId="{74B77358-6B7D-470A-8E41-6CD01E0EF01A}" dt="2022-12-05T01:26:36.885" v="639" actId="20577"/>
          <ac:spMkLst>
            <pc:docMk/>
            <pc:sldMk cId="1746589209" sldId="262"/>
            <ac:spMk id="3" creationId="{CBDFEA35-EC50-22B3-2A1B-8D95F61027A9}"/>
          </ac:spMkLst>
        </pc:spChg>
      </pc:sldChg>
      <pc:sldChg chg="modSp new mod">
        <pc:chgData name="Alex Daly" userId="a793e76d-94f8-4b77-9a24-460fb4ed85b6" providerId="ADAL" clId="{74B77358-6B7D-470A-8E41-6CD01E0EF01A}" dt="2022-12-05T01:26:46.272" v="651" actId="20577"/>
        <pc:sldMkLst>
          <pc:docMk/>
          <pc:sldMk cId="2247401716" sldId="263"/>
        </pc:sldMkLst>
        <pc:spChg chg="mod">
          <ac:chgData name="Alex Daly" userId="a793e76d-94f8-4b77-9a24-460fb4ed85b6" providerId="ADAL" clId="{74B77358-6B7D-470A-8E41-6CD01E0EF01A}" dt="2022-12-05T01:26:46.272" v="651" actId="20577"/>
          <ac:spMkLst>
            <pc:docMk/>
            <pc:sldMk cId="2247401716" sldId="263"/>
            <ac:spMk id="2" creationId="{9B91BB3F-EB0C-D80B-9A00-66874CD448AB}"/>
          </ac:spMkLst>
        </pc:spChg>
      </pc:sldChg>
      <pc:sldChg chg="modSp mod">
        <pc:chgData name="Alex Daly" userId="a793e76d-94f8-4b77-9a24-460fb4ed85b6" providerId="ADAL" clId="{74B77358-6B7D-470A-8E41-6CD01E0EF01A}" dt="2022-12-08T01:35:58.561" v="1093" actId="20577"/>
        <pc:sldMkLst>
          <pc:docMk/>
          <pc:sldMk cId="2680083225" sldId="266"/>
        </pc:sldMkLst>
        <pc:spChg chg="mod">
          <ac:chgData name="Alex Daly" userId="a793e76d-94f8-4b77-9a24-460fb4ed85b6" providerId="ADAL" clId="{74B77358-6B7D-470A-8E41-6CD01E0EF01A}" dt="2022-12-08T01:35:58.561" v="1093" actId="20577"/>
          <ac:spMkLst>
            <pc:docMk/>
            <pc:sldMk cId="2680083225" sldId="266"/>
            <ac:spMk id="15" creationId="{F145F6ED-C44A-B711-9EC9-35D3CEFCEFC6}"/>
          </ac:spMkLst>
        </pc:spChg>
      </pc:sldChg>
      <pc:sldChg chg="addSp delSp modSp mod setBg">
        <pc:chgData name="Alex Daly" userId="a793e76d-94f8-4b77-9a24-460fb4ed85b6" providerId="ADAL" clId="{74B77358-6B7D-470A-8E41-6CD01E0EF01A}" dt="2022-12-08T02:48:22.022" v="1595" actId="1076"/>
        <pc:sldMkLst>
          <pc:docMk/>
          <pc:sldMk cId="3380575726" sldId="267"/>
        </pc:sldMkLst>
        <pc:spChg chg="del mod">
          <ac:chgData name="Alex Daly" userId="a793e76d-94f8-4b77-9a24-460fb4ed85b6" providerId="ADAL" clId="{74B77358-6B7D-470A-8E41-6CD01E0EF01A}" dt="2022-12-08T02:31:30.143" v="1435" actId="478"/>
          <ac:spMkLst>
            <pc:docMk/>
            <pc:sldMk cId="3380575726" sldId="267"/>
            <ac:spMk id="2" creationId="{BF3DCA93-69A5-097E-ACF8-81160947F09A}"/>
          </ac:spMkLst>
        </pc:spChg>
        <pc:spChg chg="add mod">
          <ac:chgData name="Alex Daly" userId="a793e76d-94f8-4b77-9a24-460fb4ed85b6" providerId="ADAL" clId="{74B77358-6B7D-470A-8E41-6CD01E0EF01A}" dt="2022-12-08T02:33:22.461" v="1563" actId="20577"/>
          <ac:spMkLst>
            <pc:docMk/>
            <pc:sldMk cId="3380575726" sldId="267"/>
            <ac:spMk id="4" creationId="{25276791-76F6-FD15-4D44-D0D7A6C8C4B5}"/>
          </ac:spMkLst>
        </pc:spChg>
        <pc:spChg chg="add mod">
          <ac:chgData name="Alex Daly" userId="a793e76d-94f8-4b77-9a24-460fb4ed85b6" providerId="ADAL" clId="{74B77358-6B7D-470A-8E41-6CD01E0EF01A}" dt="2022-12-08T02:48:22.022" v="1595" actId="1076"/>
          <ac:spMkLst>
            <pc:docMk/>
            <pc:sldMk cId="3380575726" sldId="267"/>
            <ac:spMk id="7" creationId="{63AECE84-4871-31B4-C878-014CF164EDAF}"/>
          </ac:spMkLst>
        </pc:spChg>
        <pc:spChg chg="add mod">
          <ac:chgData name="Alex Daly" userId="a793e76d-94f8-4b77-9a24-460fb4ed85b6" providerId="ADAL" clId="{74B77358-6B7D-470A-8E41-6CD01E0EF01A}" dt="2022-12-08T02:31:23.346" v="1434" actId="20577"/>
          <ac:spMkLst>
            <pc:docMk/>
            <pc:sldMk cId="3380575726" sldId="267"/>
            <ac:spMk id="8" creationId="{6465D30E-A897-60E9-D88C-04DDE1AFB4F9}"/>
          </ac:spMkLst>
        </pc:spChg>
        <pc:spChg chg="add del mod">
          <ac:chgData name="Alex Daly" userId="a793e76d-94f8-4b77-9a24-460fb4ed85b6" providerId="ADAL" clId="{74B77358-6B7D-470A-8E41-6CD01E0EF01A}" dt="2022-12-08T02:31:31.693" v="1436" actId="478"/>
          <ac:spMkLst>
            <pc:docMk/>
            <pc:sldMk cId="3380575726" sldId="267"/>
            <ac:spMk id="10" creationId="{3B8B7D95-5388-AE9C-E093-E608802FA534}"/>
          </ac:spMkLst>
        </pc:spChg>
        <pc:picChg chg="mod">
          <ac:chgData name="Alex Daly" userId="a793e76d-94f8-4b77-9a24-460fb4ed85b6" providerId="ADAL" clId="{74B77358-6B7D-470A-8E41-6CD01E0EF01A}" dt="2022-12-08T02:29:49.861" v="1304" actId="1076"/>
          <ac:picMkLst>
            <pc:docMk/>
            <pc:sldMk cId="3380575726" sldId="267"/>
            <ac:picMk id="5" creationId="{37BA356A-3FDD-DA9E-91C7-7CA39D8514FE}"/>
          </ac:picMkLst>
        </pc:picChg>
      </pc:sldChg>
      <pc:sldChg chg="setBg">
        <pc:chgData name="Alex Daly" userId="a793e76d-94f8-4b77-9a24-460fb4ed85b6" providerId="ADAL" clId="{74B77358-6B7D-470A-8E41-6CD01E0EF01A}" dt="2022-12-08T02:46:37.061" v="1593"/>
        <pc:sldMkLst>
          <pc:docMk/>
          <pc:sldMk cId="3902421916" sldId="268"/>
        </pc:sldMkLst>
      </pc:sldChg>
      <pc:sldChg chg="addSp delSp modSp add mod setBg">
        <pc:chgData name="Alex Daly" userId="a793e76d-94f8-4b77-9a24-460fb4ed85b6" providerId="ADAL" clId="{74B77358-6B7D-470A-8E41-6CD01E0EF01A}" dt="2022-12-08T02:45:09.912" v="1581" actId="1076"/>
        <pc:sldMkLst>
          <pc:docMk/>
          <pc:sldMk cId="4256121616" sldId="269"/>
        </pc:sldMkLst>
        <pc:spChg chg="mod">
          <ac:chgData name="Alex Daly" userId="a793e76d-94f8-4b77-9a24-460fb4ed85b6" providerId="ADAL" clId="{74B77358-6B7D-470A-8E41-6CD01E0EF01A}" dt="2022-12-08T02:45:09.912" v="1581" actId="1076"/>
          <ac:spMkLst>
            <pc:docMk/>
            <pc:sldMk cId="4256121616" sldId="269"/>
            <ac:spMk id="2" creationId="{7867E369-892A-12FD-CBED-11DF602C00C8}"/>
          </ac:spMkLst>
        </pc:spChg>
        <pc:spChg chg="add del mod">
          <ac:chgData name="Alex Daly" userId="a793e76d-94f8-4b77-9a24-460fb4ed85b6" providerId="ADAL" clId="{74B77358-6B7D-470A-8E41-6CD01E0EF01A}" dt="2022-12-08T02:44:08.599" v="1572" actId="478"/>
          <ac:spMkLst>
            <pc:docMk/>
            <pc:sldMk cId="4256121616" sldId="269"/>
            <ac:spMk id="3" creationId="{B437A38F-93A3-467D-3A98-17FC6731050B}"/>
          </ac:spMkLst>
        </pc:spChg>
        <pc:spChg chg="add del mod">
          <ac:chgData name="Alex Daly" userId="a793e76d-94f8-4b77-9a24-460fb4ed85b6" providerId="ADAL" clId="{74B77358-6B7D-470A-8E41-6CD01E0EF01A}" dt="2022-12-08T02:43:23.828" v="1570"/>
          <ac:spMkLst>
            <pc:docMk/>
            <pc:sldMk cId="4256121616" sldId="269"/>
            <ac:spMk id="4" creationId="{475AE7DC-47BF-516B-7A87-11BCD8E0476F}"/>
          </ac:spMkLst>
        </pc:spChg>
        <pc:spChg chg="del">
          <ac:chgData name="Alex Daly" userId="a793e76d-94f8-4b77-9a24-460fb4ed85b6" providerId="ADAL" clId="{74B77358-6B7D-470A-8E41-6CD01E0EF01A}" dt="2022-12-08T02:44:25.617" v="1576" actId="478"/>
          <ac:spMkLst>
            <pc:docMk/>
            <pc:sldMk cId="4256121616" sldId="269"/>
            <ac:spMk id="12" creationId="{780FA24C-3651-7891-6F61-A0796D70AE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279-FFA0-DFE7-3FBD-228F1BBCD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61BD8-3697-20DE-70C9-336078634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80D8-88FB-76F2-F29F-951A96B1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988C-AAA9-66AD-6749-783B4BEC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36E2-DFCF-8ABF-782A-3EF9E915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AF1C-8384-1954-721F-E531B8EE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B37B0-AC70-E4C8-8279-C9F735D8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2ED8-250A-3D97-B2A0-A33D258D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671F-3484-CB8C-3F7A-251364E1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7D43-EF59-3662-9C89-73F08D0C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60A9C-0C8B-FFED-03A8-2DB37157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9E738-48D2-EF1B-5BEB-28E4E0BB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A9F0-203A-171C-F8E5-F9E1D86A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EB47-055B-1260-BD7C-006D7F16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46FD-0FCC-FCF6-0203-8924C369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84A-3375-865E-8E39-302DB3A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96FF-0581-2E9B-4651-72879A35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AF6F-5904-8E36-45E5-3A4BA72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C4B1-0F4A-9BF2-DA16-0B9D521C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586-BDBF-B0EA-64A7-C0649A1A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F7B3-2060-8C4B-B676-4497A5B1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4944-67D1-611A-CA7B-226E255B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D434-E1D5-3E19-5822-63A12D3A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070B-8B91-C6B0-57D1-04E5AC62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069D-AE11-7E0E-B058-B9527EB9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F49-E665-D88F-FE6B-A98FFF0A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D657-DCB2-CC6B-6B1A-C15EC8C43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D0ABC-446A-A8A7-FEA2-C5E54C952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0E23-8BF7-F946-3184-2D45C21B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7451-2439-3218-EC8F-7F79338D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2F93-2E93-29B5-90F9-8C49170F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36BB-C039-3A52-18E2-DE03596C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2169-F7F3-9B0C-70F1-C58D3CD7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17C4F-BC16-0104-1EC8-A89591C4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6F9F-DC1D-C5AE-D249-D9E312378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9A2A5-2204-2AD9-553E-66FCC2981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5ADC-6505-0B3B-3C67-76E6C40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D05DA-42E7-ABB4-E4C4-9B0D11DC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D179A-0E7A-05AF-A5DE-CB95D241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1F28-DD07-1A5A-CB62-0071A13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4F4F0-E265-4918-55B1-B4551DD9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E8E9E-6286-E208-05E9-40FD23BE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9579E-B7FE-9094-9267-60D86FAF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5D23A-65E4-5E9F-60BC-35C302A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F1614-F42B-BB7B-8E3B-DC0F518F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4E46-19BD-73C8-B921-3500F645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48C9-13AD-A919-BCE8-6E37053C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8C6F-CAF1-CE5B-EA51-EBBDA94E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002ED-7EE7-1ED8-8F57-2FDA06BE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0324-9804-5031-4D88-F8BBFBEB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BC8D-8A3C-A2A2-981E-1428CB52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C0CD7-622A-7E02-A270-9A092666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3B4-5B5B-BDAA-F960-3E672650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3DA6A-40FC-8E16-99DB-711CB129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1210-3642-E876-46D7-D06AC7D6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8A9-E844-F969-BD35-B3152707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5A905-FB94-1866-6E79-80A3B34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433B-10FF-0D95-DE22-4F5D730C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04784-1F00-0B3B-C5A0-C80E1305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158D-1B57-914A-DF42-64E61CED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1020-BAEF-9D3B-CDAC-FC05E012B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EC27-8CCA-42C5-BCCF-D9ABF9BEDDC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8C20-9557-41E0-772C-C30DC0F4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DDB7-D428-1194-55AE-1EFDD8A9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AD13-6BA3-48D2-8994-C3D8DA06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2BF8C0E-833D-D920-30B8-4171F6E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1" t="9091" r="4921" b="-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06F79-BE83-3C9E-2FCF-E021689E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504" y="1121450"/>
            <a:ext cx="6524623" cy="2616199"/>
          </a:xfrm>
        </p:spPr>
        <p:txBody>
          <a:bodyPr>
            <a:normAutofit/>
          </a:bodyPr>
          <a:lstStyle/>
          <a:p>
            <a:r>
              <a:rPr lang="en-US" dirty="0"/>
              <a:t>ISQA 8150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5035-D4BD-810C-86BF-D7144AF36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609" y="3996267"/>
            <a:ext cx="5332411" cy="1388534"/>
          </a:xfrm>
        </p:spPr>
        <p:txBody>
          <a:bodyPr>
            <a:normAutofit/>
          </a:bodyPr>
          <a:lstStyle/>
          <a:p>
            <a:r>
              <a:rPr lang="en-US" dirty="0"/>
              <a:t>By Joshua Ellis, Alex Daly, and </a:t>
            </a:r>
            <a:r>
              <a:rPr lang="en-US" dirty="0" err="1"/>
              <a:t>Satwik</a:t>
            </a:r>
            <a:r>
              <a:rPr lang="en-US" dirty="0"/>
              <a:t> Chandra</a:t>
            </a:r>
          </a:p>
        </p:txBody>
      </p:sp>
    </p:spTree>
    <p:extLst>
      <p:ext uri="{BB962C8B-B14F-4D97-AF65-F5344CB8AC3E}">
        <p14:creationId xmlns:p14="http://schemas.microsoft.com/office/powerpoint/2010/main" val="36373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BA356A-3FDD-DA9E-91C7-7CA39D85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665" y="746498"/>
            <a:ext cx="3511402" cy="51983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76791-76F6-FD15-4D44-D0D7A6C8C4B5}"/>
              </a:ext>
            </a:extLst>
          </p:cNvPr>
          <p:cNvSpPr txBox="1"/>
          <p:nvPr/>
        </p:nvSpPr>
        <p:spPr>
          <a:xfrm>
            <a:off x="593889" y="3723092"/>
            <a:ext cx="538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There is not a statistically significant difference between the delta scores for all the groups, meaning we cannot reject the null 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ECE84-4871-31B4-C878-014CF164EDAF}"/>
              </a:ext>
            </a:extLst>
          </p:cNvPr>
          <p:cNvSpPr txBox="1"/>
          <p:nvPr/>
        </p:nvSpPr>
        <p:spPr>
          <a:xfrm>
            <a:off x="593889" y="1306284"/>
            <a:ext cx="499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One-way </a:t>
            </a:r>
            <a:r>
              <a:rPr lang="en-US" sz="1600" dirty="0" err="1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test about the means between the delta scores for the different racial identities</a:t>
            </a:r>
            <a:endParaRPr lang="en-US" sz="16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5D30E-A897-60E9-D88C-04DDE1AFB4F9}"/>
                  </a:ext>
                </a:extLst>
              </p:cNvPr>
              <p:cNvSpPr txBox="1"/>
              <p:nvPr/>
            </p:nvSpPr>
            <p:spPr>
              <a:xfrm>
                <a:off x="593889" y="2514688"/>
                <a:ext cx="499337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Hypotheses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𝑐𝑎𝑢𝑐𝑎𝑠𝑖𝑎𝑛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𝑚𝑢𝑙𝑡𝑖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𝑟𝑎𝑐𝑖𝑎𝑙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𝑒𝑞𝑢𝑎𝑙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5D30E-A897-60E9-D88C-04DDE1AF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2514688"/>
                <a:ext cx="4993370" cy="830997"/>
              </a:xfrm>
              <a:prstGeom prst="rect">
                <a:avLst/>
              </a:prstGeom>
              <a:blipFill>
                <a:blip r:embed="rId3"/>
                <a:stretch>
                  <a:fillRect l="-610" t="-2206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7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CA93-69A5-097E-ACF8-81160947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(factorial Design)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BEDB5-BBC1-ADB3-F482-19171E09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2373649"/>
            <a:ext cx="4801270" cy="13717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04D2B-FEEE-2DEA-88A2-D9F1BA489EA5}"/>
              </a:ext>
            </a:extLst>
          </p:cNvPr>
          <p:cNvSpPr txBox="1"/>
          <p:nvPr/>
        </p:nvSpPr>
        <p:spPr>
          <a:xfrm>
            <a:off x="1438563" y="42905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Race: The average delta differs by race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question: The average delta differs by question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Interaction: The interaction between race and question is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90242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D488-497C-0AE9-BAF8-5D2644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3566"/>
            <a:ext cx="2531878" cy="361766"/>
          </a:xfrm>
        </p:spPr>
        <p:txBody>
          <a:bodyPr>
            <a:normAutofit fontScale="90000"/>
          </a:bodyPr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9DF0-522E-1207-E6A5-DEA41687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942" y="2178728"/>
            <a:ext cx="10137081" cy="361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1515"/>
              </a:buClr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65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BB3F-EB0C-D80B-9A00-66874CD4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DEEB-EDCA-10DD-2160-CC8D87E3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C1A6-65AA-AF17-A929-F7CD27A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B038-8EA6-4308-BD4D-E056055B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Data Explanation</a:t>
            </a:r>
          </a:p>
          <a:p>
            <a:r>
              <a:rPr lang="en-US">
                <a:cs typeface="Calibri" panose="020F0502020204030204"/>
              </a:rPr>
              <a:t>Descriptive Analysis</a:t>
            </a:r>
          </a:p>
          <a:p>
            <a:r>
              <a:rPr lang="en-US">
                <a:cs typeface="Calibri" panose="020F0502020204030204"/>
              </a:rPr>
              <a:t>Research Question 1 Analysis Method and Findings</a:t>
            </a:r>
          </a:p>
          <a:p>
            <a:r>
              <a:rPr lang="en-US">
                <a:cs typeface="Calibri" panose="020F0502020204030204"/>
              </a:rPr>
              <a:t>Research Question 2 Analysis Method and Findings</a:t>
            </a:r>
          </a:p>
          <a:p>
            <a:r>
              <a:rPr lang="en-US">
                <a:cs typeface="Calibri" panose="020F0502020204030204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3203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F85-EA62-67A7-63C0-2C519B85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Omaha Girls Rock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F53-7AC3-A241-E712-9238BF5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Local non-profit</a:t>
            </a:r>
          </a:p>
          <a:p>
            <a:r>
              <a:rPr lang="en-US"/>
              <a:t>Focuses on developing girl’s social skills through music programs</a:t>
            </a:r>
          </a:p>
          <a:p>
            <a:r>
              <a:rPr lang="en-US"/>
              <a:t>Provides survey pre and post programs asking likelihood to do various social activities</a:t>
            </a:r>
          </a:p>
          <a:p>
            <a:r>
              <a:rPr lang="en-US"/>
              <a:t>Data was processed before models were created</a:t>
            </a:r>
          </a:p>
        </p:txBody>
      </p:sp>
    </p:spTree>
    <p:extLst>
      <p:ext uri="{BB962C8B-B14F-4D97-AF65-F5344CB8AC3E}">
        <p14:creationId xmlns:p14="http://schemas.microsoft.com/office/powerpoint/2010/main" val="36788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CF2C-A9B7-E819-0DAE-E7B2EFA0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15FB-5F3A-4B10-78C7-73787753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6ABCE3-6FB6-227E-23D6-00197DB4935D}"/>
              </a:ext>
            </a:extLst>
          </p:cNvPr>
          <p:cNvSpPr txBox="1"/>
          <p:nvPr/>
        </p:nvSpPr>
        <p:spPr>
          <a:xfrm>
            <a:off x="406400" y="184726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0916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E369-892A-12FD-CBED-11DF602C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44" y="1867685"/>
            <a:ext cx="10018713" cy="10906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Are There Significant Differences in Answer Ratings for Various Outcomes in the Younger Group and the Older Group?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0FA24C-3651-7891-6F61-A0796D70AE1E}"/>
              </a:ext>
            </a:extLst>
          </p:cNvPr>
          <p:cNvSpPr txBox="1">
            <a:spLocks/>
          </p:cNvSpPr>
          <p:nvPr/>
        </p:nvSpPr>
        <p:spPr>
          <a:xfrm>
            <a:off x="1267070" y="3429000"/>
            <a:ext cx="10018713" cy="196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Question 1:</a:t>
            </a:r>
            <a:r>
              <a:rPr lang="en-US" sz="1600" dirty="0">
                <a:solidFill>
                  <a:schemeClr val="bg1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Which questions (if any) significantly improved after the OGR program between the younger group and older group participants?</a:t>
            </a:r>
          </a:p>
          <a:p>
            <a:endParaRPr lang="en-US" sz="1600" dirty="0">
              <a:solidFill>
                <a:schemeClr val="bg1"/>
              </a:solidFill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Question 2:</a:t>
            </a:r>
            <a:r>
              <a:rPr lang="en-US" sz="1600" dirty="0">
                <a:solidFill>
                  <a:schemeClr val="bg1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Is there a statistically significant difference between the delta scores of the Older Group and Younger Group (per question)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95C9E-0085-2B56-2C50-A1EA713B7026}"/>
              </a:ext>
            </a:extLst>
          </p:cNvPr>
          <p:cNvSpPr txBox="1"/>
          <p:nvPr/>
        </p:nvSpPr>
        <p:spPr>
          <a:xfrm>
            <a:off x="667780" y="4026462"/>
            <a:ext cx="523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Program m</a:t>
            </a:r>
            <a:r>
              <a:rPr lang="en-US" sz="16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ore effective for participants in the older group</a:t>
            </a:r>
            <a:endParaRPr lang="en-US" sz="1600" dirty="0"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b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lder </a:t>
            </a:r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roup: </a:t>
            </a:r>
            <a:r>
              <a:rPr lang="en-US" sz="16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12 out of 14 </a:t>
            </a:r>
            <a:r>
              <a:rPr lang="en-US" sz="1600" dirty="0">
                <a:effectLst/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questions have a statistically significant improvement between the pre- and post-test scores.</a:t>
            </a:r>
            <a:endParaRPr lang="en-US" sz="1600" b="1" dirty="0">
              <a:effectLst/>
              <a:latin typeface="Linux Biolin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effectLst/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Younger Group: </a:t>
            </a:r>
            <a:r>
              <a:rPr lang="en-US" sz="1600" dirty="0">
                <a:effectLst/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4 out of 14 questions have a statistically significant improvement between the pre- and post-test scores.</a:t>
            </a:r>
            <a:endParaRPr lang="en-US" sz="16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0A08C-C96C-A774-0658-B931E1B3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84" y="1016000"/>
            <a:ext cx="4905313" cy="54122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2A5EBE-FE89-3122-FEE1-5B3494685BBE}"/>
              </a:ext>
            </a:extLst>
          </p:cNvPr>
          <p:cNvSpPr txBox="1"/>
          <p:nvPr/>
        </p:nvSpPr>
        <p:spPr>
          <a:xfrm>
            <a:off x="667780" y="1406813"/>
            <a:ext cx="499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ight-tailed dependent (matched-sample) t-test at a 5% level of significance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Individual test for each question-age group combination (2 groups x 14 questions)</a:t>
            </a:r>
            <a:endParaRPr lang="en-US" sz="16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DF425C-1368-8B10-ED97-D45F3F5855B1}"/>
                  </a:ext>
                </a:extLst>
              </p:cNvPr>
              <p:cNvSpPr txBox="1"/>
              <p:nvPr/>
            </p:nvSpPr>
            <p:spPr>
              <a:xfrm>
                <a:off x="667780" y="2947470"/>
                <a:ext cx="4993370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Hypotheses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≤0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DF425C-1368-8B10-ED97-D45F3F58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0" y="2947470"/>
                <a:ext cx="4993370" cy="861774"/>
              </a:xfrm>
              <a:prstGeom prst="rect">
                <a:avLst/>
              </a:prstGeom>
              <a:blipFill>
                <a:blip r:embed="rId3"/>
                <a:stretch>
                  <a:fillRect l="-733" t="-2128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53B74D0-D678-9F1C-A539-AE8CA87DFEBD}"/>
              </a:ext>
            </a:extLst>
          </p:cNvPr>
          <p:cNvSpPr txBox="1"/>
          <p:nvPr/>
        </p:nvSpPr>
        <p:spPr>
          <a:xfrm>
            <a:off x="328103" y="173932"/>
            <a:ext cx="7854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Question 1:</a:t>
            </a:r>
            <a:r>
              <a:rPr lang="en-US" sz="20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Which questions (if any) significantly improved after the OGR program between the younger group and older group participants?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E8830-0617-C0F1-4119-152F68276F19}"/>
              </a:ext>
            </a:extLst>
          </p:cNvPr>
          <p:cNvSpPr txBox="1"/>
          <p:nvPr/>
        </p:nvSpPr>
        <p:spPr>
          <a:xfrm>
            <a:off x="10158772" y="708223"/>
            <a:ext cx="17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263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B3E23E-A1EA-29C5-95BF-B0A52D00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68" y="2037086"/>
            <a:ext cx="4604313" cy="30863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45F6ED-C44A-B711-9EC9-35D3CEFCEFC6}"/>
              </a:ext>
            </a:extLst>
          </p:cNvPr>
          <p:cNvSpPr txBox="1"/>
          <p:nvPr/>
        </p:nvSpPr>
        <p:spPr>
          <a:xfrm>
            <a:off x="593889" y="3723092"/>
            <a:ext cx="5386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There is not a statistically significant difference between the delta scores for the younger group and the older group for </a:t>
            </a:r>
            <a:r>
              <a:rPr lang="en-US" sz="1600" b="1" u="sng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of the questions. 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Only samples for questions 20, 24, 25, and 1 provide enough evidence to reject the null hypothesis.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20: Express your feelings to another kid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24: Ask another student for help when you need it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25: Make friends with kids your age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1: You can learn new things, but you can’t really change your basic intelligence</a:t>
            </a:r>
            <a:endParaRPr lang="en-US" sz="16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9B2A8-5555-F400-6893-0B0CD12644AD}"/>
              </a:ext>
            </a:extLst>
          </p:cNvPr>
          <p:cNvSpPr txBox="1"/>
          <p:nvPr/>
        </p:nvSpPr>
        <p:spPr>
          <a:xfrm>
            <a:off x="328103" y="173932"/>
            <a:ext cx="7854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Question 2:</a:t>
            </a:r>
            <a:r>
              <a:rPr lang="en-US" sz="20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Is there a statistically significant difference between the delta scores of the Older Group and Younger Group (per question)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5B5068-617A-BFAB-9F22-58BFB293F6FE}"/>
                  </a:ext>
                </a:extLst>
              </p:cNvPr>
              <p:cNvSpPr txBox="1"/>
              <p:nvPr/>
            </p:nvSpPr>
            <p:spPr>
              <a:xfrm>
                <a:off x="593889" y="1090840"/>
                <a:ext cx="49933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inux Libertine"/>
                    <a:ea typeface="Calibri" panose="020F0502020204030204" pitchFamily="34" charset="0"/>
                    <a:cs typeface="Times New Roman" panose="02020603050405020304" pitchFamily="18" charset="0"/>
                  </a:rPr>
                  <a:t>Test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Linux Libertine"/>
                    <a:ea typeface="Calibri" panose="020F0502020204030204" pitchFamily="34" charset="0"/>
                    <a:cs typeface="Times New Roman" panose="02020603050405020304" pitchFamily="18" charset="0"/>
                  </a:rPr>
                  <a:t>Independent t-test about the means between the delta scores for the Younger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Linux Libertine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Older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Linux Libertine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Linux Libertine"/>
                    <a:ea typeface="Calibri" panose="020F0502020204030204" pitchFamily="34" charset="0"/>
                    <a:cs typeface="Times New Roman" panose="02020603050405020304" pitchFamily="18" charset="0"/>
                  </a:rPr>
                  <a:t>Individual test for each question (14)</a:t>
                </a:r>
                <a:endParaRPr lang="en-US" sz="1400" dirty="0">
                  <a:effectLst/>
                  <a:latin typeface="Linux Libertine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5B5068-617A-BFAB-9F22-58BFB293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1090840"/>
                <a:ext cx="4993370" cy="1323439"/>
              </a:xfrm>
              <a:prstGeom prst="rect">
                <a:avLst/>
              </a:prstGeom>
              <a:blipFill>
                <a:blip r:embed="rId3"/>
                <a:stretch>
                  <a:fillRect l="-610" t="-1843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550D5-7C00-28CB-A944-D02704FD7CB6}"/>
                  </a:ext>
                </a:extLst>
              </p:cNvPr>
              <p:cNvSpPr txBox="1"/>
              <p:nvPr/>
            </p:nvSpPr>
            <p:spPr>
              <a:xfrm>
                <a:off x="593889" y="2637798"/>
                <a:ext cx="4993370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Hypotheses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≤0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550D5-7C00-28CB-A944-D02704FD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2637798"/>
                <a:ext cx="4993370" cy="861774"/>
              </a:xfrm>
              <a:prstGeom prst="rect">
                <a:avLst/>
              </a:prstGeom>
              <a:blipFill>
                <a:blip r:embed="rId4"/>
                <a:stretch>
                  <a:fillRect l="-610" t="-2128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339F3D1-97C4-A18D-05BB-3D08D52B2DE2}"/>
              </a:ext>
            </a:extLst>
          </p:cNvPr>
          <p:cNvSpPr txBox="1"/>
          <p:nvPr/>
        </p:nvSpPr>
        <p:spPr>
          <a:xfrm>
            <a:off x="10460999" y="1729309"/>
            <a:ext cx="106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800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E369-892A-12FD-CBED-11DF602C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883685"/>
            <a:ext cx="10018713" cy="1090630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Does the race/ethnicity of participants influence the change in scores for various questions over time? </a:t>
            </a:r>
          </a:p>
        </p:txBody>
      </p:sp>
    </p:spTree>
    <p:extLst>
      <p:ext uri="{BB962C8B-B14F-4D97-AF65-F5344CB8AC3E}">
        <p14:creationId xmlns:p14="http://schemas.microsoft.com/office/powerpoint/2010/main" val="42561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Linux Biolinum</vt:lpstr>
      <vt:lpstr>Linux Libertine</vt:lpstr>
      <vt:lpstr>Office Theme</vt:lpstr>
      <vt:lpstr>ISQA 8150 Research Project</vt:lpstr>
      <vt:lpstr>Agenda</vt:lpstr>
      <vt:lpstr>Omaha Girls Rock Data</vt:lpstr>
      <vt:lpstr>Data Processing</vt:lpstr>
      <vt:lpstr>PowerPoint Presentation</vt:lpstr>
      <vt:lpstr>Are There Significant Differences in Answer Ratings for Various Outcomes in the Younger Group and the Older Group?</vt:lpstr>
      <vt:lpstr>PowerPoint Presentation</vt:lpstr>
      <vt:lpstr>PowerPoint Presentation</vt:lpstr>
      <vt:lpstr>Does the race/ethnicity of participants influence the change in scores for various questions over time? </vt:lpstr>
      <vt:lpstr>PowerPoint Presentation</vt:lpstr>
      <vt:lpstr>Two-way (factorial Design)</vt:lpstr>
      <vt:lpstr>Conclusion: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Ellis</dc:creator>
  <cp:lastModifiedBy>Josh Ellis</cp:lastModifiedBy>
  <cp:revision>1</cp:revision>
  <dcterms:created xsi:type="dcterms:W3CDTF">2022-12-01T01:04:36Z</dcterms:created>
  <dcterms:modified xsi:type="dcterms:W3CDTF">2022-12-08T05:24:23Z</dcterms:modified>
</cp:coreProperties>
</file>