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4" r:id="rId7"/>
    <p:sldId id="265"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26DEC-36D1-E45A-DE19-74EBC1057BA9}" v="17" dt="2022-12-04T20:37:23.382"/>
    <p1510:client id="{74B77358-6B7D-470A-8E41-6CD01E0EF01A}" v="5" dt="2022-12-05T01:22:26.644"/>
    <p1510:client id="{C5264299-6FE5-9F96-CE03-25CE28416441}" v="294" dt="2022-12-07T22:25:35.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Daly" userId="a793e76d-94f8-4b77-9a24-460fb4ed85b6" providerId="ADAL" clId="{74B77358-6B7D-470A-8E41-6CD01E0EF01A}"/>
    <pc:docChg chg="undo custSel addSld delSld modSld">
      <pc:chgData name="Alex Daly" userId="a793e76d-94f8-4b77-9a24-460fb4ed85b6" providerId="ADAL" clId="{74B77358-6B7D-470A-8E41-6CD01E0EF01A}" dt="2022-12-05T01:29:03.957" v="893" actId="20577"/>
      <pc:docMkLst>
        <pc:docMk/>
      </pc:docMkLst>
      <pc:sldChg chg="addSp delSp modSp mod setBg addAnim setClrOvrMap delDesignElem">
        <pc:chgData name="Alex Daly" userId="a793e76d-94f8-4b77-9a24-460fb4ed85b6" providerId="ADAL" clId="{74B77358-6B7D-470A-8E41-6CD01E0EF01A}" dt="2022-12-05T01:22:26.644" v="141" actId="20577"/>
        <pc:sldMkLst>
          <pc:docMk/>
          <pc:sldMk cId="3637328124" sldId="256"/>
        </pc:sldMkLst>
        <pc:spChg chg="mod">
          <ac:chgData name="Alex Daly" userId="a793e76d-94f8-4b77-9a24-460fb4ed85b6" providerId="ADAL" clId="{74B77358-6B7D-470A-8E41-6CD01E0EF01A}" dt="2022-12-05T01:18:38.309" v="102" actId="26606"/>
          <ac:spMkLst>
            <pc:docMk/>
            <pc:sldMk cId="3637328124" sldId="256"/>
            <ac:spMk id="2" creationId="{38906F79-BE83-3C9E-2FCF-E021689EF945}"/>
          </ac:spMkLst>
        </pc:spChg>
        <pc:spChg chg="mod">
          <ac:chgData name="Alex Daly" userId="a793e76d-94f8-4b77-9a24-460fb4ed85b6" providerId="ADAL" clId="{74B77358-6B7D-470A-8E41-6CD01E0EF01A}" dt="2022-12-05T01:22:26.644" v="141" actId="20577"/>
          <ac:spMkLst>
            <pc:docMk/>
            <pc:sldMk cId="3637328124" sldId="256"/>
            <ac:spMk id="3" creationId="{4D225035-D4BD-810C-86BF-D7144AF367D6}"/>
          </ac:spMkLst>
        </pc:spChg>
        <pc:spChg chg="add del">
          <ac:chgData name="Alex Daly" userId="a793e76d-94f8-4b77-9a24-460fb4ed85b6" providerId="ADAL" clId="{74B77358-6B7D-470A-8E41-6CD01E0EF01A}" dt="2022-12-05T01:18:42.051" v="104"/>
          <ac:spMkLst>
            <pc:docMk/>
            <pc:sldMk cId="3637328124" sldId="256"/>
            <ac:spMk id="7" creationId="{424EB265-F02F-4B59-A508-C6EB995F2183}"/>
          </ac:spMkLst>
        </pc:spChg>
        <pc:spChg chg="add">
          <ac:chgData name="Alex Daly" userId="a793e76d-94f8-4b77-9a24-460fb4ed85b6" providerId="ADAL" clId="{74B77358-6B7D-470A-8E41-6CD01E0EF01A}" dt="2022-12-05T01:18:45.292" v="105" actId="26606"/>
          <ac:spMkLst>
            <pc:docMk/>
            <pc:sldMk cId="3637328124" sldId="256"/>
            <ac:spMk id="8" creationId="{4FEB7930-F0D6-4044-8BA9-D730103DBF13}"/>
          </ac:spMkLst>
        </pc:spChg>
        <pc:spChg chg="add del">
          <ac:chgData name="Alex Daly" userId="a793e76d-94f8-4b77-9a24-460fb4ed85b6" providerId="ADAL" clId="{74B77358-6B7D-470A-8E41-6CD01E0EF01A}" dt="2022-12-05T01:18:26.101" v="97"/>
          <ac:spMkLst>
            <pc:docMk/>
            <pc:sldMk cId="3637328124" sldId="256"/>
            <ac:spMk id="9" creationId="{E58348C3-6249-4952-AA86-C63DB35EA9F2}"/>
          </ac:spMkLst>
        </pc:spChg>
        <pc:grpChg chg="add del">
          <ac:chgData name="Alex Daly" userId="a793e76d-94f8-4b77-9a24-460fb4ed85b6" providerId="ADAL" clId="{74B77358-6B7D-470A-8E41-6CD01E0EF01A}" dt="2022-12-05T01:18:36.460" v="99" actId="26606"/>
          <ac:grpSpMkLst>
            <pc:docMk/>
            <pc:sldMk cId="3637328124" sldId="256"/>
            <ac:grpSpMk id="10" creationId="{2D6AE5D8-40C2-4D62-AA3B-20655AAF4193}"/>
          </ac:grpSpMkLst>
        </pc:grpChg>
        <pc:grpChg chg="add del">
          <ac:chgData name="Alex Daly" userId="a793e76d-94f8-4b77-9a24-460fb4ed85b6" providerId="ADAL" clId="{74B77358-6B7D-470A-8E41-6CD01E0EF01A}" dt="2022-12-05T01:18:26.101" v="97"/>
          <ac:grpSpMkLst>
            <pc:docMk/>
            <pc:sldMk cId="3637328124" sldId="256"/>
            <ac:grpSpMk id="11" creationId="{DE6174AD-DBB0-43E6-98C2-738DB3A15244}"/>
          </ac:grpSpMkLst>
        </pc:grpChg>
        <pc:grpChg chg="add del">
          <ac:chgData name="Alex Daly" userId="a793e76d-94f8-4b77-9a24-460fb4ed85b6" providerId="ADAL" clId="{74B77358-6B7D-470A-8E41-6CD01E0EF01A}" dt="2022-12-05T01:18:42.051" v="104"/>
          <ac:grpSpMkLst>
            <pc:docMk/>
            <pc:sldMk cId="3637328124" sldId="256"/>
            <ac:grpSpMk id="12" creationId="{2C998072-124D-48E2-A6E2-8F1E8ED837F6}"/>
          </ac:grpSpMkLst>
        </pc:grpChg>
        <pc:grpChg chg="add">
          <ac:chgData name="Alex Daly" userId="a793e76d-94f8-4b77-9a24-460fb4ed85b6" providerId="ADAL" clId="{74B77358-6B7D-470A-8E41-6CD01E0EF01A}" dt="2022-12-05T01:18:45.292" v="105" actId="26606"/>
          <ac:grpSpMkLst>
            <pc:docMk/>
            <pc:sldMk cId="3637328124" sldId="256"/>
            <ac:grpSpMk id="15" creationId="{3D37B8A0-A486-4042-834D-0C08DD3B4302}"/>
          </ac:grpSpMkLst>
        </pc:grpChg>
        <pc:grpChg chg="add del">
          <ac:chgData name="Alex Daly" userId="a793e76d-94f8-4b77-9a24-460fb4ed85b6" providerId="ADAL" clId="{74B77358-6B7D-470A-8E41-6CD01E0EF01A}" dt="2022-12-05T01:18:42.051" v="104"/>
          <ac:grpSpMkLst>
            <pc:docMk/>
            <pc:sldMk cId="3637328124" sldId="256"/>
            <ac:grpSpMk id="16" creationId="{7C1932C4-6593-4E91-A419-A6DD5ACF2AA1}"/>
          </ac:grpSpMkLst>
        </pc:grpChg>
        <pc:grpChg chg="add">
          <ac:chgData name="Alex Daly" userId="a793e76d-94f8-4b77-9a24-460fb4ed85b6" providerId="ADAL" clId="{74B77358-6B7D-470A-8E41-6CD01E0EF01A}" dt="2022-12-05T01:18:45.292" v="105" actId="26606"/>
          <ac:grpSpMkLst>
            <pc:docMk/>
            <pc:sldMk cId="3637328124" sldId="256"/>
            <ac:grpSpMk id="25" creationId="{945CE9A4-4A26-4B57-A688-E6D3A8498AB1}"/>
          </ac:grpSpMkLst>
        </pc:grpChg>
        <pc:picChg chg="add mod ord">
          <ac:chgData name="Alex Daly" userId="a793e76d-94f8-4b77-9a24-460fb4ed85b6" providerId="ADAL" clId="{74B77358-6B7D-470A-8E41-6CD01E0EF01A}" dt="2022-12-05T01:18:38.309" v="102" actId="26606"/>
          <ac:picMkLst>
            <pc:docMk/>
            <pc:sldMk cId="3637328124" sldId="256"/>
            <ac:picMk id="5" creationId="{52BF8C0E-833D-D920-30B8-4171F6E6F79C}"/>
          </ac:picMkLst>
        </pc:picChg>
      </pc:sldChg>
      <pc:sldChg chg="addSp modSp del mod setBg">
        <pc:chgData name="Alex Daly" userId="a793e76d-94f8-4b77-9a24-460fb4ed85b6" providerId="ADAL" clId="{74B77358-6B7D-470A-8E41-6CD01E0EF01A}" dt="2022-12-05T01:19:11.767" v="107" actId="2696"/>
        <pc:sldMkLst>
          <pc:docMk/>
          <pc:sldMk cId="2978766832" sldId="257"/>
        </pc:sldMkLst>
        <pc:spChg chg="mod">
          <ac:chgData name="Alex Daly" userId="a793e76d-94f8-4b77-9a24-460fb4ed85b6" providerId="ADAL" clId="{74B77358-6B7D-470A-8E41-6CD01E0EF01A}" dt="2022-12-05T01:19:04.965" v="106" actId="26606"/>
          <ac:spMkLst>
            <pc:docMk/>
            <pc:sldMk cId="2978766832" sldId="257"/>
            <ac:spMk id="2" creationId="{51126873-669E-8BDD-0309-323747FDFD43}"/>
          </ac:spMkLst>
        </pc:spChg>
        <pc:spChg chg="mod">
          <ac:chgData name="Alex Daly" userId="a793e76d-94f8-4b77-9a24-460fb4ed85b6" providerId="ADAL" clId="{74B77358-6B7D-470A-8E41-6CD01E0EF01A}" dt="2022-12-05T01:19:04.965" v="106" actId="26606"/>
          <ac:spMkLst>
            <pc:docMk/>
            <pc:sldMk cId="2978766832" sldId="257"/>
            <ac:spMk id="3" creationId="{37559CF4-8673-4922-A63F-5C6652784A14}"/>
          </ac:spMkLst>
        </pc:spChg>
        <pc:spChg chg="add">
          <ac:chgData name="Alex Daly" userId="a793e76d-94f8-4b77-9a24-460fb4ed85b6" providerId="ADAL" clId="{74B77358-6B7D-470A-8E41-6CD01E0EF01A}" dt="2022-12-05T01:19:04.965" v="106" actId="26606"/>
          <ac:spMkLst>
            <pc:docMk/>
            <pc:sldMk cId="2978766832" sldId="257"/>
            <ac:spMk id="8" creationId="{01355D4F-439D-46D1-9007-6D39B8422A19}"/>
          </ac:spMkLst>
        </pc:spChg>
        <pc:grpChg chg="add">
          <ac:chgData name="Alex Daly" userId="a793e76d-94f8-4b77-9a24-460fb4ed85b6" providerId="ADAL" clId="{74B77358-6B7D-470A-8E41-6CD01E0EF01A}" dt="2022-12-05T01:19:04.965" v="106" actId="26606"/>
          <ac:grpSpMkLst>
            <pc:docMk/>
            <pc:sldMk cId="2978766832" sldId="257"/>
            <ac:grpSpMk id="10" creationId="{BAACB4EA-FD87-4345-AC16-8265F9596779}"/>
          </ac:grpSpMkLst>
        </pc:grpChg>
      </pc:sldChg>
      <pc:sldChg chg="modSp mod">
        <pc:chgData name="Alex Daly" userId="a793e76d-94f8-4b77-9a24-460fb4ed85b6" providerId="ADAL" clId="{74B77358-6B7D-470A-8E41-6CD01E0EF01A}" dt="2022-12-05T01:29:03.957" v="893" actId="20577"/>
        <pc:sldMkLst>
          <pc:docMk/>
          <pc:sldMk cId="2532035497" sldId="258"/>
        </pc:sldMkLst>
        <pc:spChg chg="mod">
          <ac:chgData name="Alex Daly" userId="a793e76d-94f8-4b77-9a24-460fb4ed85b6" providerId="ADAL" clId="{74B77358-6B7D-470A-8E41-6CD01E0EF01A}" dt="2022-12-05T01:19:36.426" v="113" actId="20577"/>
          <ac:spMkLst>
            <pc:docMk/>
            <pc:sldMk cId="2532035497" sldId="258"/>
            <ac:spMk id="2" creationId="{8005C1A6-65AA-AF17-A929-F7CD27AE197D}"/>
          </ac:spMkLst>
        </pc:spChg>
        <pc:spChg chg="mod">
          <ac:chgData name="Alex Daly" userId="a793e76d-94f8-4b77-9a24-460fb4ed85b6" providerId="ADAL" clId="{74B77358-6B7D-470A-8E41-6CD01E0EF01A}" dt="2022-12-05T01:29:03.957" v="893" actId="20577"/>
          <ac:spMkLst>
            <pc:docMk/>
            <pc:sldMk cId="2532035497" sldId="258"/>
            <ac:spMk id="3" creationId="{2CA7B038-8EA6-4308-BD4D-E056055B20CA}"/>
          </ac:spMkLst>
        </pc:spChg>
      </pc:sldChg>
      <pc:sldChg chg="modSp new mod">
        <pc:chgData name="Alex Daly" userId="a793e76d-94f8-4b77-9a24-460fb4ed85b6" providerId="ADAL" clId="{74B77358-6B7D-470A-8E41-6CD01E0EF01A}" dt="2022-12-05T01:23:00.574" v="166" actId="20577"/>
        <pc:sldMkLst>
          <pc:docMk/>
          <pc:sldMk cId="3678845139" sldId="259"/>
        </pc:sldMkLst>
        <pc:spChg chg="mod">
          <ac:chgData name="Alex Daly" userId="a793e76d-94f8-4b77-9a24-460fb4ed85b6" providerId="ADAL" clId="{74B77358-6B7D-470A-8E41-6CD01E0EF01A}" dt="2022-12-05T01:23:00.574" v="166" actId="20577"/>
          <ac:spMkLst>
            <pc:docMk/>
            <pc:sldMk cId="3678845139" sldId="259"/>
            <ac:spMk id="2" creationId="{B198FF85-EA62-67A7-63C0-2C519B85ADC9}"/>
          </ac:spMkLst>
        </pc:spChg>
      </pc:sldChg>
      <pc:sldChg chg="modSp new mod">
        <pc:chgData name="Alex Daly" userId="a793e76d-94f8-4b77-9a24-460fb4ed85b6" providerId="ADAL" clId="{74B77358-6B7D-470A-8E41-6CD01E0EF01A}" dt="2022-12-05T01:23:19.243" v="189" actId="313"/>
        <pc:sldMkLst>
          <pc:docMk/>
          <pc:sldMk cId="2091668939" sldId="260"/>
        </pc:sldMkLst>
        <pc:spChg chg="mod">
          <ac:chgData name="Alex Daly" userId="a793e76d-94f8-4b77-9a24-460fb4ed85b6" providerId="ADAL" clId="{74B77358-6B7D-470A-8E41-6CD01E0EF01A}" dt="2022-12-05T01:23:19.243" v="189" actId="313"/>
          <ac:spMkLst>
            <pc:docMk/>
            <pc:sldMk cId="2091668939" sldId="260"/>
            <ac:spMk id="2" creationId="{D053BB6D-C95D-6580-47FD-DBC4AFC28408}"/>
          </ac:spMkLst>
        </pc:spChg>
      </pc:sldChg>
      <pc:sldChg chg="modSp new mod">
        <pc:chgData name="Alex Daly" userId="a793e76d-94f8-4b77-9a24-460fb4ed85b6" providerId="ADAL" clId="{74B77358-6B7D-470A-8E41-6CD01E0EF01A}" dt="2022-12-05T01:24:38.337" v="468" actId="20577"/>
        <pc:sldMkLst>
          <pc:docMk/>
          <pc:sldMk cId="221988739" sldId="261"/>
        </pc:sldMkLst>
        <pc:spChg chg="mod">
          <ac:chgData name="Alex Daly" userId="a793e76d-94f8-4b77-9a24-460fb4ed85b6" providerId="ADAL" clId="{74B77358-6B7D-470A-8E41-6CD01E0EF01A}" dt="2022-12-05T01:24:38.337" v="468" actId="20577"/>
          <ac:spMkLst>
            <pc:docMk/>
            <pc:sldMk cId="221988739" sldId="261"/>
            <ac:spMk id="2" creationId="{7867E369-892A-12FD-CBED-11DF602C00C8}"/>
          </ac:spMkLst>
        </pc:spChg>
      </pc:sldChg>
      <pc:sldChg chg="modSp new mod">
        <pc:chgData name="Alex Daly" userId="a793e76d-94f8-4b77-9a24-460fb4ed85b6" providerId="ADAL" clId="{74B77358-6B7D-470A-8E41-6CD01E0EF01A}" dt="2022-12-05T01:26:36.885" v="639" actId="20577"/>
        <pc:sldMkLst>
          <pc:docMk/>
          <pc:sldMk cId="1746589209" sldId="262"/>
        </pc:sldMkLst>
        <pc:spChg chg="mod">
          <ac:chgData name="Alex Daly" userId="a793e76d-94f8-4b77-9a24-460fb4ed85b6" providerId="ADAL" clId="{74B77358-6B7D-470A-8E41-6CD01E0EF01A}" dt="2022-12-05T01:25:50.108" v="575" actId="27636"/>
          <ac:spMkLst>
            <pc:docMk/>
            <pc:sldMk cId="1746589209" sldId="262"/>
            <ac:spMk id="2" creationId="{0BF3936F-A5F9-7A42-88D9-D65F255245C7}"/>
          </ac:spMkLst>
        </pc:spChg>
        <pc:spChg chg="mod">
          <ac:chgData name="Alex Daly" userId="a793e76d-94f8-4b77-9a24-460fb4ed85b6" providerId="ADAL" clId="{74B77358-6B7D-470A-8E41-6CD01E0EF01A}" dt="2022-12-05T01:26:36.885" v="639" actId="20577"/>
          <ac:spMkLst>
            <pc:docMk/>
            <pc:sldMk cId="1746589209" sldId="262"/>
            <ac:spMk id="3" creationId="{CBDFEA35-EC50-22B3-2A1B-8D95F61027A9}"/>
          </ac:spMkLst>
        </pc:spChg>
      </pc:sldChg>
      <pc:sldChg chg="modSp new mod">
        <pc:chgData name="Alex Daly" userId="a793e76d-94f8-4b77-9a24-460fb4ed85b6" providerId="ADAL" clId="{74B77358-6B7D-470A-8E41-6CD01E0EF01A}" dt="2022-12-05T01:26:46.272" v="651" actId="20577"/>
        <pc:sldMkLst>
          <pc:docMk/>
          <pc:sldMk cId="2247401716" sldId="263"/>
        </pc:sldMkLst>
        <pc:spChg chg="mod">
          <ac:chgData name="Alex Daly" userId="a793e76d-94f8-4b77-9a24-460fb4ed85b6" providerId="ADAL" clId="{74B77358-6B7D-470A-8E41-6CD01E0EF01A}" dt="2022-12-05T01:26:46.272" v="651" actId="20577"/>
          <ac:spMkLst>
            <pc:docMk/>
            <pc:sldMk cId="2247401716" sldId="263"/>
            <ac:spMk id="2" creationId="{9B91BB3F-EB0C-D80B-9A00-66874CD448AB}"/>
          </ac:spMkLst>
        </pc:spChg>
      </pc:sldChg>
    </pc:docChg>
  </pc:docChgLst>
  <pc:docChgLst>
    <pc:chgData name="Satwik chowdary Chandra" userId="S::satwikchowdarychan@unomaha.edu::e5153756-a635-4132-8d6d-7ba29aa35683" providerId="AD" clId="Web-{5EC26DEC-36D1-E45A-DE19-74EBC1057BA9}"/>
    <pc:docChg chg="addSld modSld">
      <pc:chgData name="Satwik chowdary Chandra" userId="S::satwikchowdarychan@unomaha.edu::e5153756-a635-4132-8d6d-7ba29aa35683" providerId="AD" clId="Web-{5EC26DEC-36D1-E45A-DE19-74EBC1057BA9}" dt="2022-12-04T20:37:23.382" v="16" actId="20577"/>
      <pc:docMkLst>
        <pc:docMk/>
      </pc:docMkLst>
      <pc:sldChg chg="modSp new">
        <pc:chgData name="Satwik chowdary Chandra" userId="S::satwikchowdarychan@unomaha.edu::e5153756-a635-4132-8d6d-7ba29aa35683" providerId="AD" clId="Web-{5EC26DEC-36D1-E45A-DE19-74EBC1057BA9}" dt="2022-12-04T20:37:23.382" v="16" actId="20577"/>
        <pc:sldMkLst>
          <pc:docMk/>
          <pc:sldMk cId="2978766832" sldId="257"/>
        </pc:sldMkLst>
        <pc:spChg chg="mod">
          <ac:chgData name="Satwik chowdary Chandra" userId="S::satwikchowdarychan@unomaha.edu::e5153756-a635-4132-8d6d-7ba29aa35683" providerId="AD" clId="Web-{5EC26DEC-36D1-E45A-DE19-74EBC1057BA9}" dt="2022-12-04T20:37:23.382" v="16" actId="20577"/>
          <ac:spMkLst>
            <pc:docMk/>
            <pc:sldMk cId="2978766832" sldId="257"/>
            <ac:spMk id="2" creationId="{51126873-669E-8BDD-0309-323747FDFD43}"/>
          </ac:spMkLst>
        </pc:spChg>
      </pc:sldChg>
      <pc:sldChg chg="modSp new">
        <pc:chgData name="Satwik chowdary Chandra" userId="S::satwikchowdarychan@unomaha.edu::e5153756-a635-4132-8d6d-7ba29aa35683" providerId="AD" clId="Web-{5EC26DEC-36D1-E45A-DE19-74EBC1057BA9}" dt="2022-12-04T20:34:20.112" v="2" actId="20577"/>
        <pc:sldMkLst>
          <pc:docMk/>
          <pc:sldMk cId="2532035497" sldId="258"/>
        </pc:sldMkLst>
        <pc:spChg chg="mod">
          <ac:chgData name="Satwik chowdary Chandra" userId="S::satwikchowdarychan@unomaha.edu::e5153756-a635-4132-8d6d-7ba29aa35683" providerId="AD" clId="Web-{5EC26DEC-36D1-E45A-DE19-74EBC1057BA9}" dt="2022-12-04T20:34:20.112" v="2" actId="20577"/>
          <ac:spMkLst>
            <pc:docMk/>
            <pc:sldMk cId="2532035497" sldId="258"/>
            <ac:spMk id="3" creationId="{2CA7B038-8EA6-4308-BD4D-E056055B20CA}"/>
          </ac:spMkLst>
        </pc:spChg>
      </pc:sldChg>
    </pc:docChg>
  </pc:docChgLst>
  <pc:docChgLst>
    <pc:chgData name="Satwik chowdary Chandra" userId="S::satwikchowdarychan@unomaha.edu::e5153756-a635-4132-8d6d-7ba29aa35683" providerId="AD" clId="Web-{C5264299-6FE5-9F96-CE03-25CE28416441}"/>
    <pc:docChg chg="addSld modSld">
      <pc:chgData name="Satwik chowdary Chandra" userId="S::satwikchowdarychan@unomaha.edu::e5153756-a635-4132-8d6d-7ba29aa35683" providerId="AD" clId="Web-{C5264299-6FE5-9F96-CE03-25CE28416441}" dt="2022-12-07T22:25:30.795" v="259" actId="20577"/>
      <pc:docMkLst>
        <pc:docMk/>
      </pc:docMkLst>
      <pc:sldChg chg="modSp">
        <pc:chgData name="Satwik chowdary Chandra" userId="S::satwikchowdarychan@unomaha.edu::e5153756-a635-4132-8d6d-7ba29aa35683" providerId="AD" clId="Web-{C5264299-6FE5-9F96-CE03-25CE28416441}" dt="2022-12-07T21:32:33.388" v="134" actId="14100"/>
        <pc:sldMkLst>
          <pc:docMk/>
          <pc:sldMk cId="221988739" sldId="261"/>
        </pc:sldMkLst>
        <pc:spChg chg="mod">
          <ac:chgData name="Satwik chowdary Chandra" userId="S::satwikchowdarychan@unomaha.edu::e5153756-a635-4132-8d6d-7ba29aa35683" providerId="AD" clId="Web-{C5264299-6FE5-9F96-CE03-25CE28416441}" dt="2022-12-07T21:32:33.388" v="134" actId="14100"/>
          <ac:spMkLst>
            <pc:docMk/>
            <pc:sldMk cId="221988739" sldId="261"/>
            <ac:spMk id="3" creationId="{3D9DE302-848E-A65F-56E5-7AB7E8727057}"/>
          </ac:spMkLst>
        </pc:spChg>
      </pc:sldChg>
      <pc:sldChg chg="addSp delSp modSp new mod setBg">
        <pc:chgData name="Satwik chowdary Chandra" userId="S::satwikchowdarychan@unomaha.edu::e5153756-a635-4132-8d6d-7ba29aa35683" providerId="AD" clId="Web-{C5264299-6FE5-9F96-CE03-25CE28416441}" dt="2022-12-07T22:23:19.057" v="234" actId="1076"/>
        <pc:sldMkLst>
          <pc:docMk/>
          <pc:sldMk cId="1226312778" sldId="264"/>
        </pc:sldMkLst>
        <pc:spChg chg="mod">
          <ac:chgData name="Satwik chowdary Chandra" userId="S::satwikchowdarychan@unomaha.edu::e5153756-a635-4132-8d6d-7ba29aa35683" providerId="AD" clId="Web-{C5264299-6FE5-9F96-CE03-25CE28416441}" dt="2022-12-07T22:18:19.956" v="232" actId="20577"/>
          <ac:spMkLst>
            <pc:docMk/>
            <pc:sldMk cId="1226312778" sldId="264"/>
            <ac:spMk id="2" creationId="{78BA59DF-B92E-6CB9-C3BC-F0ADC5C73664}"/>
          </ac:spMkLst>
        </pc:spChg>
        <pc:spChg chg="del">
          <ac:chgData name="Satwik chowdary Chandra" userId="S::satwikchowdarychan@unomaha.edu::e5153756-a635-4132-8d6d-7ba29aa35683" providerId="AD" clId="Web-{C5264299-6FE5-9F96-CE03-25CE28416441}" dt="2022-12-07T21:45:01.266" v="137"/>
          <ac:spMkLst>
            <pc:docMk/>
            <pc:sldMk cId="1226312778" sldId="264"/>
            <ac:spMk id="3" creationId="{11D1A395-CFDA-31E9-0335-39B21584CBC5}"/>
          </ac:spMkLst>
        </pc:spChg>
        <pc:spChg chg="add mod">
          <ac:chgData name="Satwik chowdary Chandra" userId="S::satwikchowdarychan@unomaha.edu::e5153756-a635-4132-8d6d-7ba29aa35683" providerId="AD" clId="Web-{C5264299-6FE5-9F96-CE03-25CE28416441}" dt="2022-12-07T22:23:08.979" v="233" actId="20577"/>
          <ac:spMkLst>
            <pc:docMk/>
            <pc:sldMk cId="1226312778" sldId="264"/>
            <ac:spMk id="5" creationId="{3DB26896-F8CF-AE54-94E7-DB0D64145D51}"/>
          </ac:spMkLst>
        </pc:spChg>
        <pc:spChg chg="add del">
          <ac:chgData name="Satwik chowdary Chandra" userId="S::satwikchowdarychan@unomaha.edu::e5153756-a635-4132-8d6d-7ba29aa35683" providerId="AD" clId="Web-{C5264299-6FE5-9F96-CE03-25CE28416441}" dt="2022-12-07T22:17:17.830" v="223"/>
          <ac:spMkLst>
            <pc:docMk/>
            <pc:sldMk cId="1226312778" sldId="264"/>
            <ac:spMk id="18" creationId="{D2B7F823-B53C-4005-8901-18403A29B221}"/>
          </ac:spMkLst>
        </pc:spChg>
        <pc:grpChg chg="add del">
          <ac:chgData name="Satwik chowdary Chandra" userId="S::satwikchowdarychan@unomaha.edu::e5153756-a635-4132-8d6d-7ba29aa35683" providerId="AD" clId="Web-{C5264299-6FE5-9F96-CE03-25CE28416441}" dt="2022-12-07T22:17:17.830" v="223"/>
          <ac:grpSpMkLst>
            <pc:docMk/>
            <pc:sldMk cId="1226312778" sldId="264"/>
            <ac:grpSpMk id="10" creationId="{03E2EFC0-DD7B-4696-8C4D-CBBD0FF69403}"/>
          </ac:grpSpMkLst>
        </pc:grpChg>
        <pc:picChg chg="add mod ord">
          <ac:chgData name="Satwik chowdary Chandra" userId="S::satwikchowdarychan@unomaha.edu::e5153756-a635-4132-8d6d-7ba29aa35683" providerId="AD" clId="Web-{C5264299-6FE5-9F96-CE03-25CE28416441}" dt="2022-12-07T22:23:19.057" v="234" actId="1076"/>
          <ac:picMkLst>
            <pc:docMk/>
            <pc:sldMk cId="1226312778" sldId="264"/>
            <ac:picMk id="4" creationId="{54DFB9AA-6B4C-47AE-BCE8-199E6C9D8469}"/>
          </ac:picMkLst>
        </pc:picChg>
      </pc:sldChg>
      <pc:sldChg chg="modSp new">
        <pc:chgData name="Satwik chowdary Chandra" userId="S::satwikchowdarychan@unomaha.edu::e5153756-a635-4132-8d6d-7ba29aa35683" providerId="AD" clId="Web-{C5264299-6FE5-9F96-CE03-25CE28416441}" dt="2022-12-07T22:25:30.795" v="259" actId="20577"/>
        <pc:sldMkLst>
          <pc:docMk/>
          <pc:sldMk cId="2130654067" sldId="265"/>
        </pc:sldMkLst>
        <pc:spChg chg="mod">
          <ac:chgData name="Satwik chowdary Chandra" userId="S::satwikchowdarychan@unomaha.edu::e5153756-a635-4132-8d6d-7ba29aa35683" providerId="AD" clId="Web-{C5264299-6FE5-9F96-CE03-25CE28416441}" dt="2022-12-07T22:24:26.512" v="254" actId="14100"/>
          <ac:spMkLst>
            <pc:docMk/>
            <pc:sldMk cId="2130654067" sldId="265"/>
            <ac:spMk id="2" creationId="{79B3D488-497C-0AE9-BAF8-5D264422ED4E}"/>
          </ac:spMkLst>
        </pc:spChg>
        <pc:spChg chg="mod">
          <ac:chgData name="Satwik chowdary Chandra" userId="S::satwikchowdarychan@unomaha.edu::e5153756-a635-4132-8d6d-7ba29aa35683" providerId="AD" clId="Web-{C5264299-6FE5-9F96-CE03-25CE28416441}" dt="2022-12-07T22:25:30.795" v="259" actId="20577"/>
          <ac:spMkLst>
            <pc:docMk/>
            <pc:sldMk cId="2130654067" sldId="265"/>
            <ac:spMk id="3" creationId="{8F0B9DF0-522E-1207-E6A5-DEA41687F0E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9123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70368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92500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451887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97738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51596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294829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380217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12857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62499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24973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8EC27-8CCA-42C5-BCCF-D9ABF9BEDDC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259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8EC27-8CCA-42C5-BCCF-D9ABF9BEDDC9}"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37559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B8EC27-8CCA-42C5-BCCF-D9ABF9BEDDC9}"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45601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8EC27-8CCA-42C5-BCCF-D9ABF9BEDDC9}"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83298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47553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52571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B8EC27-8CCA-42C5-BCCF-D9ABF9BEDDC9}" type="datetimeFigureOut">
              <a:rPr lang="en-US" smtClean="0"/>
              <a:t>12/7/2022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2AAD13-6BA3-48D2-8994-C3D8DA062501}" type="slidenum">
              <a:rPr lang="en-US" smtClean="0"/>
              <a:t>‹#›</a:t>
            </a:fld>
            <a:endParaRPr lang="en-US"/>
          </a:p>
        </p:txBody>
      </p:sp>
    </p:spTree>
    <p:extLst>
      <p:ext uri="{BB962C8B-B14F-4D97-AF65-F5344CB8AC3E}">
        <p14:creationId xmlns:p14="http://schemas.microsoft.com/office/powerpoint/2010/main" val="16884391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4FEB7930-F0D6-4044-8BA9-D730103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2BF8C0E-833D-D920-30B8-4171F6E6F79C}"/>
              </a:ext>
            </a:extLst>
          </p:cNvPr>
          <p:cNvPicPr>
            <a:picLocks noChangeAspect="1"/>
          </p:cNvPicPr>
          <p:nvPr/>
        </p:nvPicPr>
        <p:blipFill rotWithShape="1">
          <a:blip r:embed="rId3"/>
          <a:srcRect l="37301" t="9091" r="4921" b="-1"/>
          <a:stretch/>
        </p:blipFill>
        <p:spPr>
          <a:xfrm>
            <a:off x="20" y="10"/>
            <a:ext cx="5448280" cy="6857990"/>
          </a:xfrm>
          <a:prstGeom prst="rect">
            <a:avLst/>
          </a:prstGeom>
        </p:spPr>
      </p:pic>
      <p:grpSp>
        <p:nvGrpSpPr>
          <p:cNvPr id="15" name="Group 11">
            <a:extLst>
              <a:ext uri="{FF2B5EF4-FFF2-40B4-BE49-F238E27FC236}">
                <a16:creationId xmlns:a16="http://schemas.microsoft.com/office/drawing/2014/main" id="{3D37B8A0-A486-4042-834D-0C08DD3B4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36718" y="0"/>
            <a:ext cx="2611581" cy="6858000"/>
            <a:chOff x="2836718" y="0"/>
            <a:chExt cx="2611581" cy="6858000"/>
          </a:xfrm>
        </p:grpSpPr>
        <p:sp useBgFill="1">
          <p:nvSpPr>
            <p:cNvPr id="23" name="Rectangle 19">
              <a:extLst>
                <a:ext uri="{FF2B5EF4-FFF2-40B4-BE49-F238E27FC236}">
                  <a16:creationId xmlns:a16="http://schemas.microsoft.com/office/drawing/2014/main" id="{D467C104-5C3F-411A-B2C4-EBFD4228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0"/>
              <a:ext cx="2611581" cy="2554287"/>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2554287">
                  <a:moveTo>
                    <a:pt x="675409" y="0"/>
                  </a:moveTo>
                  <a:lnTo>
                    <a:pt x="2611581" y="0"/>
                  </a:lnTo>
                  <a:lnTo>
                    <a:pt x="2611581" y="2554287"/>
                  </a:lnTo>
                  <a:lnTo>
                    <a:pt x="0" y="2554287"/>
                  </a:lnTo>
                  <a:lnTo>
                    <a:pt x="67540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0">
              <a:extLst>
                <a:ext uri="{FF2B5EF4-FFF2-40B4-BE49-F238E27FC236}">
                  <a16:creationId xmlns:a16="http://schemas.microsoft.com/office/drawing/2014/main" id="{6B04D505-A84F-4973-9090-0F1ACF7ABD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36718" y="2554287"/>
              <a:ext cx="2611581" cy="4303713"/>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581" h="4303713">
                  <a:moveTo>
                    <a:pt x="0" y="0"/>
                  </a:moveTo>
                  <a:lnTo>
                    <a:pt x="2611581" y="0"/>
                  </a:lnTo>
                  <a:lnTo>
                    <a:pt x="2611581" y="4303713"/>
                  </a:lnTo>
                  <a:lnTo>
                    <a:pt x="2171701" y="363869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15">
            <a:extLst>
              <a:ext uri="{FF2B5EF4-FFF2-40B4-BE49-F238E27FC236}">
                <a16:creationId xmlns:a16="http://schemas.microsoft.com/office/drawing/2014/main" id="{945CE9A4-4A26-4B57-A688-E6D3A8498A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7" name="Freeform 6">
              <a:extLst>
                <a:ext uri="{FF2B5EF4-FFF2-40B4-BE49-F238E27FC236}">
                  <a16:creationId xmlns:a16="http://schemas.microsoft.com/office/drawing/2014/main" id="{1FA9CDC9-B659-42F5-9DA2-70B1A3945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8" name="Freeform 7">
              <a:extLst>
                <a:ext uri="{FF2B5EF4-FFF2-40B4-BE49-F238E27FC236}">
                  <a16:creationId xmlns:a16="http://schemas.microsoft.com/office/drawing/2014/main" id="{C007AF8D-D1A5-4CAC-AE7B-D2A3E72B8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9" name="Freeform 9">
              <a:extLst>
                <a:ext uri="{FF2B5EF4-FFF2-40B4-BE49-F238E27FC236}">
                  <a16:creationId xmlns:a16="http://schemas.microsoft.com/office/drawing/2014/main" id="{096A8434-7327-4C0E-BAAF-F4D86BBDF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0" name="Freeform 10">
              <a:extLst>
                <a:ext uri="{FF2B5EF4-FFF2-40B4-BE49-F238E27FC236}">
                  <a16:creationId xmlns:a16="http://schemas.microsoft.com/office/drawing/2014/main" id="{602C7E10-50F7-489D-8249-9ECB0B45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1" name="Freeform 11">
              <a:extLst>
                <a:ext uri="{FF2B5EF4-FFF2-40B4-BE49-F238E27FC236}">
                  <a16:creationId xmlns:a16="http://schemas.microsoft.com/office/drawing/2014/main" id="{950DCCEA-5572-4095-A960-C569CF692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2" name="Freeform 12">
              <a:extLst>
                <a:ext uri="{FF2B5EF4-FFF2-40B4-BE49-F238E27FC236}">
                  <a16:creationId xmlns:a16="http://schemas.microsoft.com/office/drawing/2014/main" id="{5CDFA5C2-7CC1-4739-B874-1ABBCDECF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8906F79-BE83-3C9E-2FCF-E021689EF945}"/>
              </a:ext>
            </a:extLst>
          </p:cNvPr>
          <p:cNvSpPr>
            <a:spLocks noGrp="1"/>
          </p:cNvSpPr>
          <p:nvPr>
            <p:ph type="ctrTitle"/>
          </p:nvPr>
        </p:nvSpPr>
        <p:spPr>
          <a:xfrm>
            <a:off x="4978399" y="1380068"/>
            <a:ext cx="6524623" cy="2616199"/>
          </a:xfrm>
        </p:spPr>
        <p:txBody>
          <a:bodyPr>
            <a:normAutofit/>
          </a:bodyPr>
          <a:lstStyle/>
          <a:p>
            <a:r>
              <a:rPr lang="en-US"/>
              <a:t>ISQA 8150 Research Project</a:t>
            </a:r>
            <a:endParaRPr lang="en-US" dirty="0"/>
          </a:p>
        </p:txBody>
      </p:sp>
      <p:sp>
        <p:nvSpPr>
          <p:cNvPr id="3" name="Subtitle 2">
            <a:extLst>
              <a:ext uri="{FF2B5EF4-FFF2-40B4-BE49-F238E27FC236}">
                <a16:creationId xmlns:a16="http://schemas.microsoft.com/office/drawing/2014/main" id="{4D225035-D4BD-810C-86BF-D7144AF367D6}"/>
              </a:ext>
            </a:extLst>
          </p:cNvPr>
          <p:cNvSpPr>
            <a:spLocks noGrp="1"/>
          </p:cNvSpPr>
          <p:nvPr>
            <p:ph type="subTitle" idx="1"/>
          </p:nvPr>
        </p:nvSpPr>
        <p:spPr>
          <a:xfrm>
            <a:off x="6170611" y="3996267"/>
            <a:ext cx="5332411" cy="1388534"/>
          </a:xfrm>
        </p:spPr>
        <p:txBody>
          <a:bodyPr>
            <a:normAutofit/>
          </a:bodyPr>
          <a:lstStyle/>
          <a:p>
            <a:r>
              <a:rPr lang="en-US" dirty="0"/>
              <a:t>By Joshua Ellis, Alex Daly, and Satwik Chandra</a:t>
            </a:r>
          </a:p>
        </p:txBody>
      </p:sp>
    </p:spTree>
    <p:extLst>
      <p:ext uri="{BB962C8B-B14F-4D97-AF65-F5344CB8AC3E}">
        <p14:creationId xmlns:p14="http://schemas.microsoft.com/office/powerpoint/2010/main" val="363732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C1A6-65AA-AF17-A929-F7CD27AE197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CA7B038-8EA6-4308-BD4D-E056055B20CA}"/>
              </a:ext>
            </a:extLst>
          </p:cNvPr>
          <p:cNvSpPr>
            <a:spLocks noGrp="1"/>
          </p:cNvSpPr>
          <p:nvPr>
            <p:ph idx="1"/>
          </p:nvPr>
        </p:nvSpPr>
        <p:spPr/>
        <p:txBody>
          <a:bodyPr vert="horz" lIns="91440" tIns="45720" rIns="91440" bIns="45720" rtlCol="0" anchor="t">
            <a:normAutofit/>
          </a:bodyPr>
          <a:lstStyle/>
          <a:p>
            <a:r>
              <a:rPr lang="en-US" dirty="0">
                <a:cs typeface="Calibri" panose="020F0502020204030204"/>
              </a:rPr>
              <a:t>Data Explanation</a:t>
            </a:r>
          </a:p>
          <a:p>
            <a:r>
              <a:rPr lang="en-US" dirty="0">
                <a:cs typeface="Calibri" panose="020F0502020204030204"/>
              </a:rPr>
              <a:t>Descriptive Analysis</a:t>
            </a:r>
          </a:p>
          <a:p>
            <a:r>
              <a:rPr lang="en-US" dirty="0">
                <a:cs typeface="Calibri" panose="020F0502020204030204"/>
              </a:rPr>
              <a:t>Research Question 1 Analysis Method and Findings</a:t>
            </a:r>
          </a:p>
          <a:p>
            <a:r>
              <a:rPr lang="en-US" dirty="0">
                <a:cs typeface="Calibri" panose="020F0502020204030204"/>
              </a:rPr>
              <a:t>Research Question 2 Analysis Method and Findings</a:t>
            </a:r>
          </a:p>
          <a:p>
            <a:r>
              <a:rPr lang="en-US" dirty="0">
                <a:cs typeface="Calibri" panose="020F0502020204030204"/>
              </a:rPr>
              <a:t>Conclusions</a:t>
            </a:r>
          </a:p>
        </p:txBody>
      </p:sp>
    </p:spTree>
    <p:extLst>
      <p:ext uri="{BB962C8B-B14F-4D97-AF65-F5344CB8AC3E}">
        <p14:creationId xmlns:p14="http://schemas.microsoft.com/office/powerpoint/2010/main" val="253203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FF85-EA62-67A7-63C0-2C519B85ADC9}"/>
              </a:ext>
            </a:extLst>
          </p:cNvPr>
          <p:cNvSpPr>
            <a:spLocks noGrp="1"/>
          </p:cNvSpPr>
          <p:nvPr>
            <p:ph type="title"/>
          </p:nvPr>
        </p:nvSpPr>
        <p:spPr/>
        <p:txBody>
          <a:bodyPr/>
          <a:lstStyle/>
          <a:p>
            <a:r>
              <a:rPr lang="en-US" dirty="0"/>
              <a:t>Omaha Girls Rock Data</a:t>
            </a:r>
          </a:p>
        </p:txBody>
      </p:sp>
      <p:sp>
        <p:nvSpPr>
          <p:cNvPr id="3" name="Content Placeholder 2">
            <a:extLst>
              <a:ext uri="{FF2B5EF4-FFF2-40B4-BE49-F238E27FC236}">
                <a16:creationId xmlns:a16="http://schemas.microsoft.com/office/drawing/2014/main" id="{5C55FF53-7AC3-A241-E712-9238BF5776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884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BB6D-C95D-6580-47FD-DBC4AFC28408}"/>
              </a:ext>
            </a:extLst>
          </p:cNvPr>
          <p:cNvSpPr>
            <a:spLocks noGrp="1"/>
          </p:cNvSpPr>
          <p:nvPr>
            <p:ph type="title"/>
          </p:nvPr>
        </p:nvSpPr>
        <p:spPr/>
        <p:txBody>
          <a:bodyPr/>
          <a:lstStyle/>
          <a:p>
            <a:r>
              <a:rPr lang="en-US" dirty="0"/>
              <a:t>Descriptive Analysis</a:t>
            </a:r>
          </a:p>
        </p:txBody>
      </p:sp>
      <p:sp>
        <p:nvSpPr>
          <p:cNvPr id="3" name="Content Placeholder 2">
            <a:extLst>
              <a:ext uri="{FF2B5EF4-FFF2-40B4-BE49-F238E27FC236}">
                <a16:creationId xmlns:a16="http://schemas.microsoft.com/office/drawing/2014/main" id="{57890546-A912-FAED-B93C-A6425EA424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166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E369-892A-12FD-CBED-11DF602C00C8}"/>
              </a:ext>
            </a:extLst>
          </p:cNvPr>
          <p:cNvSpPr>
            <a:spLocks noGrp="1"/>
          </p:cNvSpPr>
          <p:nvPr>
            <p:ph type="title"/>
          </p:nvPr>
        </p:nvSpPr>
        <p:spPr/>
        <p:txBody>
          <a:bodyPr>
            <a:normAutofit fontScale="90000"/>
          </a:bodyPr>
          <a:lstStyle/>
          <a:p>
            <a:r>
              <a:rPr lang="en-US" dirty="0"/>
              <a:t>Are There Significant Differences in Answer Ratings for Various Outcomes Between the Younger Group and the Older Group?</a:t>
            </a:r>
          </a:p>
        </p:txBody>
      </p:sp>
      <p:sp>
        <p:nvSpPr>
          <p:cNvPr id="3" name="Content Placeholder 2">
            <a:extLst>
              <a:ext uri="{FF2B5EF4-FFF2-40B4-BE49-F238E27FC236}">
                <a16:creationId xmlns:a16="http://schemas.microsoft.com/office/drawing/2014/main" id="{3D9DE302-848E-A65F-56E5-7AB7E8727057}"/>
              </a:ext>
            </a:extLst>
          </p:cNvPr>
          <p:cNvSpPr>
            <a:spLocks noGrp="1"/>
          </p:cNvSpPr>
          <p:nvPr>
            <p:ph idx="1"/>
          </p:nvPr>
        </p:nvSpPr>
        <p:spPr>
          <a:xfrm>
            <a:off x="1484310" y="2666999"/>
            <a:ext cx="10479755" cy="4180754"/>
          </a:xfrm>
        </p:spPr>
        <p:txBody>
          <a:bodyPr>
            <a:normAutofit fontScale="92500" lnSpcReduction="20000"/>
          </a:bodyPr>
          <a:lstStyle/>
          <a:p>
            <a:pPr marL="0" indent="0">
              <a:buNone/>
            </a:pPr>
            <a:r>
              <a:rPr lang="en-US" dirty="0">
                <a:ea typeface="+mn-lt"/>
                <a:cs typeface="+mn-lt"/>
              </a:rPr>
              <a:t>We are interested in comparing pretest and posttest results (delta scores) according to the age group of the participants. We would like to know which questions (if any) improved significantly between young and old group participants after the OGR program. Since we are aiming for positive improvements with $\</a:t>
            </a:r>
            <a:r>
              <a:rPr lang="en-US" dirty="0" err="1">
                <a:ea typeface="+mn-lt"/>
                <a:cs typeface="+mn-lt"/>
              </a:rPr>
              <a:t>mu_d</a:t>
            </a:r>
            <a:r>
              <a:rPr lang="en-US" dirty="0">
                <a:ea typeface="+mn-lt"/>
                <a:cs typeface="+mn-lt"/>
              </a:rPr>
              <a:t> &gt; 0$, we performed a right-tailed (matched-samples) t-test at the 5% significance level. Since we are performing a right-tailed test, the alternative hypothesis takes the greater condition and the null hypothesis takes the condition below.</a:t>
            </a:r>
          </a:p>
          <a:p>
            <a:pPr marL="0" indent="0">
              <a:buNone/>
            </a:pPr>
            <a:r>
              <a:rPr lang="en-US" dirty="0"/>
              <a:t>                          </a:t>
            </a:r>
          </a:p>
          <a:p>
            <a:r>
              <a:rPr lang="en-US" dirty="0"/>
              <a:t>                  </a:t>
            </a:r>
            <a:r>
              <a:rPr lang="en-US" dirty="0">
                <a:ea typeface="+mn-lt"/>
                <a:cs typeface="+mn-lt"/>
              </a:rPr>
              <a:t>$H_0: \</a:t>
            </a:r>
            <a:r>
              <a:rPr lang="en-US" dirty="0" err="1">
                <a:ea typeface="+mn-lt"/>
                <a:cs typeface="+mn-lt"/>
              </a:rPr>
              <a:t>mu_d</a:t>
            </a:r>
            <a:r>
              <a:rPr lang="en-US" dirty="0">
                <a:ea typeface="+mn-lt"/>
                <a:cs typeface="+mn-lt"/>
              </a:rPr>
              <a:t> \le 0$</a:t>
            </a:r>
          </a:p>
          <a:p>
            <a:pPr>
              <a:buClr>
                <a:srgbClr val="8D1515"/>
              </a:buClr>
            </a:pPr>
            <a:r>
              <a:rPr lang="en-US" dirty="0">
                <a:ea typeface="+mn-lt"/>
                <a:cs typeface="+mn-lt"/>
              </a:rPr>
              <a:t>                  $</a:t>
            </a:r>
            <a:r>
              <a:rPr lang="en-US" dirty="0" err="1">
                <a:ea typeface="+mn-lt"/>
                <a:cs typeface="+mn-lt"/>
              </a:rPr>
              <a:t>H_a</a:t>
            </a:r>
            <a:r>
              <a:rPr lang="en-US" dirty="0">
                <a:ea typeface="+mn-lt"/>
                <a:cs typeface="+mn-lt"/>
              </a:rPr>
              <a:t>: \</a:t>
            </a:r>
            <a:r>
              <a:rPr lang="en-US" dirty="0" err="1">
                <a:ea typeface="+mn-lt"/>
                <a:cs typeface="+mn-lt"/>
              </a:rPr>
              <a:t>mu_d</a:t>
            </a:r>
            <a:r>
              <a:rPr lang="en-US" dirty="0">
                <a:ea typeface="+mn-lt"/>
                <a:cs typeface="+mn-lt"/>
              </a:rPr>
              <a:t> &gt; 0$</a:t>
            </a:r>
          </a:p>
          <a:p>
            <a:pPr marL="342900" indent="-342900">
              <a:buClr>
                <a:srgbClr val="8D1515"/>
              </a:buClr>
            </a:pPr>
            <a:endParaRPr lang="en-US" dirty="0"/>
          </a:p>
          <a:p>
            <a:pPr marL="0" indent="0">
              <a:buNone/>
            </a:pPr>
            <a:r>
              <a:rPr lang="en-US" dirty="0"/>
              <a:t>                </a:t>
            </a:r>
          </a:p>
        </p:txBody>
      </p:sp>
    </p:spTree>
    <p:extLst>
      <p:ext uri="{BB962C8B-B14F-4D97-AF65-F5344CB8AC3E}">
        <p14:creationId xmlns:p14="http://schemas.microsoft.com/office/powerpoint/2010/main" val="22198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59DF-B92E-6CB9-C3BC-F0ADC5C73664}"/>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sz="2800" dirty="0"/>
              <a:t>Result</a:t>
            </a:r>
          </a:p>
        </p:txBody>
      </p:sp>
      <p:sp>
        <p:nvSpPr>
          <p:cNvPr id="5" name="TextBox 4">
            <a:extLst>
              <a:ext uri="{FF2B5EF4-FFF2-40B4-BE49-F238E27FC236}">
                <a16:creationId xmlns:a16="http://schemas.microsoft.com/office/drawing/2014/main" id="{3DB26896-F8CF-AE54-94E7-DB0D64145D51}"/>
              </a:ext>
            </a:extLst>
          </p:cNvPr>
          <p:cNvSpPr txBox="1"/>
          <p:nvPr/>
        </p:nvSpPr>
        <p:spPr>
          <a:xfrm>
            <a:off x="1484311" y="2637407"/>
            <a:ext cx="3999320" cy="26951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ct val="20000"/>
              </a:spcBef>
              <a:spcAft>
                <a:spcPts val="600"/>
              </a:spcAft>
              <a:buClr>
                <a:schemeClr val="accent1">
                  <a:lumMod val="75000"/>
                </a:schemeClr>
              </a:buClr>
              <a:buSzPct val="145000"/>
              <a:buFont typeface="Arial"/>
              <a:buChar char="•"/>
            </a:pPr>
            <a:r>
              <a:rPr lang="en-US" sz="2000" dirty="0"/>
              <a:t>The table consists of group, question, pre-test mean, post-test mean, test statistic, p-value, and conclusion. All p-values ​​are less than or equal to 0. 05, except question 21 in older  groups. While in younger age groups, questions 1,21,23,25 is significant i.e., p-value for those is less than or equal to 0.05.</a:t>
            </a:r>
          </a:p>
        </p:txBody>
      </p:sp>
      <p:pic>
        <p:nvPicPr>
          <p:cNvPr id="4" name="Picture 4" descr="A picture containing calendar&#10;&#10;Description automatically generated">
            <a:extLst>
              <a:ext uri="{FF2B5EF4-FFF2-40B4-BE49-F238E27FC236}">
                <a16:creationId xmlns:a16="http://schemas.microsoft.com/office/drawing/2014/main" id="{54DFB9AA-6B4C-47AE-BCE8-199E6C9D8469}"/>
              </a:ext>
            </a:extLst>
          </p:cNvPr>
          <p:cNvPicPr>
            <a:picLocks noGrp="1" noChangeAspect="1"/>
          </p:cNvPicPr>
          <p:nvPr>
            <p:ph idx="1"/>
          </p:nvPr>
        </p:nvPicPr>
        <p:blipFill>
          <a:blip r:embed="rId3"/>
          <a:stretch>
            <a:fillRect/>
          </a:stretch>
        </p:blipFill>
        <p:spPr>
          <a:xfrm>
            <a:off x="6755531" y="1077896"/>
            <a:ext cx="4585643"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2631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D488-497C-0AE9-BAF8-5D264422ED4E}"/>
              </a:ext>
            </a:extLst>
          </p:cNvPr>
          <p:cNvSpPr>
            <a:spLocks noGrp="1"/>
          </p:cNvSpPr>
          <p:nvPr>
            <p:ph type="title"/>
          </p:nvPr>
        </p:nvSpPr>
        <p:spPr>
          <a:xfrm>
            <a:off x="1484311" y="1573566"/>
            <a:ext cx="2531878" cy="361766"/>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8F0B9DF0-522E-1207-E6A5-DEA41687F0E2}"/>
              </a:ext>
            </a:extLst>
          </p:cNvPr>
          <p:cNvSpPr>
            <a:spLocks noGrp="1"/>
          </p:cNvSpPr>
          <p:nvPr>
            <p:ph idx="1"/>
          </p:nvPr>
        </p:nvSpPr>
        <p:spPr>
          <a:xfrm>
            <a:off x="1365942" y="2178728"/>
            <a:ext cx="10137081" cy="3612472"/>
          </a:xfrm>
        </p:spPr>
        <p:txBody>
          <a:bodyPr/>
          <a:lstStyle/>
          <a:p>
            <a:r>
              <a:rPr lang="en-US" dirty="0">
                <a:ea typeface="+mn-lt"/>
                <a:cs typeface="+mn-lt"/>
              </a:rPr>
              <a:t>In terms of the older group there is an almost all the questions where there is a significant difference between pre-test and post-test mean.</a:t>
            </a:r>
            <a:endParaRPr lang="en-US" dirty="0"/>
          </a:p>
          <a:p>
            <a:pPr>
              <a:buClr>
                <a:srgbClr val="8D1515"/>
              </a:buClr>
            </a:pPr>
            <a:r>
              <a:rPr lang="en-US" dirty="0">
                <a:ea typeface="+mn-lt"/>
                <a:cs typeface="+mn-lt"/>
              </a:rPr>
              <a:t>In the younger group, there is not much difference between the pre-test and post-test except for a few questions.</a:t>
            </a:r>
          </a:p>
          <a:p>
            <a:pPr>
              <a:buClr>
                <a:srgbClr val="8D1515"/>
              </a:buClr>
            </a:pPr>
            <a:r>
              <a:rPr lang="en-US" dirty="0">
                <a:ea typeface="+mn-lt"/>
                <a:cs typeface="+mn-lt"/>
              </a:rPr>
              <a:t>Hence the null hypothesis is accepted but not completely.</a:t>
            </a:r>
          </a:p>
        </p:txBody>
      </p:sp>
    </p:spTree>
    <p:extLst>
      <p:ext uri="{BB962C8B-B14F-4D97-AF65-F5344CB8AC3E}">
        <p14:creationId xmlns:p14="http://schemas.microsoft.com/office/powerpoint/2010/main" val="213065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936F-A5F9-7A42-88D9-D65F255245C7}"/>
              </a:ext>
            </a:extLst>
          </p:cNvPr>
          <p:cNvSpPr>
            <a:spLocks noGrp="1"/>
          </p:cNvSpPr>
          <p:nvPr>
            <p:ph type="title"/>
          </p:nvPr>
        </p:nvSpPr>
        <p:spPr/>
        <p:txBody>
          <a:bodyPr>
            <a:normAutofit/>
          </a:bodyPr>
          <a:lstStyle/>
          <a:p>
            <a:r>
              <a:rPr lang="en-US" sz="3200" dirty="0"/>
              <a:t>Does the Race/Ethnicity of Participants Influence the Change in Scores for Various Questions Over Time?</a:t>
            </a:r>
          </a:p>
        </p:txBody>
      </p:sp>
      <p:sp>
        <p:nvSpPr>
          <p:cNvPr id="3" name="Content Placeholder 2">
            <a:extLst>
              <a:ext uri="{FF2B5EF4-FFF2-40B4-BE49-F238E27FC236}">
                <a16:creationId xmlns:a16="http://schemas.microsoft.com/office/drawing/2014/main" id="{CBDFEA35-EC50-22B3-2A1B-8D95F61027A9}"/>
              </a:ext>
            </a:extLst>
          </p:cNvPr>
          <p:cNvSpPr>
            <a:spLocks noGrp="1"/>
          </p:cNvSpPr>
          <p:nvPr>
            <p:ph idx="1"/>
          </p:nvPr>
        </p:nvSpPr>
        <p:spPr/>
        <p:txBody>
          <a:bodyPr/>
          <a:lstStyle/>
          <a:p>
            <a:r>
              <a:rPr lang="en-US" dirty="0"/>
              <a:t>One-Way </a:t>
            </a:r>
            <a:r>
              <a:rPr lang="en-US" dirty="0" err="1"/>
              <a:t>Anova</a:t>
            </a:r>
            <a:r>
              <a:rPr lang="en-US" dirty="0"/>
              <a:t> and Fisher’s LSD</a:t>
            </a:r>
          </a:p>
          <a:p>
            <a:r>
              <a:rPr lang="en-US" dirty="0"/>
              <a:t>Hypotheses</a:t>
            </a:r>
          </a:p>
          <a:p>
            <a:pPr lvl="1"/>
            <a:r>
              <a:rPr lang="en-US" dirty="0"/>
              <a:t>Null</a:t>
            </a:r>
          </a:p>
          <a:p>
            <a:pPr lvl="1"/>
            <a:r>
              <a:rPr lang="en-US" dirty="0"/>
              <a:t>Alt</a:t>
            </a:r>
          </a:p>
        </p:txBody>
      </p:sp>
    </p:spTree>
    <p:extLst>
      <p:ext uri="{BB962C8B-B14F-4D97-AF65-F5344CB8AC3E}">
        <p14:creationId xmlns:p14="http://schemas.microsoft.com/office/powerpoint/2010/main" val="174658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BB3F-EB0C-D80B-9A00-66874CD448A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A53DEEB-EDCA-10DD-2160-CC8D87E355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740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15</TotalTime>
  <Words>86</Words>
  <Application>Microsoft Office PowerPoint</Application>
  <PresentationFormat>Widescreen</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ISQA 8150 Research Project</vt:lpstr>
      <vt:lpstr>Agenda</vt:lpstr>
      <vt:lpstr>Omaha Girls Rock Data</vt:lpstr>
      <vt:lpstr>Descriptive Analysis</vt:lpstr>
      <vt:lpstr>Are There Significant Differences in Answer Ratings for Various Outcomes Between the Younger Group and the Older Group?</vt:lpstr>
      <vt:lpstr>Result</vt:lpstr>
      <vt:lpstr>Conclusion:</vt:lpstr>
      <vt:lpstr>Does the Race/Ethnicity of Participants Influence the Change in Scores for Various Questions Over Time?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Ellis</dc:creator>
  <cp:lastModifiedBy>Alex Daly</cp:lastModifiedBy>
  <cp:revision>105</cp:revision>
  <dcterms:created xsi:type="dcterms:W3CDTF">2022-12-01T01:04:36Z</dcterms:created>
  <dcterms:modified xsi:type="dcterms:W3CDTF">2022-12-07T22:25:39Z</dcterms:modified>
</cp:coreProperties>
</file>