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6422-8E8C-177D-D071-16FA34BAB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FBE65-A39F-4E60-B92D-0CD158785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2841B-12C9-D1AA-6404-042F82E2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90867-DC22-6D7A-9DF9-F6D69904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0215-BC96-91AA-0421-A6F45640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1C9F-6ED0-3451-26DA-602B3D3E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CC666-FA65-33E1-96DC-E540BBFA5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35757-8AC1-B4BE-8D1E-8A35FC1B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53A3-6847-EB01-A5D0-33C2C9F9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AA81-5B4B-24E1-7520-A6DD60A2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6A6CF-5C43-AD2A-7A0D-91018FE65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E9A65-BBBC-4945-99E4-EA6FE58A0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C9C8-99FE-D948-6D80-4CBCA7BC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936F6-34BB-DAD4-74AF-FAAD2C65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8C98E-7E08-CAB9-F51F-990A0153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7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0CE1-4E37-52BC-72BA-E747E0F1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5EBB-0AB8-27B8-56D9-B68E3A2E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5F25-B875-1EE3-8E8C-580FA8E7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02AC-6CFA-1B13-2692-CAE4E8D3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B8E14-FE60-2F90-AF6C-44339084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B334-F78B-95E0-91B6-38FF74E2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2EDE9-666A-2D22-6C55-FD339F98D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39491-2753-B6C0-2E3B-C042853E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48986-6D4E-3CE4-6A12-74780C31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51126-E2A3-3D18-02BB-AA29F5D3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9C47-42AE-21B4-042B-31FE9F67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3CEE-9154-ADBB-9627-853196E81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A7601-BA27-B2B8-E675-1F6ACC96F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72BEE-7A52-FAB4-D80A-47790A26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309C-586B-CCDB-DE7D-35F63244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B7228-B940-020A-75F7-D0A89AB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1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8187-B5C2-8E12-3482-F07C8E5D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B143A-C631-A0EA-EC6D-6B986DB3C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3D24E-28E1-AD46-172A-F88602B87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2C61F-841D-B96C-87B3-61E2B4B5D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0FB19-93A2-5FCB-7AAA-5696E4DEB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2C675-A7BC-D4F8-9688-72B6CD48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AA0B1-431F-2371-8076-DA233957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EF4CD-55DF-4371-3F60-22A05D2E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D22E-980B-201E-6BA9-0A9C45F9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EB424-66D6-BCBB-ED05-9AB4D1EE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0AD1E-FB19-8B92-91DF-7254EDD2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75570-99C8-EFBA-D64E-D21AB637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86369-681A-AA5A-5809-60AAC23A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109DB-8387-DFDE-888B-52A423D9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875E-87EA-CC7E-4DE9-9052D87D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6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AE28-B5B2-2279-EE8A-8A508E53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3339-8304-6EE3-A485-AB137881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4F924-C14D-9495-02C4-C46BF5158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D02D5-664E-5847-8A68-5CE3C2C4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9646D-AFF5-7483-706F-DE3099BD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0E27-1801-F6C2-0E80-8A642E55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6416-6608-2E26-9A24-9E42149C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4EF4E-6ABC-02E7-646F-A56B4A164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46711-61E1-1723-CB28-2ED506F2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89B1-A24D-E3D4-FA96-D7121CFA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95CEE-B255-2E7F-CBFC-BAAF0729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125A3-3D85-6926-ECE9-2DDD4E18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9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D7FAE-8E9B-1F18-590D-6968FA23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69F6D-CA80-960D-1977-5F1ADDC9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1F36-BD8B-08D5-AB14-5449E6949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8EC27-8CCA-42C5-BCCF-D9ABF9BEDDC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32E0D-462E-9210-4C07-0CEEA642B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0435-1B9E-BD73-F79B-4C293977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6F79-BE83-3C9E-2FCF-E021689EF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25035-D4BD-810C-86BF-D7144AF3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2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Ellis</dc:creator>
  <cp:lastModifiedBy>Josh Ellis</cp:lastModifiedBy>
  <cp:revision>1</cp:revision>
  <dcterms:created xsi:type="dcterms:W3CDTF">2022-12-01T01:04:36Z</dcterms:created>
  <dcterms:modified xsi:type="dcterms:W3CDTF">2022-12-01T01:04:36Z</dcterms:modified>
</cp:coreProperties>
</file>