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24"/>
  </p:notesMasterIdLst>
  <p:sldIdLst>
    <p:sldId id="256" r:id="rId2"/>
    <p:sldId id="258" r:id="rId3"/>
    <p:sldId id="276" r:id="rId4"/>
    <p:sldId id="277" r:id="rId5"/>
    <p:sldId id="273" r:id="rId6"/>
    <p:sldId id="284" r:id="rId7"/>
    <p:sldId id="281" r:id="rId8"/>
    <p:sldId id="282" r:id="rId9"/>
    <p:sldId id="283" r:id="rId10"/>
    <p:sldId id="261" r:id="rId11"/>
    <p:sldId id="274" r:id="rId12"/>
    <p:sldId id="278" r:id="rId13"/>
    <p:sldId id="279" r:id="rId14"/>
    <p:sldId id="272" r:id="rId15"/>
    <p:sldId id="285" r:id="rId16"/>
    <p:sldId id="289" r:id="rId17"/>
    <p:sldId id="291" r:id="rId18"/>
    <p:sldId id="287" r:id="rId19"/>
    <p:sldId id="286" r:id="rId20"/>
    <p:sldId id="290" r:id="rId21"/>
    <p:sldId id="288" r:id="rId22"/>
    <p:sldId id="2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0000"/>
    <a:srgbClr val="EB9287"/>
    <a:srgbClr val="E2C2C2"/>
    <a:srgbClr val="B36767"/>
    <a:srgbClr val="4E4E4E"/>
    <a:srgbClr val="80B3D5"/>
    <a:srgbClr val="A0C5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B77358-6B7D-470A-8E41-6CD01E0EF01A}" v="14" dt="2022-12-11T17:41:22.995"/>
    <p1510:client id="{98DDC80F-6DAD-4888-80D4-183208F438F2}" v="7954" dt="2022-12-12T03:29:49.9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Daly" userId="a793e76d-94f8-4b77-9a24-460fb4ed85b6" providerId="ADAL" clId="{74B77358-6B7D-470A-8E41-6CD01E0EF01A}"/>
    <pc:docChg chg="undo custSel addSld delSld modSld sldOrd">
      <pc:chgData name="Alex Daly" userId="a793e76d-94f8-4b77-9a24-460fb4ed85b6" providerId="ADAL" clId="{74B77358-6B7D-470A-8E41-6CD01E0EF01A}" dt="2022-12-11T17:41:22.995" v="2028" actId="242"/>
      <pc:docMkLst>
        <pc:docMk/>
      </pc:docMkLst>
      <pc:sldChg chg="addSp delSp modSp mod setBg addAnim setClrOvrMap delDesignElem">
        <pc:chgData name="Alex Daly" userId="a793e76d-94f8-4b77-9a24-460fb4ed85b6" providerId="ADAL" clId="{74B77358-6B7D-470A-8E41-6CD01E0EF01A}" dt="2022-12-05T01:22:26.644" v="141" actId="20577"/>
        <pc:sldMkLst>
          <pc:docMk/>
          <pc:sldMk cId="3637328124" sldId="256"/>
        </pc:sldMkLst>
        <pc:spChg chg="mod">
          <ac:chgData name="Alex Daly" userId="a793e76d-94f8-4b77-9a24-460fb4ed85b6" providerId="ADAL" clId="{74B77358-6B7D-470A-8E41-6CD01E0EF01A}" dt="2022-12-05T01:18:38.309" v="102" actId="26606"/>
          <ac:spMkLst>
            <pc:docMk/>
            <pc:sldMk cId="3637328124" sldId="256"/>
            <ac:spMk id="2" creationId="{38906F79-BE83-3C9E-2FCF-E021689EF945}"/>
          </ac:spMkLst>
        </pc:spChg>
        <pc:spChg chg="mod">
          <ac:chgData name="Alex Daly" userId="a793e76d-94f8-4b77-9a24-460fb4ed85b6" providerId="ADAL" clId="{74B77358-6B7D-470A-8E41-6CD01E0EF01A}" dt="2022-12-05T01:22:26.644" v="141" actId="20577"/>
          <ac:spMkLst>
            <pc:docMk/>
            <pc:sldMk cId="3637328124" sldId="256"/>
            <ac:spMk id="3" creationId="{4D225035-D4BD-810C-86BF-D7144AF367D6}"/>
          </ac:spMkLst>
        </pc:spChg>
        <pc:spChg chg="add del">
          <ac:chgData name="Alex Daly" userId="a793e76d-94f8-4b77-9a24-460fb4ed85b6" providerId="ADAL" clId="{74B77358-6B7D-470A-8E41-6CD01E0EF01A}" dt="2022-12-05T01:18:42.051" v="104"/>
          <ac:spMkLst>
            <pc:docMk/>
            <pc:sldMk cId="3637328124" sldId="256"/>
            <ac:spMk id="7" creationId="{424EB265-F02F-4B59-A508-C6EB995F2183}"/>
          </ac:spMkLst>
        </pc:spChg>
        <pc:spChg chg="add">
          <ac:chgData name="Alex Daly" userId="a793e76d-94f8-4b77-9a24-460fb4ed85b6" providerId="ADAL" clId="{74B77358-6B7D-470A-8E41-6CD01E0EF01A}" dt="2022-12-05T01:18:45.292" v="105" actId="26606"/>
          <ac:spMkLst>
            <pc:docMk/>
            <pc:sldMk cId="3637328124" sldId="256"/>
            <ac:spMk id="8" creationId="{4FEB7930-F0D6-4044-8BA9-D730103DBF13}"/>
          </ac:spMkLst>
        </pc:spChg>
        <pc:spChg chg="add del">
          <ac:chgData name="Alex Daly" userId="a793e76d-94f8-4b77-9a24-460fb4ed85b6" providerId="ADAL" clId="{74B77358-6B7D-470A-8E41-6CD01E0EF01A}" dt="2022-12-05T01:18:26.101" v="97"/>
          <ac:spMkLst>
            <pc:docMk/>
            <pc:sldMk cId="3637328124" sldId="256"/>
            <ac:spMk id="9" creationId="{E58348C3-6249-4952-AA86-C63DB35EA9F2}"/>
          </ac:spMkLst>
        </pc:spChg>
        <pc:grpChg chg="add del">
          <ac:chgData name="Alex Daly" userId="a793e76d-94f8-4b77-9a24-460fb4ed85b6" providerId="ADAL" clId="{74B77358-6B7D-470A-8E41-6CD01E0EF01A}" dt="2022-12-05T01:18:36.460" v="99" actId="26606"/>
          <ac:grpSpMkLst>
            <pc:docMk/>
            <pc:sldMk cId="3637328124" sldId="256"/>
            <ac:grpSpMk id="10" creationId="{2D6AE5D8-40C2-4D62-AA3B-20655AAF4193}"/>
          </ac:grpSpMkLst>
        </pc:grpChg>
        <pc:grpChg chg="add del">
          <ac:chgData name="Alex Daly" userId="a793e76d-94f8-4b77-9a24-460fb4ed85b6" providerId="ADAL" clId="{74B77358-6B7D-470A-8E41-6CD01E0EF01A}" dt="2022-12-05T01:18:26.101" v="97"/>
          <ac:grpSpMkLst>
            <pc:docMk/>
            <pc:sldMk cId="3637328124" sldId="256"/>
            <ac:grpSpMk id="11" creationId="{DE6174AD-DBB0-43E6-98C2-738DB3A15244}"/>
          </ac:grpSpMkLst>
        </pc:grpChg>
        <pc:grpChg chg="add del">
          <ac:chgData name="Alex Daly" userId="a793e76d-94f8-4b77-9a24-460fb4ed85b6" providerId="ADAL" clId="{74B77358-6B7D-470A-8E41-6CD01E0EF01A}" dt="2022-12-05T01:18:42.051" v="104"/>
          <ac:grpSpMkLst>
            <pc:docMk/>
            <pc:sldMk cId="3637328124" sldId="256"/>
            <ac:grpSpMk id="12" creationId="{2C998072-124D-48E2-A6E2-8F1E8ED837F6}"/>
          </ac:grpSpMkLst>
        </pc:grpChg>
        <pc:grpChg chg="add">
          <ac:chgData name="Alex Daly" userId="a793e76d-94f8-4b77-9a24-460fb4ed85b6" providerId="ADAL" clId="{74B77358-6B7D-470A-8E41-6CD01E0EF01A}" dt="2022-12-05T01:18:45.292" v="105" actId="26606"/>
          <ac:grpSpMkLst>
            <pc:docMk/>
            <pc:sldMk cId="3637328124" sldId="256"/>
            <ac:grpSpMk id="15" creationId="{3D37B8A0-A486-4042-834D-0C08DD3B4302}"/>
          </ac:grpSpMkLst>
        </pc:grpChg>
        <pc:grpChg chg="add del">
          <ac:chgData name="Alex Daly" userId="a793e76d-94f8-4b77-9a24-460fb4ed85b6" providerId="ADAL" clId="{74B77358-6B7D-470A-8E41-6CD01E0EF01A}" dt="2022-12-05T01:18:42.051" v="104"/>
          <ac:grpSpMkLst>
            <pc:docMk/>
            <pc:sldMk cId="3637328124" sldId="256"/>
            <ac:grpSpMk id="16" creationId="{7C1932C4-6593-4E91-A419-A6DD5ACF2AA1}"/>
          </ac:grpSpMkLst>
        </pc:grpChg>
        <pc:grpChg chg="add">
          <ac:chgData name="Alex Daly" userId="a793e76d-94f8-4b77-9a24-460fb4ed85b6" providerId="ADAL" clId="{74B77358-6B7D-470A-8E41-6CD01E0EF01A}" dt="2022-12-05T01:18:45.292" v="105" actId="26606"/>
          <ac:grpSpMkLst>
            <pc:docMk/>
            <pc:sldMk cId="3637328124" sldId="256"/>
            <ac:grpSpMk id="25" creationId="{945CE9A4-4A26-4B57-A688-E6D3A8498AB1}"/>
          </ac:grpSpMkLst>
        </pc:grpChg>
        <pc:picChg chg="add mod ord">
          <ac:chgData name="Alex Daly" userId="a793e76d-94f8-4b77-9a24-460fb4ed85b6" providerId="ADAL" clId="{74B77358-6B7D-470A-8E41-6CD01E0EF01A}" dt="2022-12-05T01:18:38.309" v="102" actId="26606"/>
          <ac:picMkLst>
            <pc:docMk/>
            <pc:sldMk cId="3637328124" sldId="256"/>
            <ac:picMk id="5" creationId="{52BF8C0E-833D-D920-30B8-4171F6E6F79C}"/>
          </ac:picMkLst>
        </pc:picChg>
      </pc:sldChg>
      <pc:sldChg chg="addSp modSp del mod setBg">
        <pc:chgData name="Alex Daly" userId="a793e76d-94f8-4b77-9a24-460fb4ed85b6" providerId="ADAL" clId="{74B77358-6B7D-470A-8E41-6CD01E0EF01A}" dt="2022-12-05T01:19:11.767" v="107" actId="2696"/>
        <pc:sldMkLst>
          <pc:docMk/>
          <pc:sldMk cId="2978766832" sldId="257"/>
        </pc:sldMkLst>
        <pc:spChg chg="mod">
          <ac:chgData name="Alex Daly" userId="a793e76d-94f8-4b77-9a24-460fb4ed85b6" providerId="ADAL" clId="{74B77358-6B7D-470A-8E41-6CD01E0EF01A}" dt="2022-12-05T01:19:04.965" v="106" actId="26606"/>
          <ac:spMkLst>
            <pc:docMk/>
            <pc:sldMk cId="2978766832" sldId="257"/>
            <ac:spMk id="2" creationId="{51126873-669E-8BDD-0309-323747FDFD43}"/>
          </ac:spMkLst>
        </pc:spChg>
        <pc:spChg chg="mod">
          <ac:chgData name="Alex Daly" userId="a793e76d-94f8-4b77-9a24-460fb4ed85b6" providerId="ADAL" clId="{74B77358-6B7D-470A-8E41-6CD01E0EF01A}" dt="2022-12-05T01:19:04.965" v="106" actId="26606"/>
          <ac:spMkLst>
            <pc:docMk/>
            <pc:sldMk cId="2978766832" sldId="257"/>
            <ac:spMk id="3" creationId="{37559CF4-8673-4922-A63F-5C6652784A14}"/>
          </ac:spMkLst>
        </pc:spChg>
        <pc:spChg chg="add">
          <ac:chgData name="Alex Daly" userId="a793e76d-94f8-4b77-9a24-460fb4ed85b6" providerId="ADAL" clId="{74B77358-6B7D-470A-8E41-6CD01E0EF01A}" dt="2022-12-05T01:19:04.965" v="106" actId="26606"/>
          <ac:spMkLst>
            <pc:docMk/>
            <pc:sldMk cId="2978766832" sldId="257"/>
            <ac:spMk id="8" creationId="{01355D4F-439D-46D1-9007-6D39B8422A19}"/>
          </ac:spMkLst>
        </pc:spChg>
        <pc:grpChg chg="add">
          <ac:chgData name="Alex Daly" userId="a793e76d-94f8-4b77-9a24-460fb4ed85b6" providerId="ADAL" clId="{74B77358-6B7D-470A-8E41-6CD01E0EF01A}" dt="2022-12-05T01:19:04.965" v="106" actId="26606"/>
          <ac:grpSpMkLst>
            <pc:docMk/>
            <pc:sldMk cId="2978766832" sldId="257"/>
            <ac:grpSpMk id="10" creationId="{BAACB4EA-FD87-4345-AC16-8265F9596779}"/>
          </ac:grpSpMkLst>
        </pc:grpChg>
      </pc:sldChg>
      <pc:sldChg chg="modSp mod setBg">
        <pc:chgData name="Alex Daly" userId="a793e76d-94f8-4b77-9a24-460fb4ed85b6" providerId="ADAL" clId="{74B77358-6B7D-470A-8E41-6CD01E0EF01A}" dt="2022-12-08T23:38:06.914" v="2008"/>
        <pc:sldMkLst>
          <pc:docMk/>
          <pc:sldMk cId="2532035497" sldId="258"/>
        </pc:sldMkLst>
        <pc:spChg chg="mod">
          <ac:chgData name="Alex Daly" userId="a793e76d-94f8-4b77-9a24-460fb4ed85b6" providerId="ADAL" clId="{74B77358-6B7D-470A-8E41-6CD01E0EF01A}" dt="2022-12-05T01:19:36.426" v="113" actId="20577"/>
          <ac:spMkLst>
            <pc:docMk/>
            <pc:sldMk cId="2532035497" sldId="258"/>
            <ac:spMk id="2" creationId="{8005C1A6-65AA-AF17-A929-F7CD27AE197D}"/>
          </ac:spMkLst>
        </pc:spChg>
        <pc:spChg chg="mod">
          <ac:chgData name="Alex Daly" userId="a793e76d-94f8-4b77-9a24-460fb4ed85b6" providerId="ADAL" clId="{74B77358-6B7D-470A-8E41-6CD01E0EF01A}" dt="2022-12-05T01:29:03.957" v="893" actId="20577"/>
          <ac:spMkLst>
            <pc:docMk/>
            <pc:sldMk cId="2532035497" sldId="258"/>
            <ac:spMk id="3" creationId="{2CA7B038-8EA6-4308-BD4D-E056055B20CA}"/>
          </ac:spMkLst>
        </pc:spChg>
      </pc:sldChg>
      <pc:sldChg chg="modSp new mod setBg">
        <pc:chgData name="Alex Daly" userId="a793e76d-94f8-4b77-9a24-460fb4ed85b6" providerId="ADAL" clId="{74B77358-6B7D-470A-8E41-6CD01E0EF01A}" dt="2022-12-08T23:38:14.719" v="2009"/>
        <pc:sldMkLst>
          <pc:docMk/>
          <pc:sldMk cId="3678845139" sldId="259"/>
        </pc:sldMkLst>
        <pc:spChg chg="mod">
          <ac:chgData name="Alex Daly" userId="a793e76d-94f8-4b77-9a24-460fb4ed85b6" providerId="ADAL" clId="{74B77358-6B7D-470A-8E41-6CD01E0EF01A}" dt="2022-12-05T01:23:00.574" v="166" actId="20577"/>
          <ac:spMkLst>
            <pc:docMk/>
            <pc:sldMk cId="3678845139" sldId="259"/>
            <ac:spMk id="2" creationId="{B198FF85-EA62-67A7-63C0-2C519B85ADC9}"/>
          </ac:spMkLst>
        </pc:spChg>
        <pc:spChg chg="mod">
          <ac:chgData name="Alex Daly" userId="a793e76d-94f8-4b77-9a24-460fb4ed85b6" providerId="ADAL" clId="{74B77358-6B7D-470A-8E41-6CD01E0EF01A}" dt="2022-12-08T02:50:13.791" v="1665" actId="20577"/>
          <ac:spMkLst>
            <pc:docMk/>
            <pc:sldMk cId="3678845139" sldId="259"/>
            <ac:spMk id="3" creationId="{5C55FF53-7AC3-A241-E712-9238BF577646}"/>
          </ac:spMkLst>
        </pc:spChg>
      </pc:sldChg>
      <pc:sldChg chg="modSp new mod setBg">
        <pc:chgData name="Alex Daly" userId="a793e76d-94f8-4b77-9a24-460fb4ed85b6" providerId="ADAL" clId="{74B77358-6B7D-470A-8E41-6CD01E0EF01A}" dt="2022-12-08T23:38:28.034" v="2011"/>
        <pc:sldMkLst>
          <pc:docMk/>
          <pc:sldMk cId="2091668939" sldId="260"/>
        </pc:sldMkLst>
        <pc:spChg chg="mod">
          <ac:chgData name="Alex Daly" userId="a793e76d-94f8-4b77-9a24-460fb4ed85b6" providerId="ADAL" clId="{74B77358-6B7D-470A-8E41-6CD01E0EF01A}" dt="2022-12-05T01:23:19.243" v="189" actId="313"/>
          <ac:spMkLst>
            <pc:docMk/>
            <pc:sldMk cId="2091668939" sldId="260"/>
            <ac:spMk id="2" creationId="{D053BB6D-C95D-6580-47FD-DBC4AFC28408}"/>
          </ac:spMkLst>
        </pc:spChg>
      </pc:sldChg>
      <pc:sldChg chg="modSp new mod">
        <pc:chgData name="Alex Daly" userId="a793e76d-94f8-4b77-9a24-460fb4ed85b6" providerId="ADAL" clId="{74B77358-6B7D-470A-8E41-6CD01E0EF01A}" dt="2022-12-05T01:24:38.337" v="468" actId="20577"/>
        <pc:sldMkLst>
          <pc:docMk/>
          <pc:sldMk cId="221988739" sldId="261"/>
        </pc:sldMkLst>
        <pc:spChg chg="mod">
          <ac:chgData name="Alex Daly" userId="a793e76d-94f8-4b77-9a24-460fb4ed85b6" providerId="ADAL" clId="{74B77358-6B7D-470A-8E41-6CD01E0EF01A}" dt="2022-12-05T01:24:38.337" v="468" actId="20577"/>
          <ac:spMkLst>
            <pc:docMk/>
            <pc:sldMk cId="221988739" sldId="261"/>
            <ac:spMk id="2" creationId="{7867E369-892A-12FD-CBED-11DF602C00C8}"/>
          </ac:spMkLst>
        </pc:spChg>
      </pc:sldChg>
      <pc:sldChg chg="modSp new del mod">
        <pc:chgData name="Alex Daly" userId="a793e76d-94f8-4b77-9a24-460fb4ed85b6" providerId="ADAL" clId="{74B77358-6B7D-470A-8E41-6CD01E0EF01A}" dt="2022-12-08T02:48:04.989" v="1594" actId="2696"/>
        <pc:sldMkLst>
          <pc:docMk/>
          <pc:sldMk cId="1746589209" sldId="262"/>
        </pc:sldMkLst>
        <pc:spChg chg="mod">
          <ac:chgData name="Alex Daly" userId="a793e76d-94f8-4b77-9a24-460fb4ed85b6" providerId="ADAL" clId="{74B77358-6B7D-470A-8E41-6CD01E0EF01A}" dt="2022-12-05T01:25:50.108" v="575" actId="27636"/>
          <ac:spMkLst>
            <pc:docMk/>
            <pc:sldMk cId="1746589209" sldId="262"/>
            <ac:spMk id="2" creationId="{0BF3936F-A5F9-7A42-88D9-D65F255245C7}"/>
          </ac:spMkLst>
        </pc:spChg>
        <pc:spChg chg="mod">
          <ac:chgData name="Alex Daly" userId="a793e76d-94f8-4b77-9a24-460fb4ed85b6" providerId="ADAL" clId="{74B77358-6B7D-470A-8E41-6CD01E0EF01A}" dt="2022-12-05T01:26:36.885" v="639" actId="20577"/>
          <ac:spMkLst>
            <pc:docMk/>
            <pc:sldMk cId="1746589209" sldId="262"/>
            <ac:spMk id="3" creationId="{CBDFEA35-EC50-22B3-2A1B-8D95F61027A9}"/>
          </ac:spMkLst>
        </pc:spChg>
      </pc:sldChg>
      <pc:sldChg chg="modSp new mod setBg">
        <pc:chgData name="Alex Daly" userId="a793e76d-94f8-4b77-9a24-460fb4ed85b6" providerId="ADAL" clId="{74B77358-6B7D-470A-8E41-6CD01E0EF01A}" dt="2022-12-08T23:38:37.336" v="2013"/>
        <pc:sldMkLst>
          <pc:docMk/>
          <pc:sldMk cId="2247401716" sldId="263"/>
        </pc:sldMkLst>
        <pc:spChg chg="mod">
          <ac:chgData name="Alex Daly" userId="a793e76d-94f8-4b77-9a24-460fb4ed85b6" providerId="ADAL" clId="{74B77358-6B7D-470A-8E41-6CD01E0EF01A}" dt="2022-12-05T01:26:46.272" v="651" actId="20577"/>
          <ac:spMkLst>
            <pc:docMk/>
            <pc:sldMk cId="2247401716" sldId="263"/>
            <ac:spMk id="2" creationId="{9B91BB3F-EB0C-D80B-9A00-66874CD448AB}"/>
          </ac:spMkLst>
        </pc:spChg>
      </pc:sldChg>
      <pc:sldChg chg="addSp delSp modSp mod setBg">
        <pc:chgData name="Alex Daly" userId="a793e76d-94f8-4b77-9a24-460fb4ed85b6" providerId="ADAL" clId="{74B77358-6B7D-470A-8E41-6CD01E0EF01A}" dt="2022-12-08T23:38:32.303" v="2012"/>
        <pc:sldMkLst>
          <pc:docMk/>
          <pc:sldMk cId="2130654067" sldId="265"/>
        </pc:sldMkLst>
        <pc:spChg chg="add del mod">
          <ac:chgData name="Alex Daly" userId="a793e76d-94f8-4b77-9a24-460fb4ed85b6" providerId="ADAL" clId="{74B77358-6B7D-470A-8E41-6CD01E0EF01A}" dt="2022-12-08T23:34:08.963" v="2002" actId="20577"/>
          <ac:spMkLst>
            <pc:docMk/>
            <pc:sldMk cId="2130654067" sldId="265"/>
            <ac:spMk id="2" creationId="{79B3D488-497C-0AE9-BAF8-5D264422ED4E}"/>
          </ac:spMkLst>
        </pc:spChg>
        <pc:spChg chg="add del mod">
          <ac:chgData name="Alex Daly" userId="a793e76d-94f8-4b77-9a24-460fb4ed85b6" providerId="ADAL" clId="{74B77358-6B7D-470A-8E41-6CD01E0EF01A}" dt="2022-12-08T23:33:59.710" v="1999" actId="478"/>
          <ac:spMkLst>
            <pc:docMk/>
            <pc:sldMk cId="2130654067" sldId="265"/>
            <ac:spMk id="5" creationId="{0CF9C04A-1D68-0D58-358C-4445EBFD04C0}"/>
          </ac:spMkLst>
        </pc:spChg>
        <pc:spChg chg="add del mod">
          <ac:chgData name="Alex Daly" userId="a793e76d-94f8-4b77-9a24-460fb4ed85b6" providerId="ADAL" clId="{74B77358-6B7D-470A-8E41-6CD01E0EF01A}" dt="2022-12-08T23:34:05.437" v="2001" actId="478"/>
          <ac:spMkLst>
            <pc:docMk/>
            <pc:sldMk cId="2130654067" sldId="265"/>
            <ac:spMk id="7" creationId="{C4EA8E05-AA1C-6299-8059-87C418E15E8C}"/>
          </ac:spMkLst>
        </pc:spChg>
      </pc:sldChg>
      <pc:sldChg chg="modSp mod">
        <pc:chgData name="Alex Daly" userId="a793e76d-94f8-4b77-9a24-460fb4ed85b6" providerId="ADAL" clId="{74B77358-6B7D-470A-8E41-6CD01E0EF01A}" dt="2022-12-08T01:35:58.561" v="1093" actId="20577"/>
        <pc:sldMkLst>
          <pc:docMk/>
          <pc:sldMk cId="2680083225" sldId="266"/>
        </pc:sldMkLst>
        <pc:spChg chg="mod">
          <ac:chgData name="Alex Daly" userId="a793e76d-94f8-4b77-9a24-460fb4ed85b6" providerId="ADAL" clId="{74B77358-6B7D-470A-8E41-6CD01E0EF01A}" dt="2022-12-08T01:35:58.561" v="1093" actId="20577"/>
          <ac:spMkLst>
            <pc:docMk/>
            <pc:sldMk cId="2680083225" sldId="266"/>
            <ac:spMk id="15" creationId="{F145F6ED-C44A-B711-9EC9-35D3CEFCEFC6}"/>
          </ac:spMkLst>
        </pc:spChg>
      </pc:sldChg>
      <pc:sldChg chg="addSp delSp modSp mod setBg">
        <pc:chgData name="Alex Daly" userId="a793e76d-94f8-4b77-9a24-460fb4ed85b6" providerId="ADAL" clId="{74B77358-6B7D-470A-8E41-6CD01E0EF01A}" dt="2022-12-08T23:27:29.824" v="1679" actId="20577"/>
        <pc:sldMkLst>
          <pc:docMk/>
          <pc:sldMk cId="3380575726" sldId="267"/>
        </pc:sldMkLst>
        <pc:spChg chg="del mod">
          <ac:chgData name="Alex Daly" userId="a793e76d-94f8-4b77-9a24-460fb4ed85b6" providerId="ADAL" clId="{74B77358-6B7D-470A-8E41-6CD01E0EF01A}" dt="2022-12-08T02:31:30.143" v="1435" actId="478"/>
          <ac:spMkLst>
            <pc:docMk/>
            <pc:sldMk cId="3380575726" sldId="267"/>
            <ac:spMk id="2" creationId="{BF3DCA93-69A5-097E-ACF8-81160947F09A}"/>
          </ac:spMkLst>
        </pc:spChg>
        <pc:spChg chg="add mod">
          <ac:chgData name="Alex Daly" userId="a793e76d-94f8-4b77-9a24-460fb4ed85b6" providerId="ADAL" clId="{74B77358-6B7D-470A-8E41-6CD01E0EF01A}" dt="2022-12-08T23:27:29.824" v="1679" actId="20577"/>
          <ac:spMkLst>
            <pc:docMk/>
            <pc:sldMk cId="3380575726" sldId="267"/>
            <ac:spMk id="2" creationId="{EB3D002C-11A9-F49B-933E-FBB29B0DFAFA}"/>
          </ac:spMkLst>
        </pc:spChg>
        <pc:spChg chg="add mod">
          <ac:chgData name="Alex Daly" userId="a793e76d-94f8-4b77-9a24-460fb4ed85b6" providerId="ADAL" clId="{74B77358-6B7D-470A-8E41-6CD01E0EF01A}" dt="2022-12-08T02:33:22.461" v="1563" actId="20577"/>
          <ac:spMkLst>
            <pc:docMk/>
            <pc:sldMk cId="3380575726" sldId="267"/>
            <ac:spMk id="4" creationId="{25276791-76F6-FD15-4D44-D0D7A6C8C4B5}"/>
          </ac:spMkLst>
        </pc:spChg>
        <pc:spChg chg="add mod">
          <ac:chgData name="Alex Daly" userId="a793e76d-94f8-4b77-9a24-460fb4ed85b6" providerId="ADAL" clId="{74B77358-6B7D-470A-8E41-6CD01E0EF01A}" dt="2022-12-08T02:48:22.022" v="1595" actId="1076"/>
          <ac:spMkLst>
            <pc:docMk/>
            <pc:sldMk cId="3380575726" sldId="267"/>
            <ac:spMk id="7" creationId="{63AECE84-4871-31B4-C878-014CF164EDAF}"/>
          </ac:spMkLst>
        </pc:spChg>
        <pc:spChg chg="add mod">
          <ac:chgData name="Alex Daly" userId="a793e76d-94f8-4b77-9a24-460fb4ed85b6" providerId="ADAL" clId="{74B77358-6B7D-470A-8E41-6CD01E0EF01A}" dt="2022-12-08T02:31:23.346" v="1434" actId="20577"/>
          <ac:spMkLst>
            <pc:docMk/>
            <pc:sldMk cId="3380575726" sldId="267"/>
            <ac:spMk id="8" creationId="{6465D30E-A897-60E9-D88C-04DDE1AFB4F9}"/>
          </ac:spMkLst>
        </pc:spChg>
        <pc:spChg chg="add del mod">
          <ac:chgData name="Alex Daly" userId="a793e76d-94f8-4b77-9a24-460fb4ed85b6" providerId="ADAL" clId="{74B77358-6B7D-470A-8E41-6CD01E0EF01A}" dt="2022-12-08T02:31:31.693" v="1436" actId="478"/>
          <ac:spMkLst>
            <pc:docMk/>
            <pc:sldMk cId="3380575726" sldId="267"/>
            <ac:spMk id="10" creationId="{3B8B7D95-5388-AE9C-E093-E608802FA534}"/>
          </ac:spMkLst>
        </pc:spChg>
        <pc:picChg chg="mod">
          <ac:chgData name="Alex Daly" userId="a793e76d-94f8-4b77-9a24-460fb4ed85b6" providerId="ADAL" clId="{74B77358-6B7D-470A-8E41-6CD01E0EF01A}" dt="2022-12-08T02:29:49.861" v="1304" actId="1076"/>
          <ac:picMkLst>
            <pc:docMk/>
            <pc:sldMk cId="3380575726" sldId="267"/>
            <ac:picMk id="5" creationId="{37BA356A-3FDD-DA9E-91C7-7CA39D8514FE}"/>
          </ac:picMkLst>
        </pc:picChg>
      </pc:sldChg>
      <pc:sldChg chg="addSp delSp modSp mod setBg">
        <pc:chgData name="Alex Daly" userId="a793e76d-94f8-4b77-9a24-460fb4ed85b6" providerId="ADAL" clId="{74B77358-6B7D-470A-8E41-6CD01E0EF01A}" dt="2022-12-08T23:33:48.604" v="1997" actId="1076"/>
        <pc:sldMkLst>
          <pc:docMk/>
          <pc:sldMk cId="3902421916" sldId="268"/>
        </pc:sldMkLst>
        <pc:spChg chg="del">
          <ac:chgData name="Alex Daly" userId="a793e76d-94f8-4b77-9a24-460fb4ed85b6" providerId="ADAL" clId="{74B77358-6B7D-470A-8E41-6CD01E0EF01A}" dt="2022-12-08T23:27:38.469" v="1680" actId="478"/>
          <ac:spMkLst>
            <pc:docMk/>
            <pc:sldMk cId="3902421916" sldId="268"/>
            <ac:spMk id="2" creationId="{BF3DCA93-69A5-097E-ACF8-81160947F09A}"/>
          </ac:spMkLst>
        </pc:spChg>
        <pc:spChg chg="add del mod">
          <ac:chgData name="Alex Daly" userId="a793e76d-94f8-4b77-9a24-460fb4ed85b6" providerId="ADAL" clId="{74B77358-6B7D-470A-8E41-6CD01E0EF01A}" dt="2022-12-08T23:27:42.503" v="1682" actId="478"/>
          <ac:spMkLst>
            <pc:docMk/>
            <pc:sldMk cId="3902421916" sldId="268"/>
            <ac:spMk id="5" creationId="{8B58C3C6-3C6B-0AB9-C326-913E92959662}"/>
          </ac:spMkLst>
        </pc:spChg>
        <pc:spChg chg="add mod">
          <ac:chgData name="Alex Daly" userId="a793e76d-94f8-4b77-9a24-460fb4ed85b6" providerId="ADAL" clId="{74B77358-6B7D-470A-8E41-6CD01E0EF01A}" dt="2022-12-08T23:32:18.387" v="1770" actId="20577"/>
          <ac:spMkLst>
            <pc:docMk/>
            <pc:sldMk cId="3902421916" sldId="268"/>
            <ac:spMk id="6" creationId="{5A7C2A17-28A1-21CE-C9DE-3C2299DA9879}"/>
          </ac:spMkLst>
        </pc:spChg>
        <pc:spChg chg="del mod">
          <ac:chgData name="Alex Daly" userId="a793e76d-94f8-4b77-9a24-460fb4ed85b6" providerId="ADAL" clId="{74B77358-6B7D-470A-8E41-6CD01E0EF01A}" dt="2022-12-08T23:33:44.822" v="1996" actId="478"/>
          <ac:spMkLst>
            <pc:docMk/>
            <pc:sldMk cId="3902421916" sldId="268"/>
            <ac:spMk id="7" creationId="{25704D2B-FEEE-2DEA-88A2-D9F1BA489EA5}"/>
          </ac:spMkLst>
        </pc:spChg>
        <pc:spChg chg="add mod">
          <ac:chgData name="Alex Daly" userId="a793e76d-94f8-4b77-9a24-460fb4ed85b6" providerId="ADAL" clId="{74B77358-6B7D-470A-8E41-6CD01E0EF01A}" dt="2022-12-08T23:33:39.903" v="1995" actId="115"/>
          <ac:spMkLst>
            <pc:docMk/>
            <pc:sldMk cId="3902421916" sldId="268"/>
            <ac:spMk id="8" creationId="{FDCC79A1-0FFD-C748-D71A-272C300A0CEF}"/>
          </ac:spMkLst>
        </pc:spChg>
        <pc:spChg chg="add mod">
          <ac:chgData name="Alex Daly" userId="a793e76d-94f8-4b77-9a24-460fb4ed85b6" providerId="ADAL" clId="{74B77358-6B7D-470A-8E41-6CD01E0EF01A}" dt="2022-12-08T23:32:09.832" v="1758" actId="6549"/>
          <ac:spMkLst>
            <pc:docMk/>
            <pc:sldMk cId="3902421916" sldId="268"/>
            <ac:spMk id="9" creationId="{B7BAB715-16FA-47B9-5BBE-95BCCA6E27F1}"/>
          </ac:spMkLst>
        </pc:spChg>
        <pc:spChg chg="add mod">
          <ac:chgData name="Alex Daly" userId="a793e76d-94f8-4b77-9a24-460fb4ed85b6" providerId="ADAL" clId="{74B77358-6B7D-470A-8E41-6CD01E0EF01A}" dt="2022-12-08T23:28:13.739" v="1700"/>
          <ac:spMkLst>
            <pc:docMk/>
            <pc:sldMk cId="3902421916" sldId="268"/>
            <ac:spMk id="10" creationId="{03731FFA-8BC1-9AF7-8E0C-39AD5E52865B}"/>
          </ac:spMkLst>
        </pc:spChg>
        <pc:picChg chg="mod">
          <ac:chgData name="Alex Daly" userId="a793e76d-94f8-4b77-9a24-460fb4ed85b6" providerId="ADAL" clId="{74B77358-6B7D-470A-8E41-6CD01E0EF01A}" dt="2022-12-08T23:33:48.604" v="1997" actId="1076"/>
          <ac:picMkLst>
            <pc:docMk/>
            <pc:sldMk cId="3902421916" sldId="268"/>
            <ac:picMk id="4" creationId="{935BEDB5-BBC1-ADB3-F482-19171E0907DB}"/>
          </ac:picMkLst>
        </pc:picChg>
      </pc:sldChg>
      <pc:sldChg chg="addSp delSp modSp add mod setBg">
        <pc:chgData name="Alex Daly" userId="a793e76d-94f8-4b77-9a24-460fb4ed85b6" providerId="ADAL" clId="{74B77358-6B7D-470A-8E41-6CD01E0EF01A}" dt="2022-12-08T02:45:09.912" v="1581" actId="1076"/>
        <pc:sldMkLst>
          <pc:docMk/>
          <pc:sldMk cId="4256121616" sldId="269"/>
        </pc:sldMkLst>
        <pc:spChg chg="mod">
          <ac:chgData name="Alex Daly" userId="a793e76d-94f8-4b77-9a24-460fb4ed85b6" providerId="ADAL" clId="{74B77358-6B7D-470A-8E41-6CD01E0EF01A}" dt="2022-12-08T02:45:09.912" v="1581" actId="1076"/>
          <ac:spMkLst>
            <pc:docMk/>
            <pc:sldMk cId="4256121616" sldId="269"/>
            <ac:spMk id="2" creationId="{7867E369-892A-12FD-CBED-11DF602C00C8}"/>
          </ac:spMkLst>
        </pc:spChg>
        <pc:spChg chg="add del mod">
          <ac:chgData name="Alex Daly" userId="a793e76d-94f8-4b77-9a24-460fb4ed85b6" providerId="ADAL" clId="{74B77358-6B7D-470A-8E41-6CD01E0EF01A}" dt="2022-12-08T02:44:08.599" v="1572" actId="478"/>
          <ac:spMkLst>
            <pc:docMk/>
            <pc:sldMk cId="4256121616" sldId="269"/>
            <ac:spMk id="3" creationId="{B437A38F-93A3-467D-3A98-17FC6731050B}"/>
          </ac:spMkLst>
        </pc:spChg>
        <pc:spChg chg="add del mod">
          <ac:chgData name="Alex Daly" userId="a793e76d-94f8-4b77-9a24-460fb4ed85b6" providerId="ADAL" clId="{74B77358-6B7D-470A-8E41-6CD01E0EF01A}" dt="2022-12-08T02:43:23.828" v="1570"/>
          <ac:spMkLst>
            <pc:docMk/>
            <pc:sldMk cId="4256121616" sldId="269"/>
            <ac:spMk id="4" creationId="{475AE7DC-47BF-516B-7A87-11BCD8E0476F}"/>
          </ac:spMkLst>
        </pc:spChg>
        <pc:spChg chg="del">
          <ac:chgData name="Alex Daly" userId="a793e76d-94f8-4b77-9a24-460fb4ed85b6" providerId="ADAL" clId="{74B77358-6B7D-470A-8E41-6CD01E0EF01A}" dt="2022-12-08T02:44:25.617" v="1576" actId="478"/>
          <ac:spMkLst>
            <pc:docMk/>
            <pc:sldMk cId="4256121616" sldId="269"/>
            <ac:spMk id="12" creationId="{780FA24C-3651-7891-6F61-A0796D70AE1E}"/>
          </ac:spMkLst>
        </pc:spChg>
      </pc:sldChg>
      <pc:sldChg chg="setBg">
        <pc:chgData name="Alex Daly" userId="a793e76d-94f8-4b77-9a24-460fb4ed85b6" providerId="ADAL" clId="{74B77358-6B7D-470A-8E41-6CD01E0EF01A}" dt="2022-12-08T23:38:24.736" v="2010"/>
        <pc:sldMkLst>
          <pc:docMk/>
          <pc:sldMk cId="3823914741" sldId="270"/>
        </pc:sldMkLst>
      </pc:sldChg>
      <pc:sldChg chg="modSp mod">
        <pc:chgData name="Alex Daly" userId="a793e76d-94f8-4b77-9a24-460fb4ed85b6" providerId="ADAL" clId="{74B77358-6B7D-470A-8E41-6CD01E0EF01A}" dt="2022-12-11T01:35:42.867" v="2019" actId="255"/>
        <pc:sldMkLst>
          <pc:docMk/>
          <pc:sldMk cId="1433033911" sldId="272"/>
        </pc:sldMkLst>
        <pc:spChg chg="mod">
          <ac:chgData name="Alex Daly" userId="a793e76d-94f8-4b77-9a24-460fb4ed85b6" providerId="ADAL" clId="{74B77358-6B7D-470A-8E41-6CD01E0EF01A}" dt="2022-12-11T01:35:42.867" v="2019" actId="255"/>
          <ac:spMkLst>
            <pc:docMk/>
            <pc:sldMk cId="1433033911" sldId="272"/>
            <ac:spMk id="8" creationId="{8C705E2C-01B2-A358-9D78-16511C325949}"/>
          </ac:spMkLst>
        </pc:spChg>
      </pc:sldChg>
      <pc:sldChg chg="modSp">
        <pc:chgData name="Alex Daly" userId="a793e76d-94f8-4b77-9a24-460fb4ed85b6" providerId="ADAL" clId="{74B77358-6B7D-470A-8E41-6CD01E0EF01A}" dt="2022-12-11T00:55:38.775" v="2016" actId="20577"/>
        <pc:sldMkLst>
          <pc:docMk/>
          <pc:sldMk cId="1779955142" sldId="276"/>
        </pc:sldMkLst>
        <pc:graphicFrameChg chg="mod">
          <ac:chgData name="Alex Daly" userId="a793e76d-94f8-4b77-9a24-460fb4ed85b6" providerId="ADAL" clId="{74B77358-6B7D-470A-8E41-6CD01E0EF01A}" dt="2022-12-11T00:55:38.775" v="2016" actId="20577"/>
          <ac:graphicFrameMkLst>
            <pc:docMk/>
            <pc:sldMk cId="1779955142" sldId="276"/>
            <ac:graphicFrameMk id="162" creationId="{B9C08A79-9FE1-3033-EF59-594326E6B343}"/>
          </ac:graphicFrameMkLst>
        </pc:graphicFrameChg>
      </pc:sldChg>
      <pc:sldChg chg="modSp mod">
        <pc:chgData name="Alex Daly" userId="a793e76d-94f8-4b77-9a24-460fb4ed85b6" providerId="ADAL" clId="{74B77358-6B7D-470A-8E41-6CD01E0EF01A}" dt="2022-12-11T01:01:32.803" v="2017" actId="113"/>
        <pc:sldMkLst>
          <pc:docMk/>
          <pc:sldMk cId="397294881" sldId="286"/>
        </pc:sldMkLst>
        <pc:spChg chg="mod">
          <ac:chgData name="Alex Daly" userId="a793e76d-94f8-4b77-9a24-460fb4ed85b6" providerId="ADAL" clId="{74B77358-6B7D-470A-8E41-6CD01E0EF01A}" dt="2022-12-11T01:01:32.803" v="2017" actId="113"/>
          <ac:spMkLst>
            <pc:docMk/>
            <pc:sldMk cId="397294881" sldId="286"/>
            <ac:spMk id="7" creationId="{755B1AF3-4876-49AF-A460-B43694929442}"/>
          </ac:spMkLst>
        </pc:spChg>
      </pc:sldChg>
      <pc:sldChg chg="ord">
        <pc:chgData name="Alex Daly" userId="a793e76d-94f8-4b77-9a24-460fb4ed85b6" providerId="ADAL" clId="{74B77358-6B7D-470A-8E41-6CD01E0EF01A}" dt="2022-12-10T22:19:12.794" v="2015"/>
        <pc:sldMkLst>
          <pc:docMk/>
          <pc:sldMk cId="117750849" sldId="289"/>
        </pc:sldMkLst>
      </pc:sldChg>
      <pc:sldChg chg="modSp mod">
        <pc:chgData name="Alex Daly" userId="a793e76d-94f8-4b77-9a24-460fb4ed85b6" providerId="ADAL" clId="{74B77358-6B7D-470A-8E41-6CD01E0EF01A}" dt="2022-12-11T17:41:22.995" v="2028" actId="242"/>
        <pc:sldMkLst>
          <pc:docMk/>
          <pc:sldMk cId="4218003948" sldId="291"/>
        </pc:sldMkLst>
        <pc:graphicFrameChg chg="mod modGraphic">
          <ac:chgData name="Alex Daly" userId="a793e76d-94f8-4b77-9a24-460fb4ed85b6" providerId="ADAL" clId="{74B77358-6B7D-470A-8E41-6CD01E0EF01A}" dt="2022-12-11T17:41:22.995" v="2028" actId="242"/>
          <ac:graphicFrameMkLst>
            <pc:docMk/>
            <pc:sldMk cId="4218003948" sldId="291"/>
            <ac:graphicFrameMk id="5" creationId="{7102BAFE-6F42-8BB5-4764-1556C73DDCE5}"/>
          </ac:graphicFrameMkLst>
        </pc:graphicFrameChg>
      </pc:sldChg>
    </pc:docChg>
  </pc:docChgLst>
  <pc:docChgLst>
    <pc:chgData name="Satwik chowdary Chandra" userId="S::satwikchowdarychan@unomaha.edu::e5153756-a635-4132-8d6d-7ba29aa35683" providerId="AD" clId="Web-{5EC26DEC-36D1-E45A-DE19-74EBC1057BA9}"/>
    <pc:docChg chg="addSld modSld">
      <pc:chgData name="Satwik chowdary Chandra" userId="S::satwikchowdarychan@unomaha.edu::e5153756-a635-4132-8d6d-7ba29aa35683" providerId="AD" clId="Web-{5EC26DEC-36D1-E45A-DE19-74EBC1057BA9}" dt="2022-12-04T20:37:23.382" v="16" actId="20577"/>
      <pc:docMkLst>
        <pc:docMk/>
      </pc:docMkLst>
      <pc:sldChg chg="modSp new">
        <pc:chgData name="Satwik chowdary Chandra" userId="S::satwikchowdarychan@unomaha.edu::e5153756-a635-4132-8d6d-7ba29aa35683" providerId="AD" clId="Web-{5EC26DEC-36D1-E45A-DE19-74EBC1057BA9}" dt="2022-12-04T20:37:23.382" v="16" actId="20577"/>
        <pc:sldMkLst>
          <pc:docMk/>
          <pc:sldMk cId="2978766832" sldId="257"/>
        </pc:sldMkLst>
        <pc:spChg chg="mod">
          <ac:chgData name="Satwik chowdary Chandra" userId="S::satwikchowdarychan@unomaha.edu::e5153756-a635-4132-8d6d-7ba29aa35683" providerId="AD" clId="Web-{5EC26DEC-36D1-E45A-DE19-74EBC1057BA9}" dt="2022-12-04T20:37:23.382" v="16" actId="20577"/>
          <ac:spMkLst>
            <pc:docMk/>
            <pc:sldMk cId="2978766832" sldId="257"/>
            <ac:spMk id="2" creationId="{51126873-669E-8BDD-0309-323747FDFD43}"/>
          </ac:spMkLst>
        </pc:spChg>
      </pc:sldChg>
      <pc:sldChg chg="modSp new">
        <pc:chgData name="Satwik chowdary Chandra" userId="S::satwikchowdarychan@unomaha.edu::e5153756-a635-4132-8d6d-7ba29aa35683" providerId="AD" clId="Web-{5EC26DEC-36D1-E45A-DE19-74EBC1057BA9}" dt="2022-12-04T20:34:20.112" v="2" actId="20577"/>
        <pc:sldMkLst>
          <pc:docMk/>
          <pc:sldMk cId="2532035497" sldId="258"/>
        </pc:sldMkLst>
        <pc:spChg chg="mod">
          <ac:chgData name="Satwik chowdary Chandra" userId="S::satwikchowdarychan@unomaha.edu::e5153756-a635-4132-8d6d-7ba29aa35683" providerId="AD" clId="Web-{5EC26DEC-36D1-E45A-DE19-74EBC1057BA9}" dt="2022-12-04T20:34:20.112" v="2" actId="20577"/>
          <ac:spMkLst>
            <pc:docMk/>
            <pc:sldMk cId="2532035497" sldId="258"/>
            <ac:spMk id="3" creationId="{2CA7B038-8EA6-4308-BD4D-E056055B20CA}"/>
          </ac:spMkLst>
        </pc:spChg>
      </pc:sldChg>
    </pc:docChg>
  </pc:docChgLst>
  <pc:docChgLst>
    <pc:chgData name="Josh Ellis" userId="4118e93f-e8bf-4d68-b460-a4af45bdaa70" providerId="ADAL" clId="{98DDC80F-6DAD-4888-80D4-183208F438F2}"/>
    <pc:docChg chg="undo custSel addSld delSld modSld sldOrd modMainMaster addSection delSection">
      <pc:chgData name="Josh Ellis" userId="4118e93f-e8bf-4d68-b460-a4af45bdaa70" providerId="ADAL" clId="{98DDC80F-6DAD-4888-80D4-183208F438F2}" dt="2022-12-12T03:29:49.984" v="13453" actId="207"/>
      <pc:docMkLst>
        <pc:docMk/>
      </pc:docMkLst>
      <pc:sldChg chg="addSp delSp modSp mod setBg modAnim setClrOvrMap delDesignElem">
        <pc:chgData name="Josh Ellis" userId="4118e93f-e8bf-4d68-b460-a4af45bdaa70" providerId="ADAL" clId="{98DDC80F-6DAD-4888-80D4-183208F438F2}" dt="2022-12-12T03:29:49.984" v="13453" actId="207"/>
        <pc:sldMkLst>
          <pc:docMk/>
          <pc:sldMk cId="3637328124" sldId="256"/>
        </pc:sldMkLst>
        <pc:spChg chg="mod">
          <ac:chgData name="Josh Ellis" userId="4118e93f-e8bf-4d68-b460-a4af45bdaa70" providerId="ADAL" clId="{98DDC80F-6DAD-4888-80D4-183208F438F2}" dt="2022-12-11T17:15:56.333" v="13228" actId="404"/>
          <ac:spMkLst>
            <pc:docMk/>
            <pc:sldMk cId="3637328124" sldId="256"/>
            <ac:spMk id="2" creationId="{38906F79-BE83-3C9E-2FCF-E021689EF945}"/>
          </ac:spMkLst>
        </pc:spChg>
        <pc:spChg chg="mod">
          <ac:chgData name="Josh Ellis" userId="4118e93f-e8bf-4d68-b460-a4af45bdaa70" providerId="ADAL" clId="{98DDC80F-6DAD-4888-80D4-183208F438F2}" dt="2022-12-12T03:26:24.014" v="13316" actId="14100"/>
          <ac:spMkLst>
            <pc:docMk/>
            <pc:sldMk cId="3637328124" sldId="256"/>
            <ac:spMk id="3" creationId="{4D225035-D4BD-810C-86BF-D7144AF367D6}"/>
          </ac:spMkLst>
        </pc:spChg>
        <pc:spChg chg="add del mod">
          <ac:chgData name="Josh Ellis" userId="4118e93f-e8bf-4d68-b460-a4af45bdaa70" providerId="ADAL" clId="{98DDC80F-6DAD-4888-80D4-183208F438F2}" dt="2022-12-12T03:29:20.206" v="13443" actId="478"/>
          <ac:spMkLst>
            <pc:docMk/>
            <pc:sldMk cId="3637328124" sldId="256"/>
            <ac:spMk id="6" creationId="{AB8522B9-4606-1937-2543-54FAEA3EABF3}"/>
          </ac:spMkLst>
        </pc:spChg>
        <pc:spChg chg="add del mod">
          <ac:chgData name="Josh Ellis" userId="4118e93f-e8bf-4d68-b460-a4af45bdaa70" providerId="ADAL" clId="{98DDC80F-6DAD-4888-80D4-183208F438F2}" dt="2022-12-12T03:28:12.437" v="13389" actId="478"/>
          <ac:spMkLst>
            <pc:docMk/>
            <pc:sldMk cId="3637328124" sldId="256"/>
            <ac:spMk id="7" creationId="{7CE00E61-C063-A326-2B90-0E58144A2B8A}"/>
          </ac:spMkLst>
        </pc:spChg>
        <pc:spChg chg="add mod">
          <ac:chgData name="Josh Ellis" userId="4118e93f-e8bf-4d68-b460-a4af45bdaa70" providerId="ADAL" clId="{98DDC80F-6DAD-4888-80D4-183208F438F2}" dt="2022-12-12T03:29:43.171" v="13451" actId="1076"/>
          <ac:spMkLst>
            <pc:docMk/>
            <pc:sldMk cId="3637328124" sldId="256"/>
            <ac:spMk id="8" creationId="{0F14115E-11EE-D87C-F926-FFF3C1A160F3}"/>
          </ac:spMkLst>
        </pc:spChg>
        <pc:spChg chg="add del">
          <ac:chgData name="Josh Ellis" userId="4118e93f-e8bf-4d68-b460-a4af45bdaa70" providerId="ADAL" clId="{98DDC80F-6DAD-4888-80D4-183208F438F2}" dt="2022-12-08T02:03:26.263" v="1194"/>
          <ac:spMkLst>
            <pc:docMk/>
            <pc:sldMk cId="3637328124" sldId="256"/>
            <ac:spMk id="8" creationId="{4FEB7930-F0D6-4044-8BA9-D730103DBF13}"/>
          </ac:spMkLst>
        </pc:spChg>
        <pc:spChg chg="add mod">
          <ac:chgData name="Josh Ellis" userId="4118e93f-e8bf-4d68-b460-a4af45bdaa70" providerId="ADAL" clId="{98DDC80F-6DAD-4888-80D4-183208F438F2}" dt="2022-12-12T03:29:49.984" v="13453" actId="207"/>
          <ac:spMkLst>
            <pc:docMk/>
            <pc:sldMk cId="3637328124" sldId="256"/>
            <ac:spMk id="9" creationId="{7277B865-FAD6-627F-78E0-CB60CE6F8644}"/>
          </ac:spMkLst>
        </pc:spChg>
        <pc:spChg chg="add del">
          <ac:chgData name="Josh Ellis" userId="4118e93f-e8bf-4d68-b460-a4af45bdaa70" providerId="ADAL" clId="{98DDC80F-6DAD-4888-80D4-183208F438F2}" dt="2022-12-11T16:43:07.050" v="12892" actId="26606"/>
          <ac:spMkLst>
            <pc:docMk/>
            <pc:sldMk cId="3637328124" sldId="256"/>
            <ac:spMk id="13" creationId="{E91DC736-0EF8-4F87-9146-EBF1D2EE4D3D}"/>
          </ac:spMkLst>
        </pc:spChg>
        <pc:spChg chg="add del">
          <ac:chgData name="Josh Ellis" userId="4118e93f-e8bf-4d68-b460-a4af45bdaa70" providerId="ADAL" clId="{98DDC80F-6DAD-4888-80D4-183208F438F2}" dt="2022-12-11T16:43:07.050" v="12892" actId="26606"/>
          <ac:spMkLst>
            <pc:docMk/>
            <pc:sldMk cId="3637328124" sldId="256"/>
            <ac:spMk id="14" creationId="{AF2F604E-43BE-4DC3-B983-E071523364F8}"/>
          </ac:spMkLst>
        </pc:spChg>
        <pc:spChg chg="add del">
          <ac:chgData name="Josh Ellis" userId="4118e93f-e8bf-4d68-b460-a4af45bdaa70" providerId="ADAL" clId="{98DDC80F-6DAD-4888-80D4-183208F438F2}" dt="2022-12-11T16:43:07.050" v="12892" actId="26606"/>
          <ac:spMkLst>
            <pc:docMk/>
            <pc:sldMk cId="3637328124" sldId="256"/>
            <ac:spMk id="17" creationId="{097CD68E-23E3-4007-8847-CD0944C4F7BE}"/>
          </ac:spMkLst>
        </pc:spChg>
        <pc:spChg chg="add del">
          <ac:chgData name="Josh Ellis" userId="4118e93f-e8bf-4d68-b460-a4af45bdaa70" providerId="ADAL" clId="{98DDC80F-6DAD-4888-80D4-183208F438F2}" dt="2022-12-11T16:43:07.050" v="12892" actId="26606"/>
          <ac:spMkLst>
            <pc:docMk/>
            <pc:sldMk cId="3637328124" sldId="256"/>
            <ac:spMk id="18" creationId="{08C9B587-E65E-4B52-B37C-ABEBB6E87928}"/>
          </ac:spMkLst>
        </pc:spChg>
        <pc:spChg chg="add del">
          <ac:chgData name="Josh Ellis" userId="4118e93f-e8bf-4d68-b460-a4af45bdaa70" providerId="ADAL" clId="{98DDC80F-6DAD-4888-80D4-183208F438F2}" dt="2022-12-11T16:43:07.050" v="12892" actId="26606"/>
          <ac:spMkLst>
            <pc:docMk/>
            <pc:sldMk cId="3637328124" sldId="256"/>
            <ac:spMk id="20" creationId="{AB58EF07-17C2-48CF-ABB0-EEF1F17CB8F0}"/>
          </ac:spMkLst>
        </pc:spChg>
        <pc:spChg chg="add del">
          <ac:chgData name="Josh Ellis" userId="4118e93f-e8bf-4d68-b460-a4af45bdaa70" providerId="ADAL" clId="{98DDC80F-6DAD-4888-80D4-183208F438F2}" dt="2022-12-11T16:43:07.050" v="12892" actId="26606"/>
          <ac:spMkLst>
            <pc:docMk/>
            <pc:sldMk cId="3637328124" sldId="256"/>
            <ac:spMk id="23" creationId="{0671A8AE-40A1-4631-A6B8-581AFF065482}"/>
          </ac:spMkLst>
        </pc:spChg>
        <pc:spChg chg="add del">
          <ac:chgData name="Josh Ellis" userId="4118e93f-e8bf-4d68-b460-a4af45bdaa70" providerId="ADAL" clId="{98DDC80F-6DAD-4888-80D4-183208F438F2}" dt="2022-12-11T16:43:07.050" v="12892" actId="26606"/>
          <ac:spMkLst>
            <pc:docMk/>
            <pc:sldMk cId="3637328124" sldId="256"/>
            <ac:spMk id="27" creationId="{AF2F604E-43BE-4DC3-B983-E071523364F8}"/>
          </ac:spMkLst>
        </pc:spChg>
        <pc:spChg chg="add del">
          <ac:chgData name="Josh Ellis" userId="4118e93f-e8bf-4d68-b460-a4af45bdaa70" providerId="ADAL" clId="{98DDC80F-6DAD-4888-80D4-183208F438F2}" dt="2022-12-11T16:43:07.050" v="12892" actId="26606"/>
          <ac:spMkLst>
            <pc:docMk/>
            <pc:sldMk cId="3637328124" sldId="256"/>
            <ac:spMk id="29" creationId="{08C9B587-E65E-4B52-B37C-ABEBB6E87928}"/>
          </ac:spMkLst>
        </pc:spChg>
        <pc:grpChg chg="add del">
          <ac:chgData name="Josh Ellis" userId="4118e93f-e8bf-4d68-b460-a4af45bdaa70" providerId="ADAL" clId="{98DDC80F-6DAD-4888-80D4-183208F438F2}" dt="2022-12-08T02:03:26.263" v="1194"/>
          <ac:grpSpMkLst>
            <pc:docMk/>
            <pc:sldMk cId="3637328124" sldId="256"/>
            <ac:grpSpMk id="15" creationId="{3D37B8A0-A486-4042-834D-0C08DD3B4302}"/>
          </ac:grpSpMkLst>
        </pc:grpChg>
        <pc:grpChg chg="add del">
          <ac:chgData name="Josh Ellis" userId="4118e93f-e8bf-4d68-b460-a4af45bdaa70" providerId="ADAL" clId="{98DDC80F-6DAD-4888-80D4-183208F438F2}" dt="2022-12-08T02:03:26.263" v="1194"/>
          <ac:grpSpMkLst>
            <pc:docMk/>
            <pc:sldMk cId="3637328124" sldId="256"/>
            <ac:grpSpMk id="25" creationId="{945CE9A4-4A26-4B57-A688-E6D3A8498AB1}"/>
          </ac:grpSpMkLst>
        </pc:grpChg>
        <pc:picChg chg="mod">
          <ac:chgData name="Josh Ellis" userId="4118e93f-e8bf-4d68-b460-a4af45bdaa70" providerId="ADAL" clId="{98DDC80F-6DAD-4888-80D4-183208F438F2}" dt="2022-12-12T03:29:18.201" v="13442" actId="1076"/>
          <ac:picMkLst>
            <pc:docMk/>
            <pc:sldMk cId="3637328124" sldId="256"/>
            <ac:picMk id="5" creationId="{52BF8C0E-833D-D920-30B8-4171F6E6F79C}"/>
          </ac:picMkLst>
        </pc:picChg>
      </pc:sldChg>
      <pc:sldChg chg="addSp delSp modSp mod setBg">
        <pc:chgData name="Josh Ellis" userId="4118e93f-e8bf-4d68-b460-a4af45bdaa70" providerId="ADAL" clId="{98DDC80F-6DAD-4888-80D4-183208F438F2}" dt="2022-12-11T16:47:30.967" v="13072" actId="20577"/>
        <pc:sldMkLst>
          <pc:docMk/>
          <pc:sldMk cId="2532035497" sldId="258"/>
        </pc:sldMkLst>
        <pc:spChg chg="mod">
          <ac:chgData name="Josh Ellis" userId="4118e93f-e8bf-4d68-b460-a4af45bdaa70" providerId="ADAL" clId="{98DDC80F-6DAD-4888-80D4-183208F438F2}" dt="2022-12-10T00:59:55.961" v="7809" actId="207"/>
          <ac:spMkLst>
            <pc:docMk/>
            <pc:sldMk cId="2532035497" sldId="258"/>
            <ac:spMk id="2" creationId="{8005C1A6-65AA-AF17-A929-F7CD27AE197D}"/>
          </ac:spMkLst>
        </pc:spChg>
        <pc:spChg chg="del mod">
          <ac:chgData name="Josh Ellis" userId="4118e93f-e8bf-4d68-b460-a4af45bdaa70" providerId="ADAL" clId="{98DDC80F-6DAD-4888-80D4-183208F438F2}" dt="2022-12-09T06:04:49.769" v="6735" actId="26606"/>
          <ac:spMkLst>
            <pc:docMk/>
            <pc:sldMk cId="2532035497" sldId="258"/>
            <ac:spMk id="3" creationId="{2CA7B038-8EA6-4308-BD4D-E056055B20CA}"/>
          </ac:spMkLst>
        </pc:spChg>
        <pc:spChg chg="add del">
          <ac:chgData name="Josh Ellis" userId="4118e93f-e8bf-4d68-b460-a4af45bdaa70" providerId="ADAL" clId="{98DDC80F-6DAD-4888-80D4-183208F438F2}" dt="2022-12-09T06:04:09.330" v="6727" actId="26606"/>
          <ac:spMkLst>
            <pc:docMk/>
            <pc:sldMk cId="2532035497" sldId="258"/>
            <ac:spMk id="10" creationId="{59A309A7-1751-4ABE-A3C1-EEC40366AD89}"/>
          </ac:spMkLst>
        </pc:spChg>
        <pc:spChg chg="add del">
          <ac:chgData name="Josh Ellis" userId="4118e93f-e8bf-4d68-b460-a4af45bdaa70" providerId="ADAL" clId="{98DDC80F-6DAD-4888-80D4-183208F438F2}" dt="2022-12-09T06:04:09.330" v="6727" actId="26606"/>
          <ac:spMkLst>
            <pc:docMk/>
            <pc:sldMk cId="2532035497" sldId="258"/>
            <ac:spMk id="12" creationId="{967D8EB6-EAE1-4F9C-B398-83321E287204}"/>
          </ac:spMkLst>
        </pc:spChg>
        <pc:spChg chg="add del">
          <ac:chgData name="Josh Ellis" userId="4118e93f-e8bf-4d68-b460-a4af45bdaa70" providerId="ADAL" clId="{98DDC80F-6DAD-4888-80D4-183208F438F2}" dt="2022-12-09T06:04:10.089" v="6729" actId="26606"/>
          <ac:spMkLst>
            <pc:docMk/>
            <pc:sldMk cId="2532035497" sldId="258"/>
            <ac:spMk id="14" creationId="{59A309A7-1751-4ABE-A3C1-EEC40366AD89}"/>
          </ac:spMkLst>
        </pc:spChg>
        <pc:spChg chg="add del">
          <ac:chgData name="Josh Ellis" userId="4118e93f-e8bf-4d68-b460-a4af45bdaa70" providerId="ADAL" clId="{98DDC80F-6DAD-4888-80D4-183208F438F2}" dt="2022-12-09T06:04:10.089" v="6729" actId="26606"/>
          <ac:spMkLst>
            <pc:docMk/>
            <pc:sldMk cId="2532035497" sldId="258"/>
            <ac:spMk id="15" creationId="{967D8EB6-EAE1-4F9C-B398-83321E287204}"/>
          </ac:spMkLst>
        </pc:spChg>
        <pc:spChg chg="add del">
          <ac:chgData name="Josh Ellis" userId="4118e93f-e8bf-4d68-b460-a4af45bdaa70" providerId="ADAL" clId="{98DDC80F-6DAD-4888-80D4-183208F438F2}" dt="2022-12-09T06:04:10.807" v="6731" actId="26606"/>
          <ac:spMkLst>
            <pc:docMk/>
            <pc:sldMk cId="2532035497" sldId="258"/>
            <ac:spMk id="18" creationId="{59A309A7-1751-4ABE-A3C1-EEC40366AD89}"/>
          </ac:spMkLst>
        </pc:spChg>
        <pc:spChg chg="add del">
          <ac:chgData name="Josh Ellis" userId="4118e93f-e8bf-4d68-b460-a4af45bdaa70" providerId="ADAL" clId="{98DDC80F-6DAD-4888-80D4-183208F438F2}" dt="2022-12-09T06:04:10.807" v="6731" actId="26606"/>
          <ac:spMkLst>
            <pc:docMk/>
            <pc:sldMk cId="2532035497" sldId="258"/>
            <ac:spMk id="19" creationId="{967D8EB6-EAE1-4F9C-B398-83321E287204}"/>
          </ac:spMkLst>
        </pc:spChg>
        <pc:spChg chg="add">
          <ac:chgData name="Josh Ellis" userId="4118e93f-e8bf-4d68-b460-a4af45bdaa70" providerId="ADAL" clId="{98DDC80F-6DAD-4888-80D4-183208F438F2}" dt="2022-12-09T06:04:10.827" v="6732" actId="26606"/>
          <ac:spMkLst>
            <pc:docMk/>
            <pc:sldMk cId="2532035497" sldId="258"/>
            <ac:spMk id="22" creationId="{59A309A7-1751-4ABE-A3C1-EEC40366AD89}"/>
          </ac:spMkLst>
        </pc:spChg>
        <pc:spChg chg="add">
          <ac:chgData name="Josh Ellis" userId="4118e93f-e8bf-4d68-b460-a4af45bdaa70" providerId="ADAL" clId="{98DDC80F-6DAD-4888-80D4-183208F438F2}" dt="2022-12-09T06:04:10.827" v="6732" actId="26606"/>
          <ac:spMkLst>
            <pc:docMk/>
            <pc:sldMk cId="2532035497" sldId="258"/>
            <ac:spMk id="23" creationId="{967D8EB6-EAE1-4F9C-B398-83321E287204}"/>
          </ac:spMkLst>
        </pc:spChg>
        <pc:graphicFrameChg chg="add mod">
          <ac:chgData name="Josh Ellis" userId="4118e93f-e8bf-4d68-b460-a4af45bdaa70" providerId="ADAL" clId="{98DDC80F-6DAD-4888-80D4-183208F438F2}" dt="2022-12-11T16:47:30.967" v="13072" actId="20577"/>
          <ac:graphicFrameMkLst>
            <pc:docMk/>
            <pc:sldMk cId="2532035497" sldId="258"/>
            <ac:graphicFrameMk id="26" creationId="{F0AB3E04-2A9A-D451-93DE-01ED150ABADC}"/>
          </ac:graphicFrameMkLst>
        </pc:graphicFrameChg>
        <pc:picChg chg="add del">
          <ac:chgData name="Josh Ellis" userId="4118e93f-e8bf-4d68-b460-a4af45bdaa70" providerId="ADAL" clId="{98DDC80F-6DAD-4888-80D4-183208F438F2}" dt="2022-12-09T06:04:09.330" v="6727" actId="26606"/>
          <ac:picMkLst>
            <pc:docMk/>
            <pc:sldMk cId="2532035497" sldId="258"/>
            <ac:picMk id="7" creationId="{50B27C75-6C95-2594-4ECA-84C7A34DF6B3}"/>
          </ac:picMkLst>
        </pc:picChg>
        <pc:picChg chg="add del">
          <ac:chgData name="Josh Ellis" userId="4118e93f-e8bf-4d68-b460-a4af45bdaa70" providerId="ADAL" clId="{98DDC80F-6DAD-4888-80D4-183208F438F2}" dt="2022-12-09T06:04:10.089" v="6729" actId="26606"/>
          <ac:picMkLst>
            <pc:docMk/>
            <pc:sldMk cId="2532035497" sldId="258"/>
            <ac:picMk id="16" creationId="{E44DFA5E-49FB-2387-BC1B-3F9E155AEC1A}"/>
          </ac:picMkLst>
        </pc:picChg>
        <pc:picChg chg="add del">
          <ac:chgData name="Josh Ellis" userId="4118e93f-e8bf-4d68-b460-a4af45bdaa70" providerId="ADAL" clId="{98DDC80F-6DAD-4888-80D4-183208F438F2}" dt="2022-12-09T06:04:10.807" v="6731" actId="26606"/>
          <ac:picMkLst>
            <pc:docMk/>
            <pc:sldMk cId="2532035497" sldId="258"/>
            <ac:picMk id="20" creationId="{50B27C75-6C95-2594-4ECA-84C7A34DF6B3}"/>
          </ac:picMkLst>
        </pc:picChg>
        <pc:picChg chg="add mod">
          <ac:chgData name="Josh Ellis" userId="4118e93f-e8bf-4d68-b460-a4af45bdaa70" providerId="ADAL" clId="{98DDC80F-6DAD-4888-80D4-183208F438F2}" dt="2022-12-10T01:00:02.845" v="7810" actId="207"/>
          <ac:picMkLst>
            <pc:docMk/>
            <pc:sldMk cId="2532035497" sldId="258"/>
            <ac:picMk id="24" creationId="{E44DFA5E-49FB-2387-BC1B-3F9E155AEC1A}"/>
          </ac:picMkLst>
        </pc:picChg>
      </pc:sldChg>
      <pc:sldChg chg="modSp del mod ord setBg">
        <pc:chgData name="Josh Ellis" userId="4118e93f-e8bf-4d68-b460-a4af45bdaa70" providerId="ADAL" clId="{98DDC80F-6DAD-4888-80D4-183208F438F2}" dt="2022-12-09T06:03:15.492" v="6724" actId="47"/>
        <pc:sldMkLst>
          <pc:docMk/>
          <pc:sldMk cId="3678845139" sldId="259"/>
        </pc:sldMkLst>
        <pc:spChg chg="mod">
          <ac:chgData name="Josh Ellis" userId="4118e93f-e8bf-4d68-b460-a4af45bdaa70" providerId="ADAL" clId="{98DDC80F-6DAD-4888-80D4-183208F438F2}" dt="2022-12-09T06:02:00.376" v="6669" actId="20577"/>
          <ac:spMkLst>
            <pc:docMk/>
            <pc:sldMk cId="3678845139" sldId="259"/>
            <ac:spMk id="2" creationId="{B198FF85-EA62-67A7-63C0-2C519B85ADC9}"/>
          </ac:spMkLst>
        </pc:spChg>
        <pc:spChg chg="mod">
          <ac:chgData name="Josh Ellis" userId="4118e93f-e8bf-4d68-b460-a4af45bdaa70" providerId="ADAL" clId="{98DDC80F-6DAD-4888-80D4-183208F438F2}" dt="2022-12-09T06:01:16.491" v="6647"/>
          <ac:spMkLst>
            <pc:docMk/>
            <pc:sldMk cId="3678845139" sldId="259"/>
            <ac:spMk id="3" creationId="{5C55FF53-7AC3-A241-E712-9238BF577646}"/>
          </ac:spMkLst>
        </pc:spChg>
      </pc:sldChg>
      <pc:sldChg chg="addSp delSp modSp del mod setBg">
        <pc:chgData name="Josh Ellis" userId="4118e93f-e8bf-4d68-b460-a4af45bdaa70" providerId="ADAL" clId="{98DDC80F-6DAD-4888-80D4-183208F438F2}" dt="2022-12-09T05:57:36.272" v="6530" actId="47"/>
        <pc:sldMkLst>
          <pc:docMk/>
          <pc:sldMk cId="2091668939" sldId="260"/>
        </pc:sldMkLst>
        <pc:spChg chg="del mod">
          <ac:chgData name="Josh Ellis" userId="4118e93f-e8bf-4d68-b460-a4af45bdaa70" providerId="ADAL" clId="{98DDC80F-6DAD-4888-80D4-183208F438F2}" dt="2022-12-08T02:53:11.144" v="1867" actId="478"/>
          <ac:spMkLst>
            <pc:docMk/>
            <pc:sldMk cId="2091668939" sldId="260"/>
            <ac:spMk id="2" creationId="{D053BB6D-C95D-6580-47FD-DBC4AFC28408}"/>
          </ac:spMkLst>
        </pc:spChg>
        <pc:spChg chg="del mod">
          <ac:chgData name="Josh Ellis" userId="4118e93f-e8bf-4d68-b460-a4af45bdaa70" providerId="ADAL" clId="{98DDC80F-6DAD-4888-80D4-183208F438F2}" dt="2022-12-08T02:52:49.370" v="1861" actId="478"/>
          <ac:spMkLst>
            <pc:docMk/>
            <pc:sldMk cId="2091668939" sldId="260"/>
            <ac:spMk id="3" creationId="{57890546-A912-FAED-B93C-A6425EA4240A}"/>
          </ac:spMkLst>
        </pc:spChg>
        <pc:spChg chg="add del mod">
          <ac:chgData name="Josh Ellis" userId="4118e93f-e8bf-4d68-b460-a4af45bdaa70" providerId="ADAL" clId="{98DDC80F-6DAD-4888-80D4-183208F438F2}" dt="2022-12-08T02:52:53.543" v="1863" actId="478"/>
          <ac:spMkLst>
            <pc:docMk/>
            <pc:sldMk cId="2091668939" sldId="260"/>
            <ac:spMk id="6" creationId="{DEB77163-447C-6660-F275-72C481A2287B}"/>
          </ac:spMkLst>
        </pc:spChg>
        <pc:spChg chg="add del mod">
          <ac:chgData name="Josh Ellis" userId="4118e93f-e8bf-4d68-b460-a4af45bdaa70" providerId="ADAL" clId="{98DDC80F-6DAD-4888-80D4-183208F438F2}" dt="2022-12-08T02:53:13.670" v="1868" actId="478"/>
          <ac:spMkLst>
            <pc:docMk/>
            <pc:sldMk cId="2091668939" sldId="260"/>
            <ac:spMk id="8" creationId="{27156920-FB55-2B84-E5D4-DEF80571E960}"/>
          </ac:spMkLst>
        </pc:spChg>
        <pc:spChg chg="add mod">
          <ac:chgData name="Josh Ellis" userId="4118e93f-e8bf-4d68-b460-a4af45bdaa70" providerId="ADAL" clId="{98DDC80F-6DAD-4888-80D4-183208F438F2}" dt="2022-12-08T02:54:34.065" v="1899" actId="1076"/>
          <ac:spMkLst>
            <pc:docMk/>
            <pc:sldMk cId="2091668939" sldId="260"/>
            <ac:spMk id="9" creationId="{D56ABCE3-6FB6-227E-23D6-00197DB4935D}"/>
          </ac:spMkLst>
        </pc:spChg>
        <pc:graphicFrameChg chg="add del mod">
          <ac:chgData name="Josh Ellis" userId="4118e93f-e8bf-4d68-b460-a4af45bdaa70" providerId="ADAL" clId="{98DDC80F-6DAD-4888-80D4-183208F438F2}" dt="2022-12-08T02:54:09.454" v="1873" actId="478"/>
          <ac:graphicFrameMkLst>
            <pc:docMk/>
            <pc:sldMk cId="2091668939" sldId="260"/>
            <ac:graphicFrameMk id="4" creationId="{8E626B14-FC1D-9773-FC97-9578C06FA7BC}"/>
          </ac:graphicFrameMkLst>
        </pc:graphicFrameChg>
      </pc:sldChg>
      <pc:sldChg chg="addSp delSp modSp mod setBg delDesignElem">
        <pc:chgData name="Josh Ellis" userId="4118e93f-e8bf-4d68-b460-a4af45bdaa70" providerId="ADAL" clId="{98DDC80F-6DAD-4888-80D4-183208F438F2}" dt="2022-12-11T00:23:27.807" v="9944" actId="11"/>
        <pc:sldMkLst>
          <pc:docMk/>
          <pc:sldMk cId="221988739" sldId="261"/>
        </pc:sldMkLst>
        <pc:spChg chg="add del mod ord">
          <ac:chgData name="Josh Ellis" userId="4118e93f-e8bf-4d68-b460-a4af45bdaa70" providerId="ADAL" clId="{98DDC80F-6DAD-4888-80D4-183208F438F2}" dt="2022-12-09T03:20:52.622" v="3797" actId="1076"/>
          <ac:spMkLst>
            <pc:docMk/>
            <pc:sldMk cId="221988739" sldId="261"/>
            <ac:spMk id="2" creationId="{7867E369-892A-12FD-CBED-11DF602C00C8}"/>
          </ac:spMkLst>
        </pc:spChg>
        <pc:spChg chg="del mod">
          <ac:chgData name="Josh Ellis" userId="4118e93f-e8bf-4d68-b460-a4af45bdaa70" providerId="ADAL" clId="{98DDC80F-6DAD-4888-80D4-183208F438F2}" dt="2022-12-08T02:09:55.028" v="1273" actId="478"/>
          <ac:spMkLst>
            <pc:docMk/>
            <pc:sldMk cId="221988739" sldId="261"/>
            <ac:spMk id="3" creationId="{3D9DE302-848E-A65F-56E5-7AB7E8727057}"/>
          </ac:spMkLst>
        </pc:spChg>
        <pc:spChg chg="add mod">
          <ac:chgData name="Josh Ellis" userId="4118e93f-e8bf-4d68-b460-a4af45bdaa70" providerId="ADAL" clId="{98DDC80F-6DAD-4888-80D4-183208F438F2}" dt="2022-12-10T00:13:23.575" v="7729" actId="20577"/>
          <ac:spMkLst>
            <pc:docMk/>
            <pc:sldMk cId="221988739" sldId="261"/>
            <ac:spMk id="3" creationId="{4C233808-07C9-947F-9F64-24EB595A544A}"/>
          </ac:spMkLst>
        </pc:spChg>
        <pc:spChg chg="add del mod">
          <ac:chgData name="Josh Ellis" userId="4118e93f-e8bf-4d68-b460-a4af45bdaa70" providerId="ADAL" clId="{98DDC80F-6DAD-4888-80D4-183208F438F2}" dt="2022-12-08T01:52:56.627" v="1068" actId="478"/>
          <ac:spMkLst>
            <pc:docMk/>
            <pc:sldMk cId="221988739" sldId="261"/>
            <ac:spMk id="4" creationId="{C6551A57-490B-B3F1-F716-38EA6CA464C5}"/>
          </ac:spMkLst>
        </pc:spChg>
        <pc:spChg chg="add del mod">
          <ac:chgData name="Josh Ellis" userId="4118e93f-e8bf-4d68-b460-a4af45bdaa70" providerId="ADAL" clId="{98DDC80F-6DAD-4888-80D4-183208F438F2}" dt="2022-12-08T01:52:58.211" v="1070" actId="478"/>
          <ac:spMkLst>
            <pc:docMk/>
            <pc:sldMk cId="221988739" sldId="261"/>
            <ac:spMk id="5" creationId="{83FE5CBB-6398-113A-E16A-599B3D74202E}"/>
          </ac:spMkLst>
        </pc:spChg>
        <pc:spChg chg="add del mod">
          <ac:chgData name="Josh Ellis" userId="4118e93f-e8bf-4d68-b460-a4af45bdaa70" providerId="ADAL" clId="{98DDC80F-6DAD-4888-80D4-183208F438F2}" dt="2022-12-08T02:08:28.050" v="1267" actId="478"/>
          <ac:spMkLst>
            <pc:docMk/>
            <pc:sldMk cId="221988739" sldId="261"/>
            <ac:spMk id="7" creationId="{86CB44DC-33C3-9E4F-DD9E-7F78738EE064}"/>
          </ac:spMkLst>
        </pc:spChg>
        <pc:spChg chg="add del mod">
          <ac:chgData name="Josh Ellis" userId="4118e93f-e8bf-4d68-b460-a4af45bdaa70" providerId="ADAL" clId="{98DDC80F-6DAD-4888-80D4-183208F438F2}" dt="2022-12-11T00:23:27.807" v="9944" actId="11"/>
          <ac:spMkLst>
            <pc:docMk/>
            <pc:sldMk cId="221988739" sldId="261"/>
            <ac:spMk id="8" creationId="{8C705E2C-01B2-A358-9D78-16511C325949}"/>
          </ac:spMkLst>
        </pc:spChg>
        <pc:spChg chg="add del mod">
          <ac:chgData name="Josh Ellis" userId="4118e93f-e8bf-4d68-b460-a4af45bdaa70" providerId="ADAL" clId="{98DDC80F-6DAD-4888-80D4-183208F438F2}" dt="2022-12-08T02:11:09.026" v="1277" actId="478"/>
          <ac:spMkLst>
            <pc:docMk/>
            <pc:sldMk cId="221988739" sldId="261"/>
            <ac:spMk id="9" creationId="{AEDF98B5-67BE-55BE-C309-3DFA8B93CE20}"/>
          </ac:spMkLst>
        </pc:spChg>
        <pc:spChg chg="add del mod">
          <ac:chgData name="Josh Ellis" userId="4118e93f-e8bf-4d68-b460-a4af45bdaa70" providerId="ADAL" clId="{98DDC80F-6DAD-4888-80D4-183208F438F2}" dt="2022-12-08T02:10:12.468" v="1275" actId="478"/>
          <ac:spMkLst>
            <pc:docMk/>
            <pc:sldMk cId="221988739" sldId="261"/>
            <ac:spMk id="11" creationId="{4DD74557-4EE2-44E8-9ED5-B7688166F8D3}"/>
          </ac:spMkLst>
        </pc:spChg>
        <pc:spChg chg="add del mod">
          <ac:chgData name="Josh Ellis" userId="4118e93f-e8bf-4d68-b460-a4af45bdaa70" providerId="ADAL" clId="{98DDC80F-6DAD-4888-80D4-183208F438F2}" dt="2022-12-09T03:30:19.008" v="4422" actId="478"/>
          <ac:spMkLst>
            <pc:docMk/>
            <pc:sldMk cId="221988739" sldId="261"/>
            <ac:spMk id="12" creationId="{780FA24C-3651-7891-6F61-A0796D70AE1E}"/>
          </ac:spMkLst>
        </pc:spChg>
        <pc:spChg chg="add del">
          <ac:chgData name="Josh Ellis" userId="4118e93f-e8bf-4d68-b460-a4af45bdaa70" providerId="ADAL" clId="{98DDC80F-6DAD-4888-80D4-183208F438F2}" dt="2022-12-09T03:18:02.015" v="3702"/>
          <ac:spMkLst>
            <pc:docMk/>
            <pc:sldMk cId="221988739" sldId="261"/>
            <ac:spMk id="15" creationId="{2C61293E-6EBE-43EF-A52C-9BEBFD7679D4}"/>
          </ac:spMkLst>
        </pc:spChg>
        <pc:spChg chg="add del">
          <ac:chgData name="Josh Ellis" userId="4118e93f-e8bf-4d68-b460-a4af45bdaa70" providerId="ADAL" clId="{98DDC80F-6DAD-4888-80D4-183208F438F2}" dt="2022-12-09T03:18:02.015" v="3702"/>
          <ac:spMkLst>
            <pc:docMk/>
            <pc:sldMk cId="221988739" sldId="261"/>
            <ac:spMk id="17" creationId="{21540236-BFD5-4A9D-8840-4703E7F76825}"/>
          </ac:spMkLst>
        </pc:spChg>
        <pc:spChg chg="add del">
          <ac:chgData name="Josh Ellis" userId="4118e93f-e8bf-4d68-b460-a4af45bdaa70" providerId="ADAL" clId="{98DDC80F-6DAD-4888-80D4-183208F438F2}" dt="2022-12-09T03:17:37.159" v="3699" actId="26606"/>
          <ac:spMkLst>
            <pc:docMk/>
            <pc:sldMk cId="221988739" sldId="261"/>
            <ac:spMk id="18" creationId="{F13C74B1-5B17-4795-BED0-7140497B445A}"/>
          </ac:spMkLst>
        </pc:spChg>
        <pc:spChg chg="add del">
          <ac:chgData name="Josh Ellis" userId="4118e93f-e8bf-4d68-b460-a4af45bdaa70" providerId="ADAL" clId="{98DDC80F-6DAD-4888-80D4-183208F438F2}" dt="2022-12-09T03:17:37.159" v="3699" actId="26606"/>
          <ac:spMkLst>
            <pc:docMk/>
            <pc:sldMk cId="221988739" sldId="261"/>
            <ac:spMk id="20" creationId="{D4974D33-8DC5-464E-8C6D-BE58F0669C17}"/>
          </ac:spMkLst>
        </pc:spChg>
        <pc:spChg chg="add del">
          <ac:chgData name="Josh Ellis" userId="4118e93f-e8bf-4d68-b460-a4af45bdaa70" providerId="ADAL" clId="{98DDC80F-6DAD-4888-80D4-183208F438F2}" dt="2022-12-09T03:18:16.954" v="3705" actId="26606"/>
          <ac:spMkLst>
            <pc:docMk/>
            <pc:sldMk cId="221988739" sldId="261"/>
            <ac:spMk id="21" creationId="{8FC9BE17-9A7B-462D-AE50-3D8777387304}"/>
          </ac:spMkLst>
        </pc:spChg>
        <pc:spChg chg="add del">
          <ac:chgData name="Josh Ellis" userId="4118e93f-e8bf-4d68-b460-a4af45bdaa70" providerId="ADAL" clId="{98DDC80F-6DAD-4888-80D4-183208F438F2}" dt="2022-12-09T03:18:16.954" v="3705" actId="26606"/>
          <ac:spMkLst>
            <pc:docMk/>
            <pc:sldMk cId="221988739" sldId="261"/>
            <ac:spMk id="23" creationId="{3EBE8569-6AEC-4B8C-8D53-2DE337CDBA65}"/>
          </ac:spMkLst>
        </pc:spChg>
        <pc:spChg chg="add del">
          <ac:chgData name="Josh Ellis" userId="4118e93f-e8bf-4d68-b460-a4af45bdaa70" providerId="ADAL" clId="{98DDC80F-6DAD-4888-80D4-183208F438F2}" dt="2022-12-09T03:18:16.954" v="3705" actId="26606"/>
          <ac:spMkLst>
            <pc:docMk/>
            <pc:sldMk cId="221988739" sldId="261"/>
            <ac:spMk id="25" creationId="{55D4142C-5077-457F-A6AD-3FECFDB39685}"/>
          </ac:spMkLst>
        </pc:spChg>
        <pc:spChg chg="add del">
          <ac:chgData name="Josh Ellis" userId="4118e93f-e8bf-4d68-b460-a4af45bdaa70" providerId="ADAL" clId="{98DDC80F-6DAD-4888-80D4-183208F438F2}" dt="2022-12-09T03:18:16.954" v="3705" actId="26606"/>
          <ac:spMkLst>
            <pc:docMk/>
            <pc:sldMk cId="221988739" sldId="261"/>
            <ac:spMk id="27" creationId="{7A5F0580-5EE9-419F-96EE-B6529EF6E7D0}"/>
          </ac:spMkLst>
        </pc:spChg>
        <pc:graphicFrameChg chg="add del">
          <ac:chgData name="Josh Ellis" userId="4118e93f-e8bf-4d68-b460-a4af45bdaa70" providerId="ADAL" clId="{98DDC80F-6DAD-4888-80D4-183208F438F2}" dt="2022-12-09T03:25:37.616" v="3960" actId="26606"/>
          <ac:graphicFrameMkLst>
            <pc:docMk/>
            <pc:sldMk cId="221988739" sldId="261"/>
            <ac:graphicFrameMk id="19" creationId="{1550DE99-06AA-CB78-268E-E034F5D6B1AC}"/>
          </ac:graphicFrameMkLst>
        </pc:graphicFrameChg>
        <pc:graphicFrameChg chg="add del">
          <ac:chgData name="Josh Ellis" userId="4118e93f-e8bf-4d68-b460-a4af45bdaa70" providerId="ADAL" clId="{98DDC80F-6DAD-4888-80D4-183208F438F2}" dt="2022-12-09T03:25:38.862" v="3962" actId="26606"/>
          <ac:graphicFrameMkLst>
            <pc:docMk/>
            <pc:sldMk cId="221988739" sldId="261"/>
            <ac:graphicFrameMk id="22" creationId="{E3B3B2E3-78B4-131A-6650-2946B91D0F26}"/>
          </ac:graphicFrameMkLst>
        </pc:graphicFrameChg>
        <pc:graphicFrameChg chg="add del">
          <ac:chgData name="Josh Ellis" userId="4118e93f-e8bf-4d68-b460-a4af45bdaa70" providerId="ADAL" clId="{98DDC80F-6DAD-4888-80D4-183208F438F2}" dt="2022-12-09T03:25:39.985" v="3964" actId="26606"/>
          <ac:graphicFrameMkLst>
            <pc:docMk/>
            <pc:sldMk cId="221988739" sldId="261"/>
            <ac:graphicFrameMk id="24" creationId="{62CCB75E-B43D-8263-689E-0E8501896F48}"/>
          </ac:graphicFrameMkLst>
        </pc:graphicFrameChg>
        <pc:graphicFrameChg chg="add del">
          <ac:chgData name="Josh Ellis" userId="4118e93f-e8bf-4d68-b460-a4af45bdaa70" providerId="ADAL" clId="{98DDC80F-6DAD-4888-80D4-183208F438F2}" dt="2022-12-09T03:25:41.856" v="3966" actId="26606"/>
          <ac:graphicFrameMkLst>
            <pc:docMk/>
            <pc:sldMk cId="221988739" sldId="261"/>
            <ac:graphicFrameMk id="26" creationId="{EFE8D41B-D341-92CA-9837-0C75301B093E}"/>
          </ac:graphicFrameMkLst>
        </pc:graphicFrameChg>
        <pc:graphicFrameChg chg="add del">
          <ac:chgData name="Josh Ellis" userId="4118e93f-e8bf-4d68-b460-a4af45bdaa70" providerId="ADAL" clId="{98DDC80F-6DAD-4888-80D4-183208F438F2}" dt="2022-12-09T03:25:45.330" v="3968" actId="26606"/>
          <ac:graphicFrameMkLst>
            <pc:docMk/>
            <pc:sldMk cId="221988739" sldId="261"/>
            <ac:graphicFrameMk id="28" creationId="{62CCB75E-B43D-8263-689E-0E8501896F48}"/>
          </ac:graphicFrameMkLst>
        </pc:graphicFrameChg>
        <pc:graphicFrameChg chg="add del">
          <ac:chgData name="Josh Ellis" userId="4118e93f-e8bf-4d68-b460-a4af45bdaa70" providerId="ADAL" clId="{98DDC80F-6DAD-4888-80D4-183208F438F2}" dt="2022-12-09T03:33:01.153" v="4460" actId="26606"/>
          <ac:graphicFrameMkLst>
            <pc:docMk/>
            <pc:sldMk cId="221988739" sldId="261"/>
            <ac:graphicFrameMk id="29" creationId="{1C22019E-0F5E-8F4B-260A-285073AAA317}"/>
          </ac:graphicFrameMkLst>
        </pc:graphicFrameChg>
        <pc:graphicFrameChg chg="add del">
          <ac:chgData name="Josh Ellis" userId="4118e93f-e8bf-4d68-b460-a4af45bdaa70" providerId="ADAL" clId="{98DDC80F-6DAD-4888-80D4-183208F438F2}" dt="2022-12-09T03:25:47.392" v="3970" actId="26606"/>
          <ac:graphicFrameMkLst>
            <pc:docMk/>
            <pc:sldMk cId="221988739" sldId="261"/>
            <ac:graphicFrameMk id="30" creationId="{E3B3B2E3-78B4-131A-6650-2946B91D0F26}"/>
          </ac:graphicFrameMkLst>
        </pc:graphicFrameChg>
        <pc:graphicFrameChg chg="add del">
          <ac:chgData name="Josh Ellis" userId="4118e93f-e8bf-4d68-b460-a4af45bdaa70" providerId="ADAL" clId="{98DDC80F-6DAD-4888-80D4-183208F438F2}" dt="2022-12-09T03:33:04.667" v="4462" actId="26606"/>
          <ac:graphicFrameMkLst>
            <pc:docMk/>
            <pc:sldMk cId="221988739" sldId="261"/>
            <ac:graphicFrameMk id="31" creationId="{D44C5FBA-DB57-808B-A573-C0C1A7464E2C}"/>
          </ac:graphicFrameMkLst>
        </pc:graphicFrameChg>
        <pc:graphicFrameChg chg="add del">
          <ac:chgData name="Josh Ellis" userId="4118e93f-e8bf-4d68-b460-a4af45bdaa70" providerId="ADAL" clId="{98DDC80F-6DAD-4888-80D4-183208F438F2}" dt="2022-12-09T03:25:48.755" v="3972" actId="26606"/>
          <ac:graphicFrameMkLst>
            <pc:docMk/>
            <pc:sldMk cId="221988739" sldId="261"/>
            <ac:graphicFrameMk id="32" creationId="{1550DE99-06AA-CB78-268E-E034F5D6B1AC}"/>
          </ac:graphicFrameMkLst>
        </pc:graphicFrameChg>
        <pc:graphicFrameChg chg="add del">
          <ac:chgData name="Josh Ellis" userId="4118e93f-e8bf-4d68-b460-a4af45bdaa70" providerId="ADAL" clId="{98DDC80F-6DAD-4888-80D4-183208F438F2}" dt="2022-12-09T03:33:07.040" v="4464" actId="26606"/>
          <ac:graphicFrameMkLst>
            <pc:docMk/>
            <pc:sldMk cId="221988739" sldId="261"/>
            <ac:graphicFrameMk id="33" creationId="{AA1A8CD9-E1E1-9A58-3D69-70DA41C1BD12}"/>
          </ac:graphicFrameMkLst>
        </pc:graphicFrameChg>
        <pc:graphicFrameChg chg="add del">
          <ac:chgData name="Josh Ellis" userId="4118e93f-e8bf-4d68-b460-a4af45bdaa70" providerId="ADAL" clId="{98DDC80F-6DAD-4888-80D4-183208F438F2}" dt="2022-12-09T03:25:49.286" v="3974" actId="26606"/>
          <ac:graphicFrameMkLst>
            <pc:docMk/>
            <pc:sldMk cId="221988739" sldId="261"/>
            <ac:graphicFrameMk id="34" creationId="{E3B3B2E3-78B4-131A-6650-2946B91D0F26}"/>
          </ac:graphicFrameMkLst>
        </pc:graphicFrameChg>
        <pc:graphicFrameChg chg="add del">
          <ac:chgData name="Josh Ellis" userId="4118e93f-e8bf-4d68-b460-a4af45bdaa70" providerId="ADAL" clId="{98DDC80F-6DAD-4888-80D4-183208F438F2}" dt="2022-12-09T03:33:07.749" v="4466" actId="26606"/>
          <ac:graphicFrameMkLst>
            <pc:docMk/>
            <pc:sldMk cId="221988739" sldId="261"/>
            <ac:graphicFrameMk id="35" creationId="{D44C5FBA-DB57-808B-A573-C0C1A7464E2C}"/>
          </ac:graphicFrameMkLst>
        </pc:graphicFrameChg>
        <pc:graphicFrameChg chg="add del">
          <ac:chgData name="Josh Ellis" userId="4118e93f-e8bf-4d68-b460-a4af45bdaa70" providerId="ADAL" clId="{98DDC80F-6DAD-4888-80D4-183208F438F2}" dt="2022-12-09T03:25:51.054" v="3976" actId="26606"/>
          <ac:graphicFrameMkLst>
            <pc:docMk/>
            <pc:sldMk cId="221988739" sldId="261"/>
            <ac:graphicFrameMk id="36" creationId="{62CCB75E-B43D-8263-689E-0E8501896F48}"/>
          </ac:graphicFrameMkLst>
        </pc:graphicFrameChg>
        <pc:graphicFrameChg chg="add del">
          <ac:chgData name="Josh Ellis" userId="4118e93f-e8bf-4d68-b460-a4af45bdaa70" providerId="ADAL" clId="{98DDC80F-6DAD-4888-80D4-183208F438F2}" dt="2022-12-09T03:33:09.925" v="4468" actId="26606"/>
          <ac:graphicFrameMkLst>
            <pc:docMk/>
            <pc:sldMk cId="221988739" sldId="261"/>
            <ac:graphicFrameMk id="37" creationId="{AA1A8CD9-E1E1-9A58-3D69-70DA41C1BD12}"/>
          </ac:graphicFrameMkLst>
        </pc:graphicFrameChg>
        <pc:graphicFrameChg chg="add del">
          <ac:chgData name="Josh Ellis" userId="4118e93f-e8bf-4d68-b460-a4af45bdaa70" providerId="ADAL" clId="{98DDC80F-6DAD-4888-80D4-183208F438F2}" dt="2022-12-09T03:25:53.046" v="3978" actId="26606"/>
          <ac:graphicFrameMkLst>
            <pc:docMk/>
            <pc:sldMk cId="221988739" sldId="261"/>
            <ac:graphicFrameMk id="38" creationId="{EFE8D41B-D341-92CA-9837-0C75301B093E}"/>
          </ac:graphicFrameMkLst>
        </pc:graphicFrameChg>
        <pc:graphicFrameChg chg="add del">
          <ac:chgData name="Josh Ellis" userId="4118e93f-e8bf-4d68-b460-a4af45bdaa70" providerId="ADAL" clId="{98DDC80F-6DAD-4888-80D4-183208F438F2}" dt="2022-12-09T06:09:21.902" v="6777" actId="26606"/>
          <ac:graphicFrameMkLst>
            <pc:docMk/>
            <pc:sldMk cId="221988739" sldId="261"/>
            <ac:graphicFrameMk id="39" creationId="{DCBE74BE-6543-6FA9-C763-F40FFA6E678C}"/>
          </ac:graphicFrameMkLst>
        </pc:graphicFrameChg>
        <pc:graphicFrameChg chg="add del">
          <ac:chgData name="Josh Ellis" userId="4118e93f-e8bf-4d68-b460-a4af45bdaa70" providerId="ADAL" clId="{98DDC80F-6DAD-4888-80D4-183208F438F2}" dt="2022-12-09T03:25:56.048" v="3980" actId="26606"/>
          <ac:graphicFrameMkLst>
            <pc:docMk/>
            <pc:sldMk cId="221988739" sldId="261"/>
            <ac:graphicFrameMk id="40" creationId="{62CCB75E-B43D-8263-689E-0E8501896F48}"/>
          </ac:graphicFrameMkLst>
        </pc:graphicFrameChg>
        <pc:graphicFrameChg chg="add del">
          <ac:chgData name="Josh Ellis" userId="4118e93f-e8bf-4d68-b460-a4af45bdaa70" providerId="ADAL" clId="{98DDC80F-6DAD-4888-80D4-183208F438F2}" dt="2022-12-09T06:09:22.720" v="6779" actId="26606"/>
          <ac:graphicFrameMkLst>
            <pc:docMk/>
            <pc:sldMk cId="221988739" sldId="261"/>
            <ac:graphicFrameMk id="41" creationId="{8A179B80-0941-7B3D-E8FB-33F79CB36D9D}"/>
          </ac:graphicFrameMkLst>
        </pc:graphicFrameChg>
        <pc:graphicFrameChg chg="add del">
          <ac:chgData name="Josh Ellis" userId="4118e93f-e8bf-4d68-b460-a4af45bdaa70" providerId="ADAL" clId="{98DDC80F-6DAD-4888-80D4-183208F438F2}" dt="2022-12-09T06:09:23.725" v="6781" actId="26606"/>
          <ac:graphicFrameMkLst>
            <pc:docMk/>
            <pc:sldMk cId="221988739" sldId="261"/>
            <ac:graphicFrameMk id="43" creationId="{87500DCB-2E34-8B4B-2B08-6DB1119D6EF1}"/>
          </ac:graphicFrameMkLst>
        </pc:graphicFrameChg>
        <pc:graphicFrameChg chg="add del">
          <ac:chgData name="Josh Ellis" userId="4118e93f-e8bf-4d68-b460-a4af45bdaa70" providerId="ADAL" clId="{98DDC80F-6DAD-4888-80D4-183208F438F2}" dt="2022-12-09T06:09:24.266" v="6783" actId="26606"/>
          <ac:graphicFrameMkLst>
            <pc:docMk/>
            <pc:sldMk cId="221988739" sldId="261"/>
            <ac:graphicFrameMk id="45" creationId="{8A179B80-0941-7B3D-E8FB-33F79CB36D9D}"/>
          </ac:graphicFrameMkLst>
        </pc:graphicFrameChg>
        <pc:graphicFrameChg chg="add del modGraphic">
          <ac:chgData name="Josh Ellis" userId="4118e93f-e8bf-4d68-b460-a4af45bdaa70" providerId="ADAL" clId="{98DDC80F-6DAD-4888-80D4-183208F438F2}" dt="2022-12-09T06:09:54.925" v="6791" actId="26606"/>
          <ac:graphicFrameMkLst>
            <pc:docMk/>
            <pc:sldMk cId="221988739" sldId="261"/>
            <ac:graphicFrameMk id="47" creationId="{DCBE74BE-6543-6FA9-C763-F40FFA6E678C}"/>
          </ac:graphicFrameMkLst>
        </pc:graphicFrameChg>
        <pc:picChg chg="add del mod">
          <ac:chgData name="Josh Ellis" userId="4118e93f-e8bf-4d68-b460-a4af45bdaa70" providerId="ADAL" clId="{98DDC80F-6DAD-4888-80D4-183208F438F2}" dt="2022-12-09T03:25:31.470" v="3957"/>
          <ac:picMkLst>
            <pc:docMk/>
            <pc:sldMk cId="221988739" sldId="261"/>
            <ac:picMk id="7" creationId="{19273C52-F0AE-6A9F-0717-2B26A17C0307}"/>
          </ac:picMkLst>
        </pc:picChg>
        <pc:picChg chg="add del mod">
          <ac:chgData name="Josh Ellis" userId="4118e93f-e8bf-4d68-b460-a4af45bdaa70" providerId="ADAL" clId="{98DDC80F-6DAD-4888-80D4-183208F438F2}" dt="2022-12-09T03:17:37.159" v="3699" actId="26606"/>
          <ac:picMkLst>
            <pc:docMk/>
            <pc:sldMk cId="221988739" sldId="261"/>
            <ac:picMk id="14" creationId="{62D8C39B-D7F2-D2DC-2E9C-448ABB0106FD}"/>
          </ac:picMkLst>
        </pc:picChg>
        <pc:picChg chg="add del mod">
          <ac:chgData name="Josh Ellis" userId="4118e93f-e8bf-4d68-b460-a4af45bdaa70" providerId="ADAL" clId="{98DDC80F-6DAD-4888-80D4-183208F438F2}" dt="2022-12-09T03:25:31.866" v="3958" actId="478"/>
          <ac:picMkLst>
            <pc:docMk/>
            <pc:sldMk cId="221988739" sldId="261"/>
            <ac:picMk id="16" creationId="{78B12510-5F80-381D-8449-850954A9B1DD}"/>
          </ac:picMkLst>
        </pc:picChg>
        <pc:cxnChg chg="add mod">
          <ac:chgData name="Josh Ellis" userId="4118e93f-e8bf-4d68-b460-a4af45bdaa70" providerId="ADAL" clId="{98DDC80F-6DAD-4888-80D4-183208F438F2}" dt="2022-12-09T03:32:39.923" v="4458" actId="13822"/>
          <ac:cxnSpMkLst>
            <pc:docMk/>
            <pc:sldMk cId="221988739" sldId="261"/>
            <ac:cxnSpMk id="5" creationId="{7AA75C3D-EB8A-E66A-7DE8-8E6CB8071D3E}"/>
          </ac:cxnSpMkLst>
        </pc:cxnChg>
      </pc:sldChg>
      <pc:sldChg chg="modSp mod">
        <pc:chgData name="Josh Ellis" userId="4118e93f-e8bf-4d68-b460-a4af45bdaa70" providerId="ADAL" clId="{98DDC80F-6DAD-4888-80D4-183208F438F2}" dt="2022-12-08T02:03:26.263" v="1194"/>
        <pc:sldMkLst>
          <pc:docMk/>
          <pc:sldMk cId="1746589209" sldId="262"/>
        </pc:sldMkLst>
        <pc:spChg chg="mod">
          <ac:chgData name="Josh Ellis" userId="4118e93f-e8bf-4d68-b460-a4af45bdaa70" providerId="ADAL" clId="{98DDC80F-6DAD-4888-80D4-183208F438F2}" dt="2022-12-08T02:03:26.263" v="1194"/>
          <ac:spMkLst>
            <pc:docMk/>
            <pc:sldMk cId="1746589209" sldId="262"/>
            <ac:spMk id="2" creationId="{0BF3936F-A5F9-7A42-88D9-D65F255245C7}"/>
          </ac:spMkLst>
        </pc:spChg>
        <pc:spChg chg="mod">
          <ac:chgData name="Josh Ellis" userId="4118e93f-e8bf-4d68-b460-a4af45bdaa70" providerId="ADAL" clId="{98DDC80F-6DAD-4888-80D4-183208F438F2}" dt="2022-12-08T02:03:26.263" v="1194"/>
          <ac:spMkLst>
            <pc:docMk/>
            <pc:sldMk cId="1746589209" sldId="262"/>
            <ac:spMk id="3" creationId="{CBDFEA35-EC50-22B3-2A1B-8D95F61027A9}"/>
          </ac:spMkLst>
        </pc:spChg>
      </pc:sldChg>
      <pc:sldChg chg="addSp delSp modSp mod setBg">
        <pc:chgData name="Josh Ellis" userId="4118e93f-e8bf-4d68-b460-a4af45bdaa70" providerId="ADAL" clId="{98DDC80F-6DAD-4888-80D4-183208F438F2}" dt="2022-12-11T16:42:35.366" v="12890" actId="26606"/>
        <pc:sldMkLst>
          <pc:docMk/>
          <pc:sldMk cId="2247401716" sldId="263"/>
        </pc:sldMkLst>
        <pc:spChg chg="mod">
          <ac:chgData name="Josh Ellis" userId="4118e93f-e8bf-4d68-b460-a4af45bdaa70" providerId="ADAL" clId="{98DDC80F-6DAD-4888-80D4-183208F438F2}" dt="2022-12-11T16:42:35.366" v="12890" actId="26606"/>
          <ac:spMkLst>
            <pc:docMk/>
            <pc:sldMk cId="2247401716" sldId="263"/>
            <ac:spMk id="2" creationId="{9B91BB3F-EB0C-D80B-9A00-66874CD448AB}"/>
          </ac:spMkLst>
        </pc:spChg>
        <pc:spChg chg="add del mod">
          <ac:chgData name="Josh Ellis" userId="4118e93f-e8bf-4d68-b460-a4af45bdaa70" providerId="ADAL" clId="{98DDC80F-6DAD-4888-80D4-183208F438F2}" dt="2022-12-11T16:42:35.366" v="12890" actId="26606"/>
          <ac:spMkLst>
            <pc:docMk/>
            <pc:sldMk cId="2247401716" sldId="263"/>
            <ac:spMk id="3" creationId="{CA53DEEB-EDCA-10DD-2160-CC8D87E35558}"/>
          </ac:spMkLst>
        </pc:spChg>
        <pc:spChg chg="add del">
          <ac:chgData name="Josh Ellis" userId="4118e93f-e8bf-4d68-b460-a4af45bdaa70" providerId="ADAL" clId="{98DDC80F-6DAD-4888-80D4-183208F438F2}" dt="2022-12-11T01:28:10.570" v="12237" actId="26606"/>
          <ac:spMkLst>
            <pc:docMk/>
            <pc:sldMk cId="2247401716" sldId="263"/>
            <ac:spMk id="5" creationId="{43C823D3-D619-407C-89E0-C6F6B1E7A42A}"/>
          </ac:spMkLst>
        </pc:spChg>
        <pc:spChg chg="add del">
          <ac:chgData name="Josh Ellis" userId="4118e93f-e8bf-4d68-b460-a4af45bdaa70" providerId="ADAL" clId="{98DDC80F-6DAD-4888-80D4-183208F438F2}" dt="2022-12-11T01:28:10.570" v="12237" actId="26606"/>
          <ac:spMkLst>
            <pc:docMk/>
            <pc:sldMk cId="2247401716" sldId="263"/>
            <ac:spMk id="6" creationId="{047F8E3E-2FFA-4A0F-B3C7-E57ADDCFB415}"/>
          </ac:spMkLst>
        </pc:spChg>
        <pc:spChg chg="add del">
          <ac:chgData name="Josh Ellis" userId="4118e93f-e8bf-4d68-b460-a4af45bdaa70" providerId="ADAL" clId="{98DDC80F-6DAD-4888-80D4-183208F438F2}" dt="2022-12-11T01:25:22.229" v="12107" actId="26606"/>
          <ac:spMkLst>
            <pc:docMk/>
            <pc:sldMk cId="2247401716" sldId="263"/>
            <ac:spMk id="8" creationId="{C7FA33FF-088D-4F16-95A2-2C64D353DEA8}"/>
          </ac:spMkLst>
        </pc:spChg>
        <pc:spChg chg="add del">
          <ac:chgData name="Josh Ellis" userId="4118e93f-e8bf-4d68-b460-a4af45bdaa70" providerId="ADAL" clId="{98DDC80F-6DAD-4888-80D4-183208F438F2}" dt="2022-12-11T01:25:22.229" v="12107" actId="26606"/>
          <ac:spMkLst>
            <pc:docMk/>
            <pc:sldMk cId="2247401716" sldId="263"/>
            <ac:spMk id="10" creationId="{A376EFB1-01CF-419F-ABF1-2AF02BBFCBD1}"/>
          </ac:spMkLst>
        </pc:spChg>
        <pc:spChg chg="add del">
          <ac:chgData name="Josh Ellis" userId="4118e93f-e8bf-4d68-b460-a4af45bdaa70" providerId="ADAL" clId="{98DDC80F-6DAD-4888-80D4-183208F438F2}" dt="2022-12-11T01:25:22.229" v="12107" actId="26606"/>
          <ac:spMkLst>
            <pc:docMk/>
            <pc:sldMk cId="2247401716" sldId="263"/>
            <ac:spMk id="12" creationId="{FF9DEA15-78BD-4750-AA18-B9F28A6D5AB8}"/>
          </ac:spMkLst>
        </pc:spChg>
        <pc:spChg chg="add del">
          <ac:chgData name="Josh Ellis" userId="4118e93f-e8bf-4d68-b460-a4af45bdaa70" providerId="ADAL" clId="{98DDC80F-6DAD-4888-80D4-183208F438F2}" dt="2022-12-11T01:25:20.741" v="12106" actId="26606"/>
          <ac:spMkLst>
            <pc:docMk/>
            <pc:sldMk cId="2247401716" sldId="263"/>
            <ac:spMk id="19" creationId="{E10650BA-D090-4A23-98E3-B48BBAEA9201}"/>
          </ac:spMkLst>
        </pc:spChg>
        <pc:spChg chg="add del">
          <ac:chgData name="Josh Ellis" userId="4118e93f-e8bf-4d68-b460-a4af45bdaa70" providerId="ADAL" clId="{98DDC80F-6DAD-4888-80D4-183208F438F2}" dt="2022-12-11T01:28:20.097" v="12238" actId="26606"/>
          <ac:spMkLst>
            <pc:docMk/>
            <pc:sldMk cId="2247401716" sldId="263"/>
            <ac:spMk id="28" creationId="{C7FA33FF-088D-4F16-95A2-2C64D353DEA8}"/>
          </ac:spMkLst>
        </pc:spChg>
        <pc:spChg chg="add del">
          <ac:chgData name="Josh Ellis" userId="4118e93f-e8bf-4d68-b460-a4af45bdaa70" providerId="ADAL" clId="{98DDC80F-6DAD-4888-80D4-183208F438F2}" dt="2022-12-11T01:28:20.097" v="12238" actId="26606"/>
          <ac:spMkLst>
            <pc:docMk/>
            <pc:sldMk cId="2247401716" sldId="263"/>
            <ac:spMk id="30" creationId="{A376EFB1-01CF-419F-ABF1-2AF02BBFCBD1}"/>
          </ac:spMkLst>
        </pc:spChg>
        <pc:spChg chg="add del">
          <ac:chgData name="Josh Ellis" userId="4118e93f-e8bf-4d68-b460-a4af45bdaa70" providerId="ADAL" clId="{98DDC80F-6DAD-4888-80D4-183208F438F2}" dt="2022-12-11T01:28:20.097" v="12238" actId="26606"/>
          <ac:spMkLst>
            <pc:docMk/>
            <pc:sldMk cId="2247401716" sldId="263"/>
            <ac:spMk id="32" creationId="{FF9DEA15-78BD-4750-AA18-B9F28A6D5AB8}"/>
          </ac:spMkLst>
        </pc:spChg>
        <pc:spChg chg="add del">
          <ac:chgData name="Josh Ellis" userId="4118e93f-e8bf-4d68-b460-a4af45bdaa70" providerId="ADAL" clId="{98DDC80F-6DAD-4888-80D4-183208F438F2}" dt="2022-12-11T16:42:35.366" v="12890" actId="26606"/>
          <ac:spMkLst>
            <pc:docMk/>
            <pc:sldMk cId="2247401716" sldId="263"/>
            <ac:spMk id="37" creationId="{4BC99CB9-DDAD-44A2-8A1C-E3AF4E72DF5C}"/>
          </ac:spMkLst>
        </pc:spChg>
        <pc:spChg chg="add del">
          <ac:chgData name="Josh Ellis" userId="4118e93f-e8bf-4d68-b460-a4af45bdaa70" providerId="ADAL" clId="{98DDC80F-6DAD-4888-80D4-183208F438F2}" dt="2022-12-11T16:42:35.366" v="12890" actId="26606"/>
          <ac:spMkLst>
            <pc:docMk/>
            <pc:sldMk cId="2247401716" sldId="263"/>
            <ac:spMk id="39" creationId="{64053CBF-3932-45FF-8285-EE5146085F3A}"/>
          </ac:spMkLst>
        </pc:spChg>
        <pc:spChg chg="add del">
          <ac:chgData name="Josh Ellis" userId="4118e93f-e8bf-4d68-b460-a4af45bdaa70" providerId="ADAL" clId="{98DDC80F-6DAD-4888-80D4-183208F438F2}" dt="2022-12-11T16:42:32.128" v="12887" actId="26606"/>
          <ac:spMkLst>
            <pc:docMk/>
            <pc:sldMk cId="2247401716" sldId="263"/>
            <ac:spMk id="56" creationId="{907EF6B7-1338-4443-8C46-6A318D952DFD}"/>
          </ac:spMkLst>
        </pc:spChg>
        <pc:spChg chg="add del">
          <ac:chgData name="Josh Ellis" userId="4118e93f-e8bf-4d68-b460-a4af45bdaa70" providerId="ADAL" clId="{98DDC80F-6DAD-4888-80D4-183208F438F2}" dt="2022-12-11T16:42:31.453" v="12885" actId="26606"/>
          <ac:spMkLst>
            <pc:docMk/>
            <pc:sldMk cId="2247401716" sldId="263"/>
            <ac:spMk id="57" creationId="{42285737-90EE-47DC-AC80-8AE156B11969}"/>
          </ac:spMkLst>
        </pc:spChg>
        <pc:spChg chg="add del">
          <ac:chgData name="Josh Ellis" userId="4118e93f-e8bf-4d68-b460-a4af45bdaa70" providerId="ADAL" clId="{98DDC80F-6DAD-4888-80D4-183208F438F2}" dt="2022-12-11T16:42:32.128" v="12887" actId="26606"/>
          <ac:spMkLst>
            <pc:docMk/>
            <pc:sldMk cId="2247401716" sldId="263"/>
            <ac:spMk id="58" creationId="{DAAE4CDD-124C-4DCF-9584-B6033B545DD5}"/>
          </ac:spMkLst>
        </pc:spChg>
        <pc:spChg chg="add del">
          <ac:chgData name="Josh Ellis" userId="4118e93f-e8bf-4d68-b460-a4af45bdaa70" providerId="ADAL" clId="{98DDC80F-6DAD-4888-80D4-183208F438F2}" dt="2022-12-11T16:42:32.128" v="12887" actId="26606"/>
          <ac:spMkLst>
            <pc:docMk/>
            <pc:sldMk cId="2247401716" sldId="263"/>
            <ac:spMk id="60" creationId="{081E4A58-353D-44AE-B2FC-2A74E2E400F7}"/>
          </ac:spMkLst>
        </pc:spChg>
        <pc:spChg chg="add del">
          <ac:chgData name="Josh Ellis" userId="4118e93f-e8bf-4d68-b460-a4af45bdaa70" providerId="ADAL" clId="{98DDC80F-6DAD-4888-80D4-183208F438F2}" dt="2022-12-11T16:42:35.334" v="12889" actId="26606"/>
          <ac:spMkLst>
            <pc:docMk/>
            <pc:sldMk cId="2247401716" sldId="263"/>
            <ac:spMk id="64" creationId="{D5B0017B-2ECA-49AF-B397-DC140825DF8D}"/>
          </ac:spMkLst>
        </pc:spChg>
        <pc:spChg chg="add del">
          <ac:chgData name="Josh Ellis" userId="4118e93f-e8bf-4d68-b460-a4af45bdaa70" providerId="ADAL" clId="{98DDC80F-6DAD-4888-80D4-183208F438F2}" dt="2022-12-11T16:42:32.128" v="12887" actId="26606"/>
          <ac:spMkLst>
            <pc:docMk/>
            <pc:sldMk cId="2247401716" sldId="263"/>
            <ac:spMk id="67" creationId="{CA53DEEB-EDCA-10DD-2160-CC8D87E35558}"/>
          </ac:spMkLst>
        </pc:spChg>
        <pc:spChg chg="add del">
          <ac:chgData name="Josh Ellis" userId="4118e93f-e8bf-4d68-b460-a4af45bdaa70" providerId="ADAL" clId="{98DDC80F-6DAD-4888-80D4-183208F438F2}" dt="2022-12-11T16:42:35.334" v="12889" actId="26606"/>
          <ac:spMkLst>
            <pc:docMk/>
            <pc:sldMk cId="2247401716" sldId="263"/>
            <ac:spMk id="69" creationId="{56E9B3E6-E277-4D68-BA48-9CB43FFBD6E2}"/>
          </ac:spMkLst>
        </pc:spChg>
        <pc:spChg chg="add">
          <ac:chgData name="Josh Ellis" userId="4118e93f-e8bf-4d68-b460-a4af45bdaa70" providerId="ADAL" clId="{98DDC80F-6DAD-4888-80D4-183208F438F2}" dt="2022-12-11T16:42:35.366" v="12890" actId="26606"/>
          <ac:spMkLst>
            <pc:docMk/>
            <pc:sldMk cId="2247401716" sldId="263"/>
            <ac:spMk id="74" creationId="{42285737-90EE-47DC-AC80-8AE156B11969}"/>
          </ac:spMkLst>
        </pc:spChg>
        <pc:grpChg chg="add del">
          <ac:chgData name="Josh Ellis" userId="4118e93f-e8bf-4d68-b460-a4af45bdaa70" providerId="ADAL" clId="{98DDC80F-6DAD-4888-80D4-183208F438F2}" dt="2022-12-11T01:28:10.570" v="12237" actId="26606"/>
          <ac:grpSpMkLst>
            <pc:docMk/>
            <pc:sldMk cId="2247401716" sldId="263"/>
            <ac:grpSpMk id="7" creationId="{33D939F1-7ABE-4D0E-946A-43F37F556AFD}"/>
          </ac:grpSpMkLst>
        </pc:grpChg>
        <pc:grpChg chg="add del">
          <ac:chgData name="Josh Ellis" userId="4118e93f-e8bf-4d68-b460-a4af45bdaa70" providerId="ADAL" clId="{98DDC80F-6DAD-4888-80D4-183208F438F2}" dt="2022-12-11T01:28:10.570" v="12237" actId="26606"/>
          <ac:grpSpMkLst>
            <pc:docMk/>
            <pc:sldMk cId="2247401716" sldId="263"/>
            <ac:grpSpMk id="18" creationId="{9DB3963A-4187-4A72-9DA4-CA6BADE22931}"/>
          </ac:grpSpMkLst>
        </pc:grpChg>
        <pc:grpChg chg="add del">
          <ac:chgData name="Josh Ellis" userId="4118e93f-e8bf-4d68-b460-a4af45bdaa70" providerId="ADAL" clId="{98DDC80F-6DAD-4888-80D4-183208F438F2}" dt="2022-12-11T01:25:20.741" v="12106" actId="26606"/>
          <ac:grpSpMkLst>
            <pc:docMk/>
            <pc:sldMk cId="2247401716" sldId="263"/>
            <ac:grpSpMk id="21" creationId="{FFB939B9-73CE-4644-87BB-72AEBF001142}"/>
          </ac:grpSpMkLst>
        </pc:grpChg>
        <pc:grpChg chg="add del">
          <ac:chgData name="Josh Ellis" userId="4118e93f-e8bf-4d68-b460-a4af45bdaa70" providerId="ADAL" clId="{98DDC80F-6DAD-4888-80D4-183208F438F2}" dt="2022-12-11T16:42:35.366" v="12890" actId="26606"/>
          <ac:grpSpMkLst>
            <pc:docMk/>
            <pc:sldMk cId="2247401716" sldId="263"/>
            <ac:grpSpMk id="41" creationId="{2E751C04-BEA6-446B-A678-9C74819EBD4C}"/>
          </ac:grpSpMkLst>
        </pc:grpChg>
        <pc:grpChg chg="add del">
          <ac:chgData name="Josh Ellis" userId="4118e93f-e8bf-4d68-b460-a4af45bdaa70" providerId="ADAL" clId="{98DDC80F-6DAD-4888-80D4-183208F438F2}" dt="2022-12-11T16:42:35.366" v="12890" actId="26606"/>
          <ac:grpSpMkLst>
            <pc:docMk/>
            <pc:sldMk cId="2247401716" sldId="263"/>
            <ac:grpSpMk id="47" creationId="{B63ACBA3-DEFD-4C6D-BBA0-64468FA99C2D}"/>
          </ac:grpSpMkLst>
        </pc:grpChg>
        <pc:grpChg chg="add del">
          <ac:chgData name="Josh Ellis" userId="4118e93f-e8bf-4d68-b460-a4af45bdaa70" providerId="ADAL" clId="{98DDC80F-6DAD-4888-80D4-183208F438F2}" dt="2022-12-11T16:42:31.453" v="12885" actId="26606"/>
          <ac:grpSpMkLst>
            <pc:docMk/>
            <pc:sldMk cId="2247401716" sldId="263"/>
            <ac:grpSpMk id="59" creationId="{B57BDC17-F1B3-455F-BBF1-680AA1F25C06}"/>
          </ac:grpSpMkLst>
        </pc:grpChg>
        <pc:grpChg chg="add del">
          <ac:chgData name="Josh Ellis" userId="4118e93f-e8bf-4d68-b460-a4af45bdaa70" providerId="ADAL" clId="{98DDC80F-6DAD-4888-80D4-183208F438F2}" dt="2022-12-11T16:42:35.334" v="12889" actId="26606"/>
          <ac:grpSpMkLst>
            <pc:docMk/>
            <pc:sldMk cId="2247401716" sldId="263"/>
            <ac:grpSpMk id="70" creationId="{AE1C45F0-260A-458C-96ED-C1F6D2151219}"/>
          </ac:grpSpMkLst>
        </pc:grpChg>
        <pc:grpChg chg="add">
          <ac:chgData name="Josh Ellis" userId="4118e93f-e8bf-4d68-b460-a4af45bdaa70" providerId="ADAL" clId="{98DDC80F-6DAD-4888-80D4-183208F438F2}" dt="2022-12-11T16:42:35.366" v="12890" actId="26606"/>
          <ac:grpSpMkLst>
            <pc:docMk/>
            <pc:sldMk cId="2247401716" sldId="263"/>
            <ac:grpSpMk id="75" creationId="{B57BDC17-F1B3-455F-BBF1-680AA1F25C06}"/>
          </ac:grpSpMkLst>
        </pc:grpChg>
        <pc:graphicFrameChg chg="add del">
          <ac:chgData name="Josh Ellis" userId="4118e93f-e8bf-4d68-b460-a4af45bdaa70" providerId="ADAL" clId="{98DDC80F-6DAD-4888-80D4-183208F438F2}" dt="2022-12-11T01:25:20.741" v="12106" actId="26606"/>
          <ac:graphicFrameMkLst>
            <pc:docMk/>
            <pc:sldMk cId="2247401716" sldId="263"/>
            <ac:graphicFrameMk id="14" creationId="{AA8C6B57-412F-F62B-8381-11D6CF1A0166}"/>
          </ac:graphicFrameMkLst>
        </pc:graphicFrameChg>
        <pc:graphicFrameChg chg="add del">
          <ac:chgData name="Josh Ellis" userId="4118e93f-e8bf-4d68-b460-a4af45bdaa70" providerId="ADAL" clId="{98DDC80F-6DAD-4888-80D4-183208F438F2}" dt="2022-12-11T16:42:31.453" v="12885" actId="26606"/>
          <ac:graphicFrameMkLst>
            <pc:docMk/>
            <pc:sldMk cId="2247401716" sldId="263"/>
            <ac:graphicFrameMk id="53" creationId="{B886ED45-04BD-2D41-FF52-96C01BB3BFEE}"/>
          </ac:graphicFrameMkLst>
        </pc:graphicFrameChg>
        <pc:graphicFrameChg chg="add del">
          <ac:chgData name="Josh Ellis" userId="4118e93f-e8bf-4d68-b460-a4af45bdaa70" providerId="ADAL" clId="{98DDC80F-6DAD-4888-80D4-183208F438F2}" dt="2022-12-11T16:42:35.334" v="12889" actId="26606"/>
          <ac:graphicFrameMkLst>
            <pc:docMk/>
            <pc:sldMk cId="2247401716" sldId="263"/>
            <ac:graphicFrameMk id="72" creationId="{5249E8D1-7E95-6482-C636-419AD9549F04}"/>
          </ac:graphicFrameMkLst>
        </pc:graphicFrameChg>
        <pc:graphicFrameChg chg="add">
          <ac:chgData name="Josh Ellis" userId="4118e93f-e8bf-4d68-b460-a4af45bdaa70" providerId="ADAL" clId="{98DDC80F-6DAD-4888-80D4-183208F438F2}" dt="2022-12-11T16:42:35.366" v="12890" actId="26606"/>
          <ac:graphicFrameMkLst>
            <pc:docMk/>
            <pc:sldMk cId="2247401716" sldId="263"/>
            <ac:graphicFrameMk id="80" creationId="{B886ED45-04BD-2D41-FF52-96C01BB3BFEE}"/>
          </ac:graphicFrameMkLst>
        </pc:graphicFrameChg>
        <pc:picChg chg="add del">
          <ac:chgData name="Josh Ellis" userId="4118e93f-e8bf-4d68-b460-a4af45bdaa70" providerId="ADAL" clId="{98DDC80F-6DAD-4888-80D4-183208F438F2}" dt="2022-12-11T01:25:20.741" v="12106" actId="26606"/>
          <ac:picMkLst>
            <pc:docMk/>
            <pc:sldMk cId="2247401716" sldId="263"/>
            <ac:picMk id="15" creationId="{DC29F973-61A0-762D-2442-9FB04F0426DE}"/>
          </ac:picMkLst>
        </pc:picChg>
        <pc:cxnChg chg="add del">
          <ac:chgData name="Josh Ellis" userId="4118e93f-e8bf-4d68-b460-a4af45bdaa70" providerId="ADAL" clId="{98DDC80F-6DAD-4888-80D4-183208F438F2}" dt="2022-12-11T16:42:35.334" v="12889" actId="26606"/>
          <ac:cxnSpMkLst>
            <pc:docMk/>
            <pc:sldMk cId="2247401716" sldId="263"/>
            <ac:cxnSpMk id="66" creationId="{6CF1BAF6-AD41-4082-B212-8A1F9A2E8779}"/>
          </ac:cxnSpMkLst>
        </pc:cxnChg>
      </pc:sldChg>
      <pc:sldChg chg="addSp delSp modSp del mod setBg delDesignElem">
        <pc:chgData name="Josh Ellis" userId="4118e93f-e8bf-4d68-b460-a4af45bdaa70" providerId="ADAL" clId="{98DDC80F-6DAD-4888-80D4-183208F438F2}" dt="2022-12-09T06:10:48.011" v="6798" actId="47"/>
        <pc:sldMkLst>
          <pc:docMk/>
          <pc:sldMk cId="1226312778" sldId="264"/>
        </pc:sldMkLst>
        <pc:spChg chg="del mod">
          <ac:chgData name="Josh Ellis" userId="4118e93f-e8bf-4d68-b460-a4af45bdaa70" providerId="ADAL" clId="{98DDC80F-6DAD-4888-80D4-183208F438F2}" dt="2022-12-08T01:56:20.611" v="1135" actId="478"/>
          <ac:spMkLst>
            <pc:docMk/>
            <pc:sldMk cId="1226312778" sldId="264"/>
            <ac:spMk id="2" creationId="{78BA59DF-B92E-6CB9-C3BC-F0ADC5C73664}"/>
          </ac:spMkLst>
        </pc:spChg>
        <pc:spChg chg="add mod">
          <ac:chgData name="Josh Ellis" userId="4118e93f-e8bf-4d68-b460-a4af45bdaa70" providerId="ADAL" clId="{98DDC80F-6DAD-4888-80D4-183208F438F2}" dt="2022-12-09T03:48:54.675" v="4664" actId="2711"/>
          <ac:spMkLst>
            <pc:docMk/>
            <pc:sldMk cId="1226312778" sldId="264"/>
            <ac:spMk id="3" creationId="{9FA95C9E-0085-2B56-2C50-A1EA713B7026}"/>
          </ac:spMkLst>
        </pc:spChg>
        <pc:spChg chg="add del mod">
          <ac:chgData name="Josh Ellis" userId="4118e93f-e8bf-4d68-b460-a4af45bdaa70" providerId="ADAL" clId="{98DDC80F-6DAD-4888-80D4-183208F438F2}" dt="2022-12-09T03:49:28.941" v="4666" actId="478"/>
          <ac:spMkLst>
            <pc:docMk/>
            <pc:sldMk cId="1226312778" sldId="264"/>
            <ac:spMk id="5" creationId="{13EA55A8-5189-A255-23C5-869360789614}"/>
          </ac:spMkLst>
        </pc:spChg>
        <pc:spChg chg="del mod">
          <ac:chgData name="Josh Ellis" userId="4118e93f-e8bf-4d68-b460-a4af45bdaa70" providerId="ADAL" clId="{98DDC80F-6DAD-4888-80D4-183208F438F2}" dt="2022-12-08T01:16:04.461" v="164" actId="478"/>
          <ac:spMkLst>
            <pc:docMk/>
            <pc:sldMk cId="1226312778" sldId="264"/>
            <ac:spMk id="5" creationId="{3DB26896-F8CF-AE54-94E7-DB0D64145D51}"/>
          </ac:spMkLst>
        </pc:spChg>
        <pc:spChg chg="add del mod">
          <ac:chgData name="Josh Ellis" userId="4118e93f-e8bf-4d68-b460-a4af45bdaa70" providerId="ADAL" clId="{98DDC80F-6DAD-4888-80D4-183208F438F2}" dt="2022-12-09T03:51:32.952" v="4685"/>
          <ac:spMkLst>
            <pc:docMk/>
            <pc:sldMk cId="1226312778" sldId="264"/>
            <ac:spMk id="6" creationId="{1E7B362D-A51D-39DE-0025-2B45B6544172}"/>
          </ac:spMkLst>
        </pc:spChg>
        <pc:spChg chg="add del mod">
          <ac:chgData name="Josh Ellis" userId="4118e93f-e8bf-4d68-b460-a4af45bdaa70" providerId="ADAL" clId="{98DDC80F-6DAD-4888-80D4-183208F438F2}" dt="2022-12-09T03:51:32.952" v="4685"/>
          <ac:spMkLst>
            <pc:docMk/>
            <pc:sldMk cId="1226312778" sldId="264"/>
            <ac:spMk id="8" creationId="{9685FD53-9260-514E-7386-E3A25C7EA98F}"/>
          </ac:spMkLst>
        </pc:spChg>
        <pc:spChg chg="add del mod">
          <ac:chgData name="Josh Ellis" userId="4118e93f-e8bf-4d68-b460-a4af45bdaa70" providerId="ADAL" clId="{98DDC80F-6DAD-4888-80D4-183208F438F2}" dt="2022-12-08T01:17:22.685" v="182" actId="478"/>
          <ac:spMkLst>
            <pc:docMk/>
            <pc:sldMk cId="1226312778" sldId="264"/>
            <ac:spMk id="9" creationId="{4C209F2D-BE7A-433C-CFC5-BAFDE91A97CF}"/>
          </ac:spMkLst>
        </pc:spChg>
        <pc:spChg chg="add del mod">
          <ac:chgData name="Josh Ellis" userId="4118e93f-e8bf-4d68-b460-a4af45bdaa70" providerId="ADAL" clId="{98DDC80F-6DAD-4888-80D4-183208F438F2}" dt="2022-12-09T03:51:32.952" v="4685"/>
          <ac:spMkLst>
            <pc:docMk/>
            <pc:sldMk cId="1226312778" sldId="264"/>
            <ac:spMk id="9" creationId="{F96636A8-EC63-A5DE-8C57-527D980DD934}"/>
          </ac:spMkLst>
        </pc:spChg>
        <pc:spChg chg="add del mod">
          <ac:chgData name="Josh Ellis" userId="4118e93f-e8bf-4d68-b460-a4af45bdaa70" providerId="ADAL" clId="{98DDC80F-6DAD-4888-80D4-183208F438F2}" dt="2022-12-09T06:01:16.491" v="6647"/>
          <ac:spMkLst>
            <pc:docMk/>
            <pc:sldMk cId="1226312778" sldId="264"/>
            <ac:spMk id="10" creationId="{854B42C1-1F28-7D42-B270-2F3FE4C3E84F}"/>
          </ac:spMkLst>
        </pc:spChg>
        <pc:spChg chg="add del mod">
          <ac:chgData name="Josh Ellis" userId="4118e93f-e8bf-4d68-b460-a4af45bdaa70" providerId="ADAL" clId="{98DDC80F-6DAD-4888-80D4-183208F438F2}" dt="2022-12-09T06:01:16.491" v="6647"/>
          <ac:spMkLst>
            <pc:docMk/>
            <pc:sldMk cId="1226312778" sldId="264"/>
            <ac:spMk id="11" creationId="{C3ECEB2F-12BA-E3A3-ED46-E85E314F20C7}"/>
          </ac:spMkLst>
        </pc:spChg>
        <pc:spChg chg="add del mod">
          <ac:chgData name="Josh Ellis" userId="4118e93f-e8bf-4d68-b460-a4af45bdaa70" providerId="ADAL" clId="{98DDC80F-6DAD-4888-80D4-183208F438F2}" dt="2022-12-08T01:54:56.906" v="1084" actId="478"/>
          <ac:spMkLst>
            <pc:docMk/>
            <pc:sldMk cId="1226312778" sldId="264"/>
            <ac:spMk id="12" creationId="{5BBF5E00-3FC4-8199-D61E-F90E66A4D302}"/>
          </ac:spMkLst>
        </pc:spChg>
        <pc:spChg chg="add del mod">
          <ac:chgData name="Josh Ellis" userId="4118e93f-e8bf-4d68-b460-a4af45bdaa70" providerId="ADAL" clId="{98DDC80F-6DAD-4888-80D4-183208F438F2}" dt="2022-12-09T06:01:16.491" v="6647"/>
          <ac:spMkLst>
            <pc:docMk/>
            <pc:sldMk cId="1226312778" sldId="264"/>
            <ac:spMk id="12" creationId="{97341678-D2B0-09E1-FF71-FB417CC430C6}"/>
          </ac:spMkLst>
        </pc:spChg>
        <pc:spChg chg="add del mod">
          <ac:chgData name="Josh Ellis" userId="4118e93f-e8bf-4d68-b460-a4af45bdaa70" providerId="ADAL" clId="{98DDC80F-6DAD-4888-80D4-183208F438F2}" dt="2022-12-09T03:48:10.974" v="4659" actId="478"/>
          <ac:spMkLst>
            <pc:docMk/>
            <pc:sldMk cId="1226312778" sldId="264"/>
            <ac:spMk id="13" creationId="{2D2A5EBE-FE89-3122-FEE1-5B3494685BBE}"/>
          </ac:spMkLst>
        </pc:spChg>
        <pc:spChg chg="add del mod">
          <ac:chgData name="Josh Ellis" userId="4118e93f-e8bf-4d68-b460-a4af45bdaa70" providerId="ADAL" clId="{98DDC80F-6DAD-4888-80D4-183208F438F2}" dt="2022-12-09T03:47:46.937" v="4652" actId="478"/>
          <ac:spMkLst>
            <pc:docMk/>
            <pc:sldMk cId="1226312778" sldId="264"/>
            <ac:spMk id="14" creationId="{DEDF425C-1368-8B10-ED97-D45F3F5855B1}"/>
          </ac:spMkLst>
        </pc:spChg>
        <pc:spChg chg="add del mod">
          <ac:chgData name="Josh Ellis" userId="4118e93f-e8bf-4d68-b460-a4af45bdaa70" providerId="ADAL" clId="{98DDC80F-6DAD-4888-80D4-183208F438F2}" dt="2022-12-08T01:55:09.885" v="1094"/>
          <ac:spMkLst>
            <pc:docMk/>
            <pc:sldMk cId="1226312778" sldId="264"/>
            <ac:spMk id="15" creationId="{ADE5448E-4417-5071-D282-131B2042F610}"/>
          </ac:spMkLst>
        </pc:spChg>
        <pc:spChg chg="add mod">
          <ac:chgData name="Josh Ellis" userId="4118e93f-e8bf-4d68-b460-a4af45bdaa70" providerId="ADAL" clId="{98DDC80F-6DAD-4888-80D4-183208F438F2}" dt="2022-12-09T04:02:11.530" v="4743" actId="1076"/>
          <ac:spMkLst>
            <pc:docMk/>
            <pc:sldMk cId="1226312778" sldId="264"/>
            <ac:spMk id="15" creationId="{B4390815-FA81-5F5B-5C16-14D5922BCE23}"/>
          </ac:spMkLst>
        </pc:spChg>
        <pc:spChg chg="add del mod">
          <ac:chgData name="Josh Ellis" userId="4118e93f-e8bf-4d68-b460-a4af45bdaa70" providerId="ADAL" clId="{98DDC80F-6DAD-4888-80D4-183208F438F2}" dt="2022-12-08T01:56:23.442" v="1136" actId="478"/>
          <ac:spMkLst>
            <pc:docMk/>
            <pc:sldMk cId="1226312778" sldId="264"/>
            <ac:spMk id="17" creationId="{38CF1A22-F858-242C-4AD9-51688E3A6A95}"/>
          </ac:spMkLst>
        </pc:spChg>
        <pc:spChg chg="add mod">
          <ac:chgData name="Josh Ellis" userId="4118e93f-e8bf-4d68-b460-a4af45bdaa70" providerId="ADAL" clId="{98DDC80F-6DAD-4888-80D4-183208F438F2}" dt="2022-12-09T03:50:43.116" v="4680" actId="2711"/>
          <ac:spMkLst>
            <pc:docMk/>
            <pc:sldMk cId="1226312778" sldId="264"/>
            <ac:spMk id="19" creationId="{C53B74D0-D678-9F1C-A539-AE8CA87DFEBD}"/>
          </ac:spMkLst>
        </pc:spChg>
        <pc:spChg chg="add del mod">
          <ac:chgData name="Josh Ellis" userId="4118e93f-e8bf-4d68-b460-a4af45bdaa70" providerId="ADAL" clId="{98DDC80F-6DAD-4888-80D4-183208F438F2}" dt="2022-12-09T02:04:06.910" v="3040" actId="478"/>
          <ac:spMkLst>
            <pc:docMk/>
            <pc:sldMk cId="1226312778" sldId="264"/>
            <ac:spMk id="20" creationId="{956E8830-0617-C0F1-4119-152F68276F19}"/>
          </ac:spMkLst>
        </pc:spChg>
        <pc:picChg chg="del mod">
          <ac:chgData name="Josh Ellis" userId="4118e93f-e8bf-4d68-b460-a4af45bdaa70" providerId="ADAL" clId="{98DDC80F-6DAD-4888-80D4-183208F438F2}" dt="2022-12-08T01:17:18.081" v="180" actId="478"/>
          <ac:picMkLst>
            <pc:docMk/>
            <pc:sldMk cId="1226312778" sldId="264"/>
            <ac:picMk id="4" creationId="{54DFB9AA-6B4C-47AE-BCE8-199E6C9D8469}"/>
          </ac:picMkLst>
        </pc:picChg>
        <pc:picChg chg="add mod">
          <ac:chgData name="Josh Ellis" userId="4118e93f-e8bf-4d68-b460-a4af45bdaa70" providerId="ADAL" clId="{98DDC80F-6DAD-4888-80D4-183208F438F2}" dt="2022-12-09T03:52:47.882" v="4691" actId="1076"/>
          <ac:picMkLst>
            <pc:docMk/>
            <pc:sldMk cId="1226312778" sldId="264"/>
            <ac:picMk id="4" creationId="{DA5668FD-59B0-700A-2F4C-2C9328F6CE8F}"/>
          </ac:picMkLst>
        </pc:picChg>
        <pc:picChg chg="add del mod">
          <ac:chgData name="Josh Ellis" userId="4118e93f-e8bf-4d68-b460-a4af45bdaa70" providerId="ADAL" clId="{98DDC80F-6DAD-4888-80D4-183208F438F2}" dt="2022-12-09T01:18:57.365" v="1958" actId="478"/>
          <ac:picMkLst>
            <pc:docMk/>
            <pc:sldMk cId="1226312778" sldId="264"/>
            <ac:picMk id="7" creationId="{D340A08C-C96C-A774-0658-B931E1B3F64F}"/>
          </ac:picMkLst>
        </pc:picChg>
        <pc:picChg chg="add del mod">
          <ac:chgData name="Josh Ellis" userId="4118e93f-e8bf-4d68-b460-a4af45bdaa70" providerId="ADAL" clId="{98DDC80F-6DAD-4888-80D4-183208F438F2}" dt="2022-12-08T01:18:10.144" v="191" actId="22"/>
          <ac:picMkLst>
            <pc:docMk/>
            <pc:sldMk cId="1226312778" sldId="264"/>
            <ac:picMk id="11" creationId="{25ED0F13-5B0E-F6FB-59FC-494D9B43ED5F}"/>
          </ac:picMkLst>
        </pc:picChg>
      </pc:sldChg>
      <pc:sldChg chg="del setBg">
        <pc:chgData name="Josh Ellis" userId="4118e93f-e8bf-4d68-b460-a4af45bdaa70" providerId="ADAL" clId="{98DDC80F-6DAD-4888-80D4-183208F438F2}" dt="2022-12-10T20:07:50.205" v="9725" actId="47"/>
        <pc:sldMkLst>
          <pc:docMk/>
          <pc:sldMk cId="2130654067" sldId="265"/>
        </pc:sldMkLst>
      </pc:sldChg>
      <pc:sldChg chg="addSp delSp modSp del mod setBg delDesignElem">
        <pc:chgData name="Josh Ellis" userId="4118e93f-e8bf-4d68-b460-a4af45bdaa70" providerId="ADAL" clId="{98DDC80F-6DAD-4888-80D4-183208F438F2}" dt="2022-12-09T06:12:56.192" v="6805" actId="47"/>
        <pc:sldMkLst>
          <pc:docMk/>
          <pc:sldMk cId="2680083225" sldId="266"/>
        </pc:sldMkLst>
        <pc:spChg chg="del">
          <ac:chgData name="Josh Ellis" userId="4118e93f-e8bf-4d68-b460-a4af45bdaa70" providerId="ADAL" clId="{98DDC80F-6DAD-4888-80D4-183208F438F2}" dt="2022-12-08T01:20:10.787" v="212" actId="478"/>
          <ac:spMkLst>
            <pc:docMk/>
            <pc:sldMk cId="2680083225" sldId="266"/>
            <ac:spMk id="2" creationId="{67D6A84A-9C8D-8014-0B95-9EBF143FB04B}"/>
          </ac:spMkLst>
        </pc:spChg>
        <pc:spChg chg="add del mod">
          <ac:chgData name="Josh Ellis" userId="4118e93f-e8bf-4d68-b460-a4af45bdaa70" providerId="ADAL" clId="{98DDC80F-6DAD-4888-80D4-183208F438F2}" dt="2022-12-09T04:54:15.109" v="5665" actId="478"/>
          <ac:spMkLst>
            <pc:docMk/>
            <pc:sldMk cId="2680083225" sldId="266"/>
            <ac:spMk id="2" creationId="{BF1F6974-3E08-706E-01A2-67AF1C79152F}"/>
          </ac:spMkLst>
        </pc:spChg>
        <pc:spChg chg="add del mod">
          <ac:chgData name="Josh Ellis" userId="4118e93f-e8bf-4d68-b460-a4af45bdaa70" providerId="ADAL" clId="{98DDC80F-6DAD-4888-80D4-183208F438F2}" dt="2022-12-08T01:20:12.043" v="213" actId="478"/>
          <ac:spMkLst>
            <pc:docMk/>
            <pc:sldMk cId="2680083225" sldId="266"/>
            <ac:spMk id="4" creationId="{726125BE-B3BD-EE22-9466-3F5EC91C6151}"/>
          </ac:spMkLst>
        </pc:spChg>
        <pc:spChg chg="add del mod">
          <ac:chgData name="Josh Ellis" userId="4118e93f-e8bf-4d68-b460-a4af45bdaa70" providerId="ADAL" clId="{98DDC80F-6DAD-4888-80D4-183208F438F2}" dt="2022-12-09T04:00:37.974" v="4732" actId="478"/>
          <ac:spMkLst>
            <pc:docMk/>
            <pc:sldMk cId="2680083225" sldId="266"/>
            <ac:spMk id="7" creationId="{7D30E5B0-AF8E-DBB7-7A39-1CE461C606EC}"/>
          </ac:spMkLst>
        </pc:spChg>
        <pc:spChg chg="add del mod">
          <ac:chgData name="Josh Ellis" userId="4118e93f-e8bf-4d68-b460-a4af45bdaa70" providerId="ADAL" clId="{98DDC80F-6DAD-4888-80D4-183208F438F2}" dt="2022-12-09T06:01:16.491" v="6647"/>
          <ac:spMkLst>
            <pc:docMk/>
            <pc:sldMk cId="2680083225" sldId="266"/>
            <ac:spMk id="8" creationId="{56AE6F4D-5260-F15B-2788-82A1240776A2}"/>
          </ac:spMkLst>
        </pc:spChg>
        <pc:spChg chg="add del">
          <ac:chgData name="Josh Ellis" userId="4118e93f-e8bf-4d68-b460-a4af45bdaa70" providerId="ADAL" clId="{98DDC80F-6DAD-4888-80D4-183208F438F2}" dt="2022-12-08T01:26:52.940" v="383" actId="478"/>
          <ac:spMkLst>
            <pc:docMk/>
            <pc:sldMk cId="2680083225" sldId="266"/>
            <ac:spMk id="9" creationId="{B5AD7761-C991-C364-295A-203B2E3B8678}"/>
          </ac:spMkLst>
        </pc:spChg>
        <pc:spChg chg="add del mod">
          <ac:chgData name="Josh Ellis" userId="4118e93f-e8bf-4d68-b460-a4af45bdaa70" providerId="ADAL" clId="{98DDC80F-6DAD-4888-80D4-183208F438F2}" dt="2022-12-09T06:01:16.491" v="6647"/>
          <ac:spMkLst>
            <pc:docMk/>
            <pc:sldMk cId="2680083225" sldId="266"/>
            <ac:spMk id="9" creationId="{DE1848C5-5F63-C6EB-B7A5-307BCECF2C05}"/>
          </ac:spMkLst>
        </pc:spChg>
        <pc:spChg chg="add del mod">
          <ac:chgData name="Josh Ellis" userId="4118e93f-e8bf-4d68-b460-a4af45bdaa70" providerId="ADAL" clId="{98DDC80F-6DAD-4888-80D4-183208F438F2}" dt="2022-12-08T02:15:03.297" v="1482" actId="478"/>
          <ac:spMkLst>
            <pc:docMk/>
            <pc:sldMk cId="2680083225" sldId="266"/>
            <ac:spMk id="10" creationId="{672C8B31-32A2-4FF0-9536-D66B2E0C898C}"/>
          </ac:spMkLst>
        </pc:spChg>
        <pc:spChg chg="add del mod">
          <ac:chgData name="Josh Ellis" userId="4118e93f-e8bf-4d68-b460-a4af45bdaa70" providerId="ADAL" clId="{98DDC80F-6DAD-4888-80D4-183208F438F2}" dt="2022-12-09T06:01:16.491" v="6647"/>
          <ac:spMkLst>
            <pc:docMk/>
            <pc:sldMk cId="2680083225" sldId="266"/>
            <ac:spMk id="10" creationId="{E86ECB3E-E0D8-6503-8634-48251EF28F2B}"/>
          </ac:spMkLst>
        </pc:spChg>
        <pc:spChg chg="add mod">
          <ac:chgData name="Josh Ellis" userId="4118e93f-e8bf-4d68-b460-a4af45bdaa70" providerId="ADAL" clId="{98DDC80F-6DAD-4888-80D4-183208F438F2}" dt="2022-12-09T04:54:19.813" v="5667" actId="1076"/>
          <ac:spMkLst>
            <pc:docMk/>
            <pc:sldMk cId="2680083225" sldId="266"/>
            <ac:spMk id="11" creationId="{A9718D5F-025E-28D9-D74A-4989B7370C5A}"/>
          </ac:spMkLst>
        </pc:spChg>
        <pc:spChg chg="add del mod">
          <ac:chgData name="Josh Ellis" userId="4118e93f-e8bf-4d68-b460-a4af45bdaa70" providerId="ADAL" clId="{98DDC80F-6DAD-4888-80D4-183208F438F2}" dt="2022-12-08T02:15:32.457" v="1487" actId="478"/>
          <ac:spMkLst>
            <pc:docMk/>
            <pc:sldMk cId="2680083225" sldId="266"/>
            <ac:spMk id="11" creationId="{D39B5199-63AC-7B56-1CDB-325375C17709}"/>
          </ac:spMkLst>
        </pc:spChg>
        <pc:spChg chg="add del mod">
          <ac:chgData name="Josh Ellis" userId="4118e93f-e8bf-4d68-b460-a4af45bdaa70" providerId="ADAL" clId="{98DDC80F-6DAD-4888-80D4-183208F438F2}" dt="2022-12-08T02:19:16.204" v="1570" actId="478"/>
          <ac:spMkLst>
            <pc:docMk/>
            <pc:sldMk cId="2680083225" sldId="266"/>
            <ac:spMk id="14" creationId="{55830A9C-B434-7F71-4556-98D3204C1D35}"/>
          </ac:spMkLst>
        </pc:spChg>
        <pc:spChg chg="add mod">
          <ac:chgData name="Josh Ellis" userId="4118e93f-e8bf-4d68-b460-a4af45bdaa70" providerId="ADAL" clId="{98DDC80F-6DAD-4888-80D4-183208F438F2}" dt="2022-12-09T05:21:09.697" v="5739" actId="20577"/>
          <ac:spMkLst>
            <pc:docMk/>
            <pc:sldMk cId="2680083225" sldId="266"/>
            <ac:spMk id="15" creationId="{F145F6ED-C44A-B711-9EC9-35D3CEFCEFC6}"/>
          </ac:spMkLst>
        </pc:spChg>
        <pc:spChg chg="add mod">
          <ac:chgData name="Josh Ellis" userId="4118e93f-e8bf-4d68-b460-a4af45bdaa70" providerId="ADAL" clId="{98DDC80F-6DAD-4888-80D4-183208F438F2}" dt="2022-12-09T04:01:15.954" v="4738" actId="20577"/>
          <ac:spMkLst>
            <pc:docMk/>
            <pc:sldMk cId="2680083225" sldId="266"/>
            <ac:spMk id="16" creationId="{B959B2A8-5555-F400-6893-0B0CD12644AD}"/>
          </ac:spMkLst>
        </pc:spChg>
        <pc:spChg chg="add del mod">
          <ac:chgData name="Josh Ellis" userId="4118e93f-e8bf-4d68-b460-a4af45bdaa70" providerId="ADAL" clId="{98DDC80F-6DAD-4888-80D4-183208F438F2}" dt="2022-12-09T03:57:29.095" v="4710" actId="478"/>
          <ac:spMkLst>
            <pc:docMk/>
            <pc:sldMk cId="2680083225" sldId="266"/>
            <ac:spMk id="17" creationId="{F65B5068-617A-BFAB-9F22-58BFB293F6FE}"/>
          </ac:spMkLst>
        </pc:spChg>
        <pc:spChg chg="add del mod">
          <ac:chgData name="Josh Ellis" userId="4118e93f-e8bf-4d68-b460-a4af45bdaa70" providerId="ADAL" clId="{98DDC80F-6DAD-4888-80D4-183208F438F2}" dt="2022-12-09T03:57:18.993" v="4706" actId="478"/>
          <ac:spMkLst>
            <pc:docMk/>
            <pc:sldMk cId="2680083225" sldId="266"/>
            <ac:spMk id="18" creationId="{C76550D5-7C00-28CB-A944-D02704FD7CB6}"/>
          </ac:spMkLst>
        </pc:spChg>
        <pc:spChg chg="add del mod">
          <ac:chgData name="Josh Ellis" userId="4118e93f-e8bf-4d68-b460-a4af45bdaa70" providerId="ADAL" clId="{98DDC80F-6DAD-4888-80D4-183208F438F2}" dt="2022-12-08T02:16:26.412" v="1506"/>
          <ac:spMkLst>
            <pc:docMk/>
            <pc:sldMk cId="2680083225" sldId="266"/>
            <ac:spMk id="19" creationId="{916FF322-2177-8E05-A895-75ECD310BD7B}"/>
          </ac:spMkLst>
        </pc:spChg>
        <pc:spChg chg="add del mod">
          <ac:chgData name="Josh Ellis" userId="4118e93f-e8bf-4d68-b460-a4af45bdaa70" providerId="ADAL" clId="{98DDC80F-6DAD-4888-80D4-183208F438F2}" dt="2022-12-08T02:19:18.577" v="1572" actId="478"/>
          <ac:spMkLst>
            <pc:docMk/>
            <pc:sldMk cId="2680083225" sldId="266"/>
            <ac:spMk id="21" creationId="{1A7CD362-6A0F-1A33-8915-B25565E14F4B}"/>
          </ac:spMkLst>
        </pc:spChg>
        <pc:spChg chg="add mod">
          <ac:chgData name="Josh Ellis" userId="4118e93f-e8bf-4d68-b460-a4af45bdaa70" providerId="ADAL" clId="{98DDC80F-6DAD-4888-80D4-183208F438F2}" dt="2022-12-09T04:02:01.602" v="4740" actId="114"/>
          <ac:spMkLst>
            <pc:docMk/>
            <pc:sldMk cId="2680083225" sldId="266"/>
            <ac:spMk id="22" creationId="{E339F3D1-97C4-A18D-05BB-3D08D52B2DE2}"/>
          </ac:spMkLst>
        </pc:spChg>
        <pc:graphicFrameChg chg="add del mod modGraphic">
          <ac:chgData name="Josh Ellis" userId="4118e93f-e8bf-4d68-b460-a4af45bdaa70" providerId="ADAL" clId="{98DDC80F-6DAD-4888-80D4-183208F438F2}" dt="2022-12-08T01:34:08.273" v="799" actId="478"/>
          <ac:graphicFrameMkLst>
            <pc:docMk/>
            <pc:sldMk cId="2680083225" sldId="266"/>
            <ac:graphicFrameMk id="13" creationId="{C85623D2-7D1A-164D-B591-0ED30472400A}"/>
          </ac:graphicFrameMkLst>
        </pc:graphicFrameChg>
        <pc:picChg chg="add mod">
          <ac:chgData name="Josh Ellis" userId="4118e93f-e8bf-4d68-b460-a4af45bdaa70" providerId="ADAL" clId="{98DDC80F-6DAD-4888-80D4-183208F438F2}" dt="2022-12-09T02:56:25.538" v="3530" actId="1076"/>
          <ac:picMkLst>
            <pc:docMk/>
            <pc:sldMk cId="2680083225" sldId="266"/>
            <ac:picMk id="4" creationId="{CB10E24C-2BF8-2F79-26ED-82119F44F625}"/>
          </ac:picMkLst>
        </pc:picChg>
        <pc:picChg chg="add del mod">
          <ac:chgData name="Josh Ellis" userId="4118e93f-e8bf-4d68-b460-a4af45bdaa70" providerId="ADAL" clId="{98DDC80F-6DAD-4888-80D4-183208F438F2}" dt="2022-12-09T02:55:46.536" v="3524" actId="478"/>
          <ac:picMkLst>
            <pc:docMk/>
            <pc:sldMk cId="2680083225" sldId="266"/>
            <ac:picMk id="6" creationId="{2EB3E23E-A1EA-29C5-95BF-B0A52D002371}"/>
          </ac:picMkLst>
        </pc:picChg>
        <pc:picChg chg="add del mod">
          <ac:chgData name="Josh Ellis" userId="4118e93f-e8bf-4d68-b460-a4af45bdaa70" providerId="ADAL" clId="{98DDC80F-6DAD-4888-80D4-183208F438F2}" dt="2022-12-08T01:21:07.947" v="222" actId="478"/>
          <ac:picMkLst>
            <pc:docMk/>
            <pc:sldMk cId="2680083225" sldId="266"/>
            <ac:picMk id="7" creationId="{A0E558CC-99B9-E722-9437-3A6F023E1D82}"/>
          </ac:picMkLst>
        </pc:picChg>
        <pc:picChg chg="del mod">
          <ac:chgData name="Josh Ellis" userId="4118e93f-e8bf-4d68-b460-a4af45bdaa70" providerId="ADAL" clId="{98DDC80F-6DAD-4888-80D4-183208F438F2}" dt="2022-12-08T01:20:08.484" v="211" actId="478"/>
          <ac:picMkLst>
            <pc:docMk/>
            <pc:sldMk cId="2680083225" sldId="266"/>
            <ac:picMk id="12" creationId="{573439EB-4789-2E38-B604-E5D67DE3CE66}"/>
          </ac:picMkLst>
        </pc:picChg>
      </pc:sldChg>
      <pc:sldChg chg="addSp delSp modSp add del mod">
        <pc:chgData name="Josh Ellis" userId="4118e93f-e8bf-4d68-b460-a4af45bdaa70" providerId="ADAL" clId="{98DDC80F-6DAD-4888-80D4-183208F438F2}" dt="2022-12-08T01:19:58.869" v="209" actId="47"/>
        <pc:sldMkLst>
          <pc:docMk/>
          <pc:sldMk cId="222657167" sldId="267"/>
        </pc:sldMkLst>
        <pc:picChg chg="add del">
          <ac:chgData name="Josh Ellis" userId="4118e93f-e8bf-4d68-b460-a4af45bdaa70" providerId="ADAL" clId="{98DDC80F-6DAD-4888-80D4-183208F438F2}" dt="2022-12-08T01:18:18.843" v="197" actId="22"/>
          <ac:picMkLst>
            <pc:docMk/>
            <pc:sldMk cId="222657167" sldId="267"/>
            <ac:picMk id="5" creationId="{918B0146-2FE4-9E2A-4D0A-EEB56A0996D6}"/>
          </ac:picMkLst>
        </pc:picChg>
        <pc:picChg chg="add del mod">
          <ac:chgData name="Josh Ellis" userId="4118e93f-e8bf-4d68-b460-a4af45bdaa70" providerId="ADAL" clId="{98DDC80F-6DAD-4888-80D4-183208F438F2}" dt="2022-12-08T01:18:27.306" v="204" actId="478"/>
          <ac:picMkLst>
            <pc:docMk/>
            <pc:sldMk cId="222657167" sldId="267"/>
            <ac:picMk id="7" creationId="{D340A08C-C96C-A774-0658-B931E1B3F64F}"/>
          </ac:picMkLst>
        </pc:picChg>
        <pc:picChg chg="add mod">
          <ac:chgData name="Josh Ellis" userId="4118e93f-e8bf-4d68-b460-a4af45bdaa70" providerId="ADAL" clId="{98DDC80F-6DAD-4888-80D4-183208F438F2}" dt="2022-12-08T01:18:31.869" v="206" actId="1076"/>
          <ac:picMkLst>
            <pc:docMk/>
            <pc:sldMk cId="222657167" sldId="267"/>
            <ac:picMk id="8" creationId="{15DAF16A-0204-DB43-90EC-2F06607F67EB}"/>
          </ac:picMkLst>
        </pc:picChg>
      </pc:sldChg>
      <pc:sldChg chg="addSp delSp modSp new del mod ord setBg">
        <pc:chgData name="Josh Ellis" userId="4118e93f-e8bf-4d68-b460-a4af45bdaa70" providerId="ADAL" clId="{98DDC80F-6DAD-4888-80D4-183208F438F2}" dt="2022-12-10T00:59:39.174" v="7808" actId="47"/>
        <pc:sldMkLst>
          <pc:docMk/>
          <pc:sldMk cId="3380575726" sldId="267"/>
        </pc:sldMkLst>
        <pc:spChg chg="mod">
          <ac:chgData name="Josh Ellis" userId="4118e93f-e8bf-4d68-b460-a4af45bdaa70" providerId="ADAL" clId="{98DDC80F-6DAD-4888-80D4-183208F438F2}" dt="2022-12-08T02:18:15.112" v="1525" actId="20577"/>
          <ac:spMkLst>
            <pc:docMk/>
            <pc:sldMk cId="3380575726" sldId="267"/>
            <ac:spMk id="2" creationId="{BF3DCA93-69A5-097E-ACF8-81160947F09A}"/>
          </ac:spMkLst>
        </pc:spChg>
        <pc:spChg chg="mod">
          <ac:chgData name="Josh Ellis" userId="4118e93f-e8bf-4d68-b460-a4af45bdaa70" providerId="ADAL" clId="{98DDC80F-6DAD-4888-80D4-183208F438F2}" dt="2022-12-09T05:18:59.167" v="5708" actId="207"/>
          <ac:spMkLst>
            <pc:docMk/>
            <pc:sldMk cId="3380575726" sldId="267"/>
            <ac:spMk id="2" creationId="{EB3D002C-11A9-F49B-933E-FBB29B0DFAFA}"/>
          </ac:spMkLst>
        </pc:spChg>
        <pc:spChg chg="del">
          <ac:chgData name="Josh Ellis" userId="4118e93f-e8bf-4d68-b460-a4af45bdaa70" providerId="ADAL" clId="{98DDC80F-6DAD-4888-80D4-183208F438F2}" dt="2022-12-08T02:18:19.545" v="1526" actId="478"/>
          <ac:spMkLst>
            <pc:docMk/>
            <pc:sldMk cId="3380575726" sldId="267"/>
            <ac:spMk id="3" creationId="{0CBBBCC6-1FC0-B104-6745-F5FF557F36D3}"/>
          </ac:spMkLst>
        </pc:spChg>
        <pc:spChg chg="del mod">
          <ac:chgData name="Josh Ellis" userId="4118e93f-e8bf-4d68-b460-a4af45bdaa70" providerId="ADAL" clId="{98DDC80F-6DAD-4888-80D4-183208F438F2}" dt="2022-12-10T00:58:18.121" v="7776" actId="478"/>
          <ac:spMkLst>
            <pc:docMk/>
            <pc:sldMk cId="3380575726" sldId="267"/>
            <ac:spMk id="4" creationId="{25276791-76F6-FD15-4D44-D0D7A6C8C4B5}"/>
          </ac:spMkLst>
        </pc:spChg>
        <pc:spChg chg="mod">
          <ac:chgData name="Josh Ellis" userId="4118e93f-e8bf-4d68-b460-a4af45bdaa70" providerId="ADAL" clId="{98DDC80F-6DAD-4888-80D4-183208F438F2}" dt="2022-12-10T00:58:33.842" v="7791" actId="20577"/>
          <ac:spMkLst>
            <pc:docMk/>
            <pc:sldMk cId="3380575726" sldId="267"/>
            <ac:spMk id="8" creationId="{6465D30E-A897-60E9-D88C-04DDE1AFB4F9}"/>
          </ac:spMkLst>
        </pc:spChg>
        <pc:picChg chg="add del mod">
          <ac:chgData name="Josh Ellis" userId="4118e93f-e8bf-4d68-b460-a4af45bdaa70" providerId="ADAL" clId="{98DDC80F-6DAD-4888-80D4-183208F438F2}" dt="2022-12-09T05:17:25.427" v="5692" actId="478"/>
          <ac:picMkLst>
            <pc:docMk/>
            <pc:sldMk cId="3380575726" sldId="267"/>
            <ac:picMk id="5" creationId="{37BA356A-3FDD-DA9E-91C7-7CA39D8514FE}"/>
          </ac:picMkLst>
        </pc:picChg>
        <pc:picChg chg="add mod">
          <ac:chgData name="Josh Ellis" userId="4118e93f-e8bf-4d68-b460-a4af45bdaa70" providerId="ADAL" clId="{98DDC80F-6DAD-4888-80D4-183208F438F2}" dt="2022-12-09T05:17:23.473" v="5690" actId="108"/>
          <ac:picMkLst>
            <pc:docMk/>
            <pc:sldMk cId="3380575726" sldId="267"/>
            <ac:picMk id="6" creationId="{4F33613B-8346-734D-EA8B-5AFAC72E9D78}"/>
          </ac:picMkLst>
        </pc:picChg>
        <pc:picChg chg="add del mod">
          <ac:chgData name="Josh Ellis" userId="4118e93f-e8bf-4d68-b460-a4af45bdaa70" providerId="ADAL" clId="{98DDC80F-6DAD-4888-80D4-183208F438F2}" dt="2022-12-08T02:18:27.192" v="1530" actId="478"/>
          <ac:picMkLst>
            <pc:docMk/>
            <pc:sldMk cId="3380575726" sldId="267"/>
            <ac:picMk id="6" creationId="{7D3385F6-D2AA-5BA4-02E3-3D140E4E135D}"/>
          </ac:picMkLst>
        </pc:picChg>
        <pc:picChg chg="add del mod">
          <ac:chgData name="Josh Ellis" userId="4118e93f-e8bf-4d68-b460-a4af45bdaa70" providerId="ADAL" clId="{98DDC80F-6DAD-4888-80D4-183208F438F2}" dt="2022-12-08T05:23:13.343" v="1945" actId="478"/>
          <ac:picMkLst>
            <pc:docMk/>
            <pc:sldMk cId="3380575726" sldId="267"/>
            <ac:picMk id="11" creationId="{2DE9FB2F-6E9A-0699-835D-CC70DA57F886}"/>
          </ac:picMkLst>
        </pc:picChg>
      </pc:sldChg>
      <pc:sldChg chg="addSp delSp modSp add del mod setBg">
        <pc:chgData name="Josh Ellis" userId="4118e93f-e8bf-4d68-b460-a4af45bdaa70" providerId="ADAL" clId="{98DDC80F-6DAD-4888-80D4-183208F438F2}" dt="2022-12-10T03:27:20.438" v="8943" actId="47"/>
        <pc:sldMkLst>
          <pc:docMk/>
          <pc:sldMk cId="3902421916" sldId="268"/>
        </pc:sldMkLst>
        <pc:spChg chg="add mod">
          <ac:chgData name="Josh Ellis" userId="4118e93f-e8bf-4d68-b460-a4af45bdaa70" providerId="ADAL" clId="{98DDC80F-6DAD-4888-80D4-183208F438F2}" dt="2022-12-10T00:14:35.280" v="7741" actId="14100"/>
          <ac:spMkLst>
            <pc:docMk/>
            <pc:sldMk cId="3902421916" sldId="268"/>
            <ac:spMk id="2" creationId="{78EAB700-3B8D-CE2B-5F75-827AB063CAA7}"/>
          </ac:spMkLst>
        </pc:spChg>
        <pc:spChg chg="mod">
          <ac:chgData name="Josh Ellis" userId="4118e93f-e8bf-4d68-b460-a4af45bdaa70" providerId="ADAL" clId="{98DDC80F-6DAD-4888-80D4-183208F438F2}" dt="2022-12-08T02:19:29.170" v="1583" actId="20577"/>
          <ac:spMkLst>
            <pc:docMk/>
            <pc:sldMk cId="3902421916" sldId="268"/>
            <ac:spMk id="2" creationId="{BF3DCA93-69A5-097E-ACF8-81160947F09A}"/>
          </ac:spMkLst>
        </pc:spChg>
        <pc:spChg chg="del">
          <ac:chgData name="Josh Ellis" userId="4118e93f-e8bf-4d68-b460-a4af45bdaa70" providerId="ADAL" clId="{98DDC80F-6DAD-4888-80D4-183208F438F2}" dt="2022-12-10T00:14:02.043" v="7735" actId="478"/>
          <ac:spMkLst>
            <pc:docMk/>
            <pc:sldMk cId="3902421916" sldId="268"/>
            <ac:spMk id="6" creationId="{5A7C2A17-28A1-21CE-C9DE-3C2299DA9879}"/>
          </ac:spMkLst>
        </pc:spChg>
        <pc:spChg chg="add mod">
          <ac:chgData name="Josh Ellis" userId="4118e93f-e8bf-4d68-b460-a4af45bdaa70" providerId="ADAL" clId="{98DDC80F-6DAD-4888-80D4-183208F438F2}" dt="2022-12-08T02:20:29.970" v="1595" actId="1076"/>
          <ac:spMkLst>
            <pc:docMk/>
            <pc:sldMk cId="3902421916" sldId="268"/>
            <ac:spMk id="7" creationId="{25704D2B-FEEE-2DEA-88A2-D9F1BA489EA5}"/>
          </ac:spMkLst>
        </pc:spChg>
        <pc:picChg chg="add mod">
          <ac:chgData name="Josh Ellis" userId="4118e93f-e8bf-4d68-b460-a4af45bdaa70" providerId="ADAL" clId="{98DDC80F-6DAD-4888-80D4-183208F438F2}" dt="2022-12-09T05:18:10.557" v="5703" actId="1076"/>
          <ac:picMkLst>
            <pc:docMk/>
            <pc:sldMk cId="3902421916" sldId="268"/>
            <ac:picMk id="3" creationId="{37F582AF-7BB5-3196-29E9-849878C948F8}"/>
          </ac:picMkLst>
        </pc:picChg>
        <pc:picChg chg="add del mod">
          <ac:chgData name="Josh Ellis" userId="4118e93f-e8bf-4d68-b460-a4af45bdaa70" providerId="ADAL" clId="{98DDC80F-6DAD-4888-80D4-183208F438F2}" dt="2022-12-09T05:17:33.028" v="5693" actId="478"/>
          <ac:picMkLst>
            <pc:docMk/>
            <pc:sldMk cId="3902421916" sldId="268"/>
            <ac:picMk id="4" creationId="{935BEDB5-BBC1-ADB3-F482-19171E0907DB}"/>
          </ac:picMkLst>
        </pc:picChg>
        <pc:picChg chg="del mod">
          <ac:chgData name="Josh Ellis" userId="4118e93f-e8bf-4d68-b460-a4af45bdaa70" providerId="ADAL" clId="{98DDC80F-6DAD-4888-80D4-183208F438F2}" dt="2022-12-08T02:19:51.520" v="1590" actId="478"/>
          <ac:picMkLst>
            <pc:docMk/>
            <pc:sldMk cId="3902421916" sldId="268"/>
            <ac:picMk id="5" creationId="{37BA356A-3FDD-DA9E-91C7-7CA39D8514FE}"/>
          </ac:picMkLst>
        </pc:picChg>
        <pc:picChg chg="add del mod">
          <ac:chgData name="Josh Ellis" userId="4118e93f-e8bf-4d68-b460-a4af45bdaa70" providerId="ADAL" clId="{98DDC80F-6DAD-4888-80D4-183208F438F2}" dt="2022-12-09T05:17:59.178" v="5702" actId="478"/>
          <ac:picMkLst>
            <pc:docMk/>
            <pc:sldMk cId="3902421916" sldId="268"/>
            <ac:picMk id="5" creationId="{6C2CD8B8-30E8-FC21-C135-1C7F76D407FA}"/>
          </ac:picMkLst>
        </pc:picChg>
      </pc:sldChg>
      <pc:sldChg chg="modSp del mod setBg">
        <pc:chgData name="Josh Ellis" userId="4118e93f-e8bf-4d68-b460-a4af45bdaa70" providerId="ADAL" clId="{98DDC80F-6DAD-4888-80D4-183208F438F2}" dt="2022-12-09T04:22:58.524" v="4854" actId="47"/>
        <pc:sldMkLst>
          <pc:docMk/>
          <pc:sldMk cId="4256121616" sldId="269"/>
        </pc:sldMkLst>
        <pc:spChg chg="mod">
          <ac:chgData name="Josh Ellis" userId="4118e93f-e8bf-4d68-b460-a4af45bdaa70" providerId="ADAL" clId="{98DDC80F-6DAD-4888-80D4-183208F438F2}" dt="2022-12-09T03:16:11.922" v="3691"/>
          <ac:spMkLst>
            <pc:docMk/>
            <pc:sldMk cId="4256121616" sldId="269"/>
            <ac:spMk id="2" creationId="{7867E369-892A-12FD-CBED-11DF602C00C8}"/>
          </ac:spMkLst>
        </pc:spChg>
      </pc:sldChg>
      <pc:sldChg chg="delSp modSp new del mod ord setBg">
        <pc:chgData name="Josh Ellis" userId="4118e93f-e8bf-4d68-b460-a4af45bdaa70" providerId="ADAL" clId="{98DDC80F-6DAD-4888-80D4-183208F438F2}" dt="2022-12-09T05:36:15.745" v="5789" actId="47"/>
        <pc:sldMkLst>
          <pc:docMk/>
          <pc:sldMk cId="3823914741" sldId="270"/>
        </pc:sldMkLst>
        <pc:spChg chg="mod">
          <ac:chgData name="Josh Ellis" userId="4118e93f-e8bf-4d68-b460-a4af45bdaa70" providerId="ADAL" clId="{98DDC80F-6DAD-4888-80D4-183208F438F2}" dt="2022-12-09T03:18:02.015" v="3702"/>
          <ac:spMkLst>
            <pc:docMk/>
            <pc:sldMk cId="3823914741" sldId="270"/>
            <ac:spMk id="2" creationId="{0BBCCF2C-A9B7-E819-0DAE-E7B2EFA05EE1}"/>
          </ac:spMkLst>
        </pc:spChg>
        <pc:spChg chg="del mod">
          <ac:chgData name="Josh Ellis" userId="4118e93f-e8bf-4d68-b460-a4af45bdaa70" providerId="ADAL" clId="{98DDC80F-6DAD-4888-80D4-183208F438F2}" dt="2022-12-09T05:35:40.408" v="5767" actId="478"/>
          <ac:spMkLst>
            <pc:docMk/>
            <pc:sldMk cId="3823914741" sldId="270"/>
            <ac:spMk id="3" creationId="{308515FB-5F3A-4B10-78C7-73787753FC40}"/>
          </ac:spMkLst>
        </pc:spChg>
      </pc:sldChg>
      <pc:sldChg chg="addSp delSp modSp add del mod ord setBg setClrOvrMap delDesignElem">
        <pc:chgData name="Josh Ellis" userId="4118e93f-e8bf-4d68-b460-a4af45bdaa70" providerId="ADAL" clId="{98DDC80F-6DAD-4888-80D4-183208F438F2}" dt="2022-12-09T06:10:11.117" v="6792" actId="47"/>
        <pc:sldMkLst>
          <pc:docMk/>
          <pc:sldMk cId="2954659033" sldId="271"/>
        </pc:sldMkLst>
        <pc:spChg chg="del mod">
          <ac:chgData name="Josh Ellis" userId="4118e93f-e8bf-4d68-b460-a4af45bdaa70" providerId="ADAL" clId="{98DDC80F-6DAD-4888-80D4-183208F438F2}" dt="2022-12-09T03:34:17.256" v="4484" actId="478"/>
          <ac:spMkLst>
            <pc:docMk/>
            <pc:sldMk cId="2954659033" sldId="271"/>
            <ac:spMk id="3" creationId="{9FA95C9E-0085-2B56-2C50-A1EA713B7026}"/>
          </ac:spMkLst>
        </pc:spChg>
        <pc:spChg chg="add mod">
          <ac:chgData name="Josh Ellis" userId="4118e93f-e8bf-4d68-b460-a4af45bdaa70" providerId="ADAL" clId="{98DDC80F-6DAD-4888-80D4-183208F438F2}" dt="2022-12-09T03:33:52.130" v="4471" actId="164"/>
          <ac:spMkLst>
            <pc:docMk/>
            <pc:sldMk cId="2954659033" sldId="271"/>
            <ac:spMk id="6" creationId="{5446031D-3C95-A931-A359-CEE6A4F32416}"/>
          </ac:spMkLst>
        </pc:spChg>
        <pc:spChg chg="add del mod">
          <ac:chgData name="Josh Ellis" userId="4118e93f-e8bf-4d68-b460-a4af45bdaa70" providerId="ADAL" clId="{98DDC80F-6DAD-4888-80D4-183208F438F2}" dt="2022-12-09T01:38:20.707" v="2188" actId="478"/>
          <ac:spMkLst>
            <pc:docMk/>
            <pc:sldMk cId="2954659033" sldId="271"/>
            <ac:spMk id="9" creationId="{2D5E6D1B-5145-FB22-A421-84957AC8E9E3}"/>
          </ac:spMkLst>
        </pc:spChg>
        <pc:spChg chg="mod ord">
          <ac:chgData name="Josh Ellis" userId="4118e93f-e8bf-4d68-b460-a4af45bdaa70" providerId="ADAL" clId="{98DDC80F-6DAD-4888-80D4-183208F438F2}" dt="2022-12-09T05:21:56.962" v="5766"/>
          <ac:spMkLst>
            <pc:docMk/>
            <pc:sldMk cId="2954659033" sldId="271"/>
            <ac:spMk id="13" creationId="{2D2A5EBE-FE89-3122-FEE1-5B3494685BBE}"/>
          </ac:spMkLst>
        </pc:spChg>
        <pc:spChg chg="del mod">
          <ac:chgData name="Josh Ellis" userId="4118e93f-e8bf-4d68-b460-a4af45bdaa70" providerId="ADAL" clId="{98DDC80F-6DAD-4888-80D4-183208F438F2}" dt="2022-12-09T03:34:07.005" v="4478" actId="478"/>
          <ac:spMkLst>
            <pc:docMk/>
            <pc:sldMk cId="2954659033" sldId="271"/>
            <ac:spMk id="14" creationId="{DEDF425C-1368-8B10-ED97-D45F3F5855B1}"/>
          </ac:spMkLst>
        </pc:spChg>
        <pc:spChg chg="add del mod ord">
          <ac:chgData name="Josh Ellis" userId="4118e93f-e8bf-4d68-b460-a4af45bdaa70" providerId="ADAL" clId="{98DDC80F-6DAD-4888-80D4-183208F438F2}" dt="2022-12-09T05:45:34.056" v="6213" actId="11529"/>
          <ac:spMkLst>
            <pc:docMk/>
            <pc:sldMk cId="2954659033" sldId="271"/>
            <ac:spMk id="17" creationId="{30D5B08A-66B3-1234-662C-4E91E1FB1628}"/>
          </ac:spMkLst>
        </pc:spChg>
        <pc:spChg chg="mod">
          <ac:chgData name="Josh Ellis" userId="4118e93f-e8bf-4d68-b460-a4af45bdaa70" providerId="ADAL" clId="{98DDC80F-6DAD-4888-80D4-183208F438F2}" dt="2022-12-09T03:58:19.667" v="4715" actId="14100"/>
          <ac:spMkLst>
            <pc:docMk/>
            <pc:sldMk cId="2954659033" sldId="271"/>
            <ac:spMk id="19" creationId="{C53B74D0-D678-9F1C-A539-AE8CA87DFEBD}"/>
          </ac:spMkLst>
        </pc:spChg>
        <pc:spChg chg="del mod">
          <ac:chgData name="Josh Ellis" userId="4118e93f-e8bf-4d68-b460-a4af45bdaa70" providerId="ADAL" clId="{98DDC80F-6DAD-4888-80D4-183208F438F2}" dt="2022-12-09T01:43:50.370" v="2613" actId="478"/>
          <ac:spMkLst>
            <pc:docMk/>
            <pc:sldMk cId="2954659033" sldId="271"/>
            <ac:spMk id="20" creationId="{956E8830-0617-C0F1-4119-152F68276F19}"/>
          </ac:spMkLst>
        </pc:spChg>
        <pc:spChg chg="add del">
          <ac:chgData name="Josh Ellis" userId="4118e93f-e8bf-4d68-b460-a4af45bdaa70" providerId="ADAL" clId="{98DDC80F-6DAD-4888-80D4-183208F438F2}" dt="2022-12-09T03:41:35.085" v="4552" actId="26606"/>
          <ac:spMkLst>
            <pc:docMk/>
            <pc:sldMk cId="2954659033" sldId="271"/>
            <ac:spMk id="21" creationId="{C7FA33FF-088D-4F16-95A2-2C64D353DEA8}"/>
          </ac:spMkLst>
        </pc:spChg>
        <pc:spChg chg="add del">
          <ac:chgData name="Josh Ellis" userId="4118e93f-e8bf-4d68-b460-a4af45bdaa70" providerId="ADAL" clId="{98DDC80F-6DAD-4888-80D4-183208F438F2}" dt="2022-12-09T03:41:35.085" v="4552" actId="26606"/>
          <ac:spMkLst>
            <pc:docMk/>
            <pc:sldMk cId="2954659033" sldId="271"/>
            <ac:spMk id="22" creationId="{A376EFB1-01CF-419F-ABF1-2AF02BBFCBD1}"/>
          </ac:spMkLst>
        </pc:spChg>
        <pc:spChg chg="add del">
          <ac:chgData name="Josh Ellis" userId="4118e93f-e8bf-4d68-b460-a4af45bdaa70" providerId="ADAL" clId="{98DDC80F-6DAD-4888-80D4-183208F438F2}" dt="2022-12-09T03:41:35.085" v="4552" actId="26606"/>
          <ac:spMkLst>
            <pc:docMk/>
            <pc:sldMk cId="2954659033" sldId="271"/>
            <ac:spMk id="23" creationId="{FF9DEA15-78BD-4750-AA18-B9F28A6D5AB8}"/>
          </ac:spMkLst>
        </pc:spChg>
        <pc:spChg chg="add del">
          <ac:chgData name="Josh Ellis" userId="4118e93f-e8bf-4d68-b460-a4af45bdaa70" providerId="ADAL" clId="{98DDC80F-6DAD-4888-80D4-183208F438F2}" dt="2022-12-09T03:35:13.057" v="4493" actId="26606"/>
          <ac:spMkLst>
            <pc:docMk/>
            <pc:sldMk cId="2954659033" sldId="271"/>
            <ac:spMk id="24" creationId="{2B566528-1B12-4246-9431-5C2D7D081168}"/>
          </ac:spMkLst>
        </pc:spChg>
        <pc:spChg chg="add del">
          <ac:chgData name="Josh Ellis" userId="4118e93f-e8bf-4d68-b460-a4af45bdaa70" providerId="ADAL" clId="{98DDC80F-6DAD-4888-80D4-183208F438F2}" dt="2022-12-09T03:41:36.358" v="4554" actId="26606"/>
          <ac:spMkLst>
            <pc:docMk/>
            <pc:sldMk cId="2954659033" sldId="271"/>
            <ac:spMk id="25" creationId="{CEB41C5C-0F34-4DDA-9D7C-5E717F35F60C}"/>
          </ac:spMkLst>
        </pc:spChg>
        <pc:spChg chg="add del">
          <ac:chgData name="Josh Ellis" userId="4118e93f-e8bf-4d68-b460-a4af45bdaa70" providerId="ADAL" clId="{98DDC80F-6DAD-4888-80D4-183208F438F2}" dt="2022-12-09T03:35:45.681" v="4505" actId="26606"/>
          <ac:spMkLst>
            <pc:docMk/>
            <pc:sldMk cId="2954659033" sldId="271"/>
            <ac:spMk id="28" creationId="{8D9CE0F4-2EB2-4F1F-8AAC-DB3571D9FE10}"/>
          </ac:spMkLst>
        </pc:spChg>
        <pc:spChg chg="add del">
          <ac:chgData name="Josh Ellis" userId="4118e93f-e8bf-4d68-b460-a4af45bdaa70" providerId="ADAL" clId="{98DDC80F-6DAD-4888-80D4-183208F438F2}" dt="2022-12-09T03:41:39.272" v="4556" actId="26606"/>
          <ac:spMkLst>
            <pc:docMk/>
            <pc:sldMk cId="2954659033" sldId="271"/>
            <ac:spMk id="29" creationId="{C7FA33FF-088D-4F16-95A2-2C64D353DEA8}"/>
          </ac:spMkLst>
        </pc:spChg>
        <pc:spChg chg="add del">
          <ac:chgData name="Josh Ellis" userId="4118e93f-e8bf-4d68-b460-a4af45bdaa70" providerId="ADAL" clId="{98DDC80F-6DAD-4888-80D4-183208F438F2}" dt="2022-12-09T03:41:39.272" v="4556" actId="26606"/>
          <ac:spMkLst>
            <pc:docMk/>
            <pc:sldMk cId="2954659033" sldId="271"/>
            <ac:spMk id="31" creationId="{A376EFB1-01CF-419F-ABF1-2AF02BBFCBD1}"/>
          </ac:spMkLst>
        </pc:spChg>
        <pc:spChg chg="add del">
          <ac:chgData name="Josh Ellis" userId="4118e93f-e8bf-4d68-b460-a4af45bdaa70" providerId="ADAL" clId="{98DDC80F-6DAD-4888-80D4-183208F438F2}" dt="2022-12-09T03:41:39.272" v="4556" actId="26606"/>
          <ac:spMkLst>
            <pc:docMk/>
            <pc:sldMk cId="2954659033" sldId="271"/>
            <ac:spMk id="32" creationId="{FF9DEA15-78BD-4750-AA18-B9F28A6D5AB8}"/>
          </ac:spMkLst>
        </pc:spChg>
        <pc:spChg chg="add del">
          <ac:chgData name="Josh Ellis" userId="4118e93f-e8bf-4d68-b460-a4af45bdaa70" providerId="ADAL" clId="{98DDC80F-6DAD-4888-80D4-183208F438F2}" dt="2022-12-09T03:35:13.612" v="4495" actId="26606"/>
          <ac:spMkLst>
            <pc:docMk/>
            <pc:sldMk cId="2954659033" sldId="271"/>
            <ac:spMk id="34" creationId="{743AA782-23D1-4521-8CAD-47662984AA08}"/>
          </ac:spMkLst>
        </pc:spChg>
        <pc:spChg chg="add del">
          <ac:chgData name="Josh Ellis" userId="4118e93f-e8bf-4d68-b460-a4af45bdaa70" providerId="ADAL" clId="{98DDC80F-6DAD-4888-80D4-183208F438F2}" dt="2022-12-09T03:35:13.612" v="4495" actId="26606"/>
          <ac:spMkLst>
            <pc:docMk/>
            <pc:sldMk cId="2954659033" sldId="271"/>
            <ac:spMk id="35" creationId="{650D18FE-0824-4A46-B22C-A86B52E5780A}"/>
          </ac:spMkLst>
        </pc:spChg>
        <pc:spChg chg="add del">
          <ac:chgData name="Josh Ellis" userId="4118e93f-e8bf-4d68-b460-a4af45bdaa70" providerId="ADAL" clId="{98DDC80F-6DAD-4888-80D4-183208F438F2}" dt="2022-12-09T03:41:39.727" v="4558" actId="26606"/>
          <ac:spMkLst>
            <pc:docMk/>
            <pc:sldMk cId="2954659033" sldId="271"/>
            <ac:spMk id="36" creationId="{743AA782-23D1-4521-8CAD-47662984AA08}"/>
          </ac:spMkLst>
        </pc:spChg>
        <pc:spChg chg="add del">
          <ac:chgData name="Josh Ellis" userId="4118e93f-e8bf-4d68-b460-a4af45bdaa70" providerId="ADAL" clId="{98DDC80F-6DAD-4888-80D4-183208F438F2}" dt="2022-12-09T03:35:24.907" v="4497" actId="26606"/>
          <ac:spMkLst>
            <pc:docMk/>
            <pc:sldMk cId="2954659033" sldId="271"/>
            <ac:spMk id="37" creationId="{7B831B6F-405A-4B47-B9BB-5CA88F285844}"/>
          </ac:spMkLst>
        </pc:spChg>
        <pc:spChg chg="add del">
          <ac:chgData name="Josh Ellis" userId="4118e93f-e8bf-4d68-b460-a4af45bdaa70" providerId="ADAL" clId="{98DDC80F-6DAD-4888-80D4-183208F438F2}" dt="2022-12-09T03:35:24.907" v="4497" actId="26606"/>
          <ac:spMkLst>
            <pc:docMk/>
            <pc:sldMk cId="2954659033" sldId="271"/>
            <ac:spMk id="38" creationId="{953EE71A-6488-4203-A7C4-77102FD0DCCA}"/>
          </ac:spMkLst>
        </pc:spChg>
        <pc:spChg chg="add del">
          <ac:chgData name="Josh Ellis" userId="4118e93f-e8bf-4d68-b460-a4af45bdaa70" providerId="ADAL" clId="{98DDC80F-6DAD-4888-80D4-183208F438F2}" dt="2022-12-09T03:41:39.727" v="4558" actId="26606"/>
          <ac:spMkLst>
            <pc:docMk/>
            <pc:sldMk cId="2954659033" sldId="271"/>
            <ac:spMk id="39" creationId="{650D18FE-0824-4A46-B22C-A86B52E5780A}"/>
          </ac:spMkLst>
        </pc:spChg>
        <pc:spChg chg="add del">
          <ac:chgData name="Josh Ellis" userId="4118e93f-e8bf-4d68-b460-a4af45bdaa70" providerId="ADAL" clId="{98DDC80F-6DAD-4888-80D4-183208F438F2}" dt="2022-12-09T03:35:25.350" v="4499" actId="26606"/>
          <ac:spMkLst>
            <pc:docMk/>
            <pc:sldMk cId="2954659033" sldId="271"/>
            <ac:spMk id="40" creationId="{743AA782-23D1-4521-8CAD-47662984AA08}"/>
          </ac:spMkLst>
        </pc:spChg>
        <pc:spChg chg="add del">
          <ac:chgData name="Josh Ellis" userId="4118e93f-e8bf-4d68-b460-a4af45bdaa70" providerId="ADAL" clId="{98DDC80F-6DAD-4888-80D4-183208F438F2}" dt="2022-12-09T03:35:25.350" v="4499" actId="26606"/>
          <ac:spMkLst>
            <pc:docMk/>
            <pc:sldMk cId="2954659033" sldId="271"/>
            <ac:spMk id="41" creationId="{650D18FE-0824-4A46-B22C-A86B52E5780A}"/>
          </ac:spMkLst>
        </pc:spChg>
        <pc:spChg chg="add del">
          <ac:chgData name="Josh Ellis" userId="4118e93f-e8bf-4d68-b460-a4af45bdaa70" providerId="ADAL" clId="{98DDC80F-6DAD-4888-80D4-183208F438F2}" dt="2022-12-09T03:41:40.785" v="4560" actId="26606"/>
          <ac:spMkLst>
            <pc:docMk/>
            <pc:sldMk cId="2954659033" sldId="271"/>
            <ac:spMk id="42" creationId="{CEB41C5C-0F34-4DDA-9D7C-5E717F35F60C}"/>
          </ac:spMkLst>
        </pc:spChg>
        <pc:spChg chg="add del">
          <ac:chgData name="Josh Ellis" userId="4118e93f-e8bf-4d68-b460-a4af45bdaa70" providerId="ADAL" clId="{98DDC80F-6DAD-4888-80D4-183208F438F2}" dt="2022-12-09T03:35:34.369" v="4501" actId="26606"/>
          <ac:spMkLst>
            <pc:docMk/>
            <pc:sldMk cId="2954659033" sldId="271"/>
            <ac:spMk id="43" creationId="{2B566528-1B12-4246-9431-5C2D7D081168}"/>
          </ac:spMkLst>
        </pc:spChg>
        <pc:spChg chg="add del">
          <ac:chgData name="Josh Ellis" userId="4118e93f-e8bf-4d68-b460-a4af45bdaa70" providerId="ADAL" clId="{98DDC80F-6DAD-4888-80D4-183208F438F2}" dt="2022-12-09T03:35:44.059" v="4503" actId="26606"/>
          <ac:spMkLst>
            <pc:docMk/>
            <pc:sldMk cId="2954659033" sldId="271"/>
            <ac:spMk id="47" creationId="{2B97F24A-32CE-4C1C-A50D-3016B394DCFB}"/>
          </ac:spMkLst>
        </pc:spChg>
        <pc:spChg chg="add del">
          <ac:chgData name="Josh Ellis" userId="4118e93f-e8bf-4d68-b460-a4af45bdaa70" providerId="ADAL" clId="{98DDC80F-6DAD-4888-80D4-183208F438F2}" dt="2022-12-09T03:35:44.059" v="4503" actId="26606"/>
          <ac:spMkLst>
            <pc:docMk/>
            <pc:sldMk cId="2954659033" sldId="271"/>
            <ac:spMk id="48" creationId="{CD8B4F24-440B-49E9-B85D-733523DC064B}"/>
          </ac:spMkLst>
        </pc:spChg>
        <pc:spChg chg="add del">
          <ac:chgData name="Josh Ellis" userId="4118e93f-e8bf-4d68-b460-a4af45bdaa70" providerId="ADAL" clId="{98DDC80F-6DAD-4888-80D4-183208F438F2}" dt="2022-12-09T03:41:41.679" v="4562" actId="26606"/>
          <ac:spMkLst>
            <pc:docMk/>
            <pc:sldMk cId="2954659033" sldId="271"/>
            <ac:spMk id="49" creationId="{C7FA33FF-088D-4F16-95A2-2C64D353DEA8}"/>
          </ac:spMkLst>
        </pc:spChg>
        <pc:spChg chg="add del">
          <ac:chgData name="Josh Ellis" userId="4118e93f-e8bf-4d68-b460-a4af45bdaa70" providerId="ADAL" clId="{98DDC80F-6DAD-4888-80D4-183208F438F2}" dt="2022-12-09T03:35:45.681" v="4505" actId="26606"/>
          <ac:spMkLst>
            <pc:docMk/>
            <pc:sldMk cId="2954659033" sldId="271"/>
            <ac:spMk id="50" creationId="{0B9EE3F3-89B7-43C3-8651-C4C96830993D}"/>
          </ac:spMkLst>
        </pc:spChg>
        <pc:spChg chg="add del">
          <ac:chgData name="Josh Ellis" userId="4118e93f-e8bf-4d68-b460-a4af45bdaa70" providerId="ADAL" clId="{98DDC80F-6DAD-4888-80D4-183208F438F2}" dt="2022-12-09T03:35:45.681" v="4505" actId="26606"/>
          <ac:spMkLst>
            <pc:docMk/>
            <pc:sldMk cId="2954659033" sldId="271"/>
            <ac:spMk id="51" creationId="{33AE4636-AEEC-45D6-84D4-7AC2DA48ECF8}"/>
          </ac:spMkLst>
        </pc:spChg>
        <pc:spChg chg="add del">
          <ac:chgData name="Josh Ellis" userId="4118e93f-e8bf-4d68-b460-a4af45bdaa70" providerId="ADAL" clId="{98DDC80F-6DAD-4888-80D4-183208F438F2}" dt="2022-12-09T03:41:41.679" v="4562" actId="26606"/>
          <ac:spMkLst>
            <pc:docMk/>
            <pc:sldMk cId="2954659033" sldId="271"/>
            <ac:spMk id="52" creationId="{A376EFB1-01CF-419F-ABF1-2AF02BBFCBD1}"/>
          </ac:spMkLst>
        </pc:spChg>
        <pc:spChg chg="add del">
          <ac:chgData name="Josh Ellis" userId="4118e93f-e8bf-4d68-b460-a4af45bdaa70" providerId="ADAL" clId="{98DDC80F-6DAD-4888-80D4-183208F438F2}" dt="2022-12-09T03:35:47.784" v="4507" actId="26606"/>
          <ac:spMkLst>
            <pc:docMk/>
            <pc:sldMk cId="2954659033" sldId="271"/>
            <ac:spMk id="53" creationId="{2B97F24A-32CE-4C1C-A50D-3016B394DCFB}"/>
          </ac:spMkLst>
        </pc:spChg>
        <pc:spChg chg="add del">
          <ac:chgData name="Josh Ellis" userId="4118e93f-e8bf-4d68-b460-a4af45bdaa70" providerId="ADAL" clId="{98DDC80F-6DAD-4888-80D4-183208F438F2}" dt="2022-12-09T03:35:47.784" v="4507" actId="26606"/>
          <ac:spMkLst>
            <pc:docMk/>
            <pc:sldMk cId="2954659033" sldId="271"/>
            <ac:spMk id="54" creationId="{6357EC4F-235E-4222-A36F-C7878ACE37F2}"/>
          </ac:spMkLst>
        </pc:spChg>
        <pc:spChg chg="add del">
          <ac:chgData name="Josh Ellis" userId="4118e93f-e8bf-4d68-b460-a4af45bdaa70" providerId="ADAL" clId="{98DDC80F-6DAD-4888-80D4-183208F438F2}" dt="2022-12-09T03:41:41.679" v="4562" actId="26606"/>
          <ac:spMkLst>
            <pc:docMk/>
            <pc:sldMk cId="2954659033" sldId="271"/>
            <ac:spMk id="55" creationId="{FF9DEA15-78BD-4750-AA18-B9F28A6D5AB8}"/>
          </ac:spMkLst>
        </pc:spChg>
        <pc:spChg chg="add del">
          <ac:chgData name="Josh Ellis" userId="4118e93f-e8bf-4d68-b460-a4af45bdaa70" providerId="ADAL" clId="{98DDC80F-6DAD-4888-80D4-183208F438F2}" dt="2022-12-09T03:35:57.372" v="4509" actId="26606"/>
          <ac:spMkLst>
            <pc:docMk/>
            <pc:sldMk cId="2954659033" sldId="271"/>
            <ac:spMk id="56" creationId="{CEB41C5C-0F34-4DDA-9D7C-5E717F35F60C}"/>
          </ac:spMkLst>
        </pc:spChg>
        <pc:spChg chg="add del">
          <ac:chgData name="Josh Ellis" userId="4118e93f-e8bf-4d68-b460-a4af45bdaa70" providerId="ADAL" clId="{98DDC80F-6DAD-4888-80D4-183208F438F2}" dt="2022-12-09T03:41:42.275" v="4564" actId="26606"/>
          <ac:spMkLst>
            <pc:docMk/>
            <pc:sldMk cId="2954659033" sldId="271"/>
            <ac:spMk id="58" creationId="{743AA782-23D1-4521-8CAD-47662984AA08}"/>
          </ac:spMkLst>
        </pc:spChg>
        <pc:spChg chg="add del">
          <ac:chgData name="Josh Ellis" userId="4118e93f-e8bf-4d68-b460-a4af45bdaa70" providerId="ADAL" clId="{98DDC80F-6DAD-4888-80D4-183208F438F2}" dt="2022-12-09T03:36:08.405" v="4511" actId="26606"/>
          <ac:spMkLst>
            <pc:docMk/>
            <pc:sldMk cId="2954659033" sldId="271"/>
            <ac:spMk id="59" creationId="{CEB41C5C-0F34-4DDA-9D7C-5E717F35F60C}"/>
          </ac:spMkLst>
        </pc:spChg>
        <pc:spChg chg="add del">
          <ac:chgData name="Josh Ellis" userId="4118e93f-e8bf-4d68-b460-a4af45bdaa70" providerId="ADAL" clId="{98DDC80F-6DAD-4888-80D4-183208F438F2}" dt="2022-12-09T03:41:42.275" v="4564" actId="26606"/>
          <ac:spMkLst>
            <pc:docMk/>
            <pc:sldMk cId="2954659033" sldId="271"/>
            <ac:spMk id="61" creationId="{650D18FE-0824-4A46-B22C-A86B52E5780A}"/>
          </ac:spMkLst>
        </pc:spChg>
        <pc:spChg chg="add del">
          <ac:chgData name="Josh Ellis" userId="4118e93f-e8bf-4d68-b460-a4af45bdaa70" providerId="ADAL" clId="{98DDC80F-6DAD-4888-80D4-183208F438F2}" dt="2022-12-09T03:36:11.439" v="4513" actId="26606"/>
          <ac:spMkLst>
            <pc:docMk/>
            <pc:sldMk cId="2954659033" sldId="271"/>
            <ac:spMk id="62" creationId="{867D4867-5BA7-4462-B2F6-A23F4A622AA7}"/>
          </ac:spMkLst>
        </pc:spChg>
        <pc:spChg chg="add del">
          <ac:chgData name="Josh Ellis" userId="4118e93f-e8bf-4d68-b460-a4af45bdaa70" providerId="ADAL" clId="{98DDC80F-6DAD-4888-80D4-183208F438F2}" dt="2022-12-09T03:41:43.221" v="4566" actId="26606"/>
          <ac:spMkLst>
            <pc:docMk/>
            <pc:sldMk cId="2954659033" sldId="271"/>
            <ac:spMk id="63" creationId="{CEB41C5C-0F34-4DDA-9D7C-5E717F35F60C}"/>
          </ac:spMkLst>
        </pc:spChg>
        <pc:spChg chg="add del">
          <ac:chgData name="Josh Ellis" userId="4118e93f-e8bf-4d68-b460-a4af45bdaa70" providerId="ADAL" clId="{98DDC80F-6DAD-4888-80D4-183208F438F2}" dt="2022-12-09T03:36:24.271" v="4515" actId="26606"/>
          <ac:spMkLst>
            <pc:docMk/>
            <pc:sldMk cId="2954659033" sldId="271"/>
            <ac:spMk id="64" creationId="{CEB41C5C-0F34-4DDA-9D7C-5E717F35F60C}"/>
          </ac:spMkLst>
        </pc:spChg>
        <pc:spChg chg="add del">
          <ac:chgData name="Josh Ellis" userId="4118e93f-e8bf-4d68-b460-a4af45bdaa70" providerId="ADAL" clId="{98DDC80F-6DAD-4888-80D4-183208F438F2}" dt="2022-12-09T03:41:43.613" v="4568" actId="26606"/>
          <ac:spMkLst>
            <pc:docMk/>
            <pc:sldMk cId="2954659033" sldId="271"/>
            <ac:spMk id="67" creationId="{2B97F24A-32CE-4C1C-A50D-3016B394DCFB}"/>
          </ac:spMkLst>
        </pc:spChg>
        <pc:spChg chg="add del">
          <ac:chgData name="Josh Ellis" userId="4118e93f-e8bf-4d68-b460-a4af45bdaa70" providerId="ADAL" clId="{98DDC80F-6DAD-4888-80D4-183208F438F2}" dt="2022-12-09T03:41:43.613" v="4568" actId="26606"/>
          <ac:spMkLst>
            <pc:docMk/>
            <pc:sldMk cId="2954659033" sldId="271"/>
            <ac:spMk id="68" creationId="{CD8B4F24-440B-49E9-B85D-733523DC064B}"/>
          </ac:spMkLst>
        </pc:spChg>
        <pc:spChg chg="add del">
          <ac:chgData name="Josh Ellis" userId="4118e93f-e8bf-4d68-b460-a4af45bdaa70" providerId="ADAL" clId="{98DDC80F-6DAD-4888-80D4-183208F438F2}" dt="2022-12-09T03:41:45.146" v="4570" actId="26606"/>
          <ac:spMkLst>
            <pc:docMk/>
            <pc:sldMk cId="2954659033" sldId="271"/>
            <ac:spMk id="70" creationId="{C232B152-3720-4D3B-97ED-45CE5483F16F}"/>
          </ac:spMkLst>
        </pc:spChg>
        <pc:spChg chg="add del">
          <ac:chgData name="Josh Ellis" userId="4118e93f-e8bf-4d68-b460-a4af45bdaa70" providerId="ADAL" clId="{98DDC80F-6DAD-4888-80D4-183208F438F2}" dt="2022-12-09T03:41:45.146" v="4570" actId="26606"/>
          <ac:spMkLst>
            <pc:docMk/>
            <pc:sldMk cId="2954659033" sldId="271"/>
            <ac:spMk id="71" creationId="{11BAB570-FF10-4E96-8A3F-FA9804702B89}"/>
          </ac:spMkLst>
        </pc:spChg>
        <pc:spChg chg="add del">
          <ac:chgData name="Josh Ellis" userId="4118e93f-e8bf-4d68-b460-a4af45bdaa70" providerId="ADAL" clId="{98DDC80F-6DAD-4888-80D4-183208F438F2}" dt="2022-12-09T03:41:45.146" v="4570" actId="26606"/>
          <ac:spMkLst>
            <pc:docMk/>
            <pc:sldMk cId="2954659033" sldId="271"/>
            <ac:spMk id="72" creationId="{4B9FAFB2-BEB5-4848-8018-BCAD99E2E1AA}"/>
          </ac:spMkLst>
        </pc:spChg>
        <pc:spChg chg="add del">
          <ac:chgData name="Josh Ellis" userId="4118e93f-e8bf-4d68-b460-a4af45bdaa70" providerId="ADAL" clId="{98DDC80F-6DAD-4888-80D4-183208F438F2}" dt="2022-12-09T03:41:45.723" v="4572" actId="26606"/>
          <ac:spMkLst>
            <pc:docMk/>
            <pc:sldMk cId="2954659033" sldId="271"/>
            <ac:spMk id="74" creationId="{E8A8EAB8-D2FF-444D-B34B-7D32F106AD0E}"/>
          </ac:spMkLst>
        </pc:spChg>
        <pc:spChg chg="add del">
          <ac:chgData name="Josh Ellis" userId="4118e93f-e8bf-4d68-b460-a4af45bdaa70" providerId="ADAL" clId="{98DDC80F-6DAD-4888-80D4-183208F438F2}" dt="2022-12-09T03:41:47.457" v="4574" actId="26606"/>
          <ac:spMkLst>
            <pc:docMk/>
            <pc:sldMk cId="2954659033" sldId="271"/>
            <ac:spMk id="78" creationId="{743AA782-23D1-4521-8CAD-47662984AA08}"/>
          </ac:spMkLst>
        </pc:spChg>
        <pc:spChg chg="add del">
          <ac:chgData name="Josh Ellis" userId="4118e93f-e8bf-4d68-b460-a4af45bdaa70" providerId="ADAL" clId="{98DDC80F-6DAD-4888-80D4-183208F438F2}" dt="2022-12-09T03:41:47.457" v="4574" actId="26606"/>
          <ac:spMkLst>
            <pc:docMk/>
            <pc:sldMk cId="2954659033" sldId="271"/>
            <ac:spMk id="79" creationId="{71877DBC-BB60-40F0-AC93-2ACDBAAE60CE}"/>
          </ac:spMkLst>
        </pc:spChg>
        <pc:spChg chg="add del">
          <ac:chgData name="Josh Ellis" userId="4118e93f-e8bf-4d68-b460-a4af45bdaa70" providerId="ADAL" clId="{98DDC80F-6DAD-4888-80D4-183208F438F2}" dt="2022-12-09T03:41:54.984" v="4576" actId="26606"/>
          <ac:spMkLst>
            <pc:docMk/>
            <pc:sldMk cId="2954659033" sldId="271"/>
            <ac:spMk id="81" creationId="{CEB41C5C-0F34-4DDA-9D7C-5E717F35F60C}"/>
          </ac:spMkLst>
        </pc:spChg>
        <pc:spChg chg="add del">
          <ac:chgData name="Josh Ellis" userId="4118e93f-e8bf-4d68-b460-a4af45bdaa70" providerId="ADAL" clId="{98DDC80F-6DAD-4888-80D4-183208F438F2}" dt="2022-12-09T03:42:08.291" v="4578" actId="26606"/>
          <ac:spMkLst>
            <pc:docMk/>
            <pc:sldMk cId="2954659033" sldId="271"/>
            <ac:spMk id="84" creationId="{59A309A7-1751-4ABE-A3C1-EEC40366AD89}"/>
          </ac:spMkLst>
        </pc:spChg>
        <pc:spChg chg="add del">
          <ac:chgData name="Josh Ellis" userId="4118e93f-e8bf-4d68-b460-a4af45bdaa70" providerId="ADAL" clId="{98DDC80F-6DAD-4888-80D4-183208F438F2}" dt="2022-12-09T03:42:08.291" v="4578" actId="26606"/>
          <ac:spMkLst>
            <pc:docMk/>
            <pc:sldMk cId="2954659033" sldId="271"/>
            <ac:spMk id="85" creationId="{967D8EB6-EAE1-4F9C-B398-83321E287204}"/>
          </ac:spMkLst>
        </pc:spChg>
        <pc:spChg chg="add del">
          <ac:chgData name="Josh Ellis" userId="4118e93f-e8bf-4d68-b460-a4af45bdaa70" providerId="ADAL" clId="{98DDC80F-6DAD-4888-80D4-183208F438F2}" dt="2022-12-09T06:01:16.491" v="6647"/>
          <ac:spMkLst>
            <pc:docMk/>
            <pc:sldMk cId="2954659033" sldId="271"/>
            <ac:spMk id="87" creationId="{979E27D9-03C7-44E2-9FF8-15D0C8506AF7}"/>
          </ac:spMkLst>
        </pc:spChg>
        <pc:spChg chg="add del">
          <ac:chgData name="Josh Ellis" userId="4118e93f-e8bf-4d68-b460-a4af45bdaa70" providerId="ADAL" clId="{98DDC80F-6DAD-4888-80D4-183208F438F2}" dt="2022-12-09T06:01:16.491" v="6647"/>
          <ac:spMkLst>
            <pc:docMk/>
            <pc:sldMk cId="2954659033" sldId="271"/>
            <ac:spMk id="88" creationId="{EEBF1590-3B36-48EE-A89D-3B6F3CB256AB}"/>
          </ac:spMkLst>
        </pc:spChg>
        <pc:spChg chg="add del">
          <ac:chgData name="Josh Ellis" userId="4118e93f-e8bf-4d68-b460-a4af45bdaa70" providerId="ADAL" clId="{98DDC80F-6DAD-4888-80D4-183208F438F2}" dt="2022-12-09T06:01:16.491" v="6647"/>
          <ac:spMkLst>
            <pc:docMk/>
            <pc:sldMk cId="2954659033" sldId="271"/>
            <ac:spMk id="89" creationId="{AC8F6C8C-AB5A-4548-942D-E3FD40ACBC49}"/>
          </ac:spMkLst>
        </pc:spChg>
        <pc:grpChg chg="add mod">
          <ac:chgData name="Josh Ellis" userId="4118e93f-e8bf-4d68-b460-a4af45bdaa70" providerId="ADAL" clId="{98DDC80F-6DAD-4888-80D4-183208F438F2}" dt="2022-12-09T03:45:21.186" v="4643" actId="1076"/>
          <ac:grpSpMkLst>
            <pc:docMk/>
            <pc:sldMk cId="2954659033" sldId="271"/>
            <ac:grpSpMk id="12" creationId="{6703B94E-1AC6-BDC8-5C33-B8FB78838C4E}"/>
          </ac:grpSpMkLst>
        </pc:grpChg>
        <pc:grpChg chg="add del">
          <ac:chgData name="Josh Ellis" userId="4118e93f-e8bf-4d68-b460-a4af45bdaa70" providerId="ADAL" clId="{98DDC80F-6DAD-4888-80D4-183208F438F2}" dt="2022-12-09T03:35:13.057" v="4493" actId="26606"/>
          <ac:grpSpMkLst>
            <pc:docMk/>
            <pc:sldMk cId="2954659033" sldId="271"/>
            <ac:grpSpMk id="26" creationId="{FA366754-A2F4-475B-8217-AB06F5F15F36}"/>
          </ac:grpSpMkLst>
        </pc:grpChg>
        <pc:grpChg chg="add del">
          <ac:chgData name="Josh Ellis" userId="4118e93f-e8bf-4d68-b460-a4af45bdaa70" providerId="ADAL" clId="{98DDC80F-6DAD-4888-80D4-183208F438F2}" dt="2022-12-09T03:35:13.057" v="4493" actId="26606"/>
          <ac:grpSpMkLst>
            <pc:docMk/>
            <pc:sldMk cId="2954659033" sldId="271"/>
            <ac:grpSpMk id="30" creationId="{828A5161-06F1-46CF-8AD7-844680A59E13}"/>
          </ac:grpSpMkLst>
        </pc:grpChg>
        <pc:grpChg chg="add del">
          <ac:chgData name="Josh Ellis" userId="4118e93f-e8bf-4d68-b460-a4af45bdaa70" providerId="ADAL" clId="{98DDC80F-6DAD-4888-80D4-183208F438F2}" dt="2022-12-09T03:35:34.369" v="4501" actId="26606"/>
          <ac:grpSpMkLst>
            <pc:docMk/>
            <pc:sldMk cId="2954659033" sldId="271"/>
            <ac:grpSpMk id="44" creationId="{FA366754-A2F4-475B-8217-AB06F5F15F36}"/>
          </ac:grpSpMkLst>
        </pc:grpChg>
        <pc:grpChg chg="add del">
          <ac:chgData name="Josh Ellis" userId="4118e93f-e8bf-4d68-b460-a4af45bdaa70" providerId="ADAL" clId="{98DDC80F-6DAD-4888-80D4-183208F438F2}" dt="2022-12-09T03:35:34.369" v="4501" actId="26606"/>
          <ac:grpSpMkLst>
            <pc:docMk/>
            <pc:sldMk cId="2954659033" sldId="271"/>
            <ac:grpSpMk id="45" creationId="{828A5161-06F1-46CF-8AD7-844680A59E13}"/>
          </ac:grpSpMkLst>
        </pc:grpChg>
        <pc:picChg chg="del mod">
          <ac:chgData name="Josh Ellis" userId="4118e93f-e8bf-4d68-b460-a4af45bdaa70" providerId="ADAL" clId="{98DDC80F-6DAD-4888-80D4-183208F438F2}" dt="2022-12-09T01:24:11.722" v="2013" actId="478"/>
          <ac:picMkLst>
            <pc:docMk/>
            <pc:sldMk cId="2954659033" sldId="271"/>
            <ac:picMk id="4" creationId="{DA5668FD-59B0-700A-2F4C-2C9328F6CE8F}"/>
          </ac:picMkLst>
        </pc:picChg>
        <pc:picChg chg="add mod">
          <ac:chgData name="Josh Ellis" userId="4118e93f-e8bf-4d68-b460-a4af45bdaa70" providerId="ADAL" clId="{98DDC80F-6DAD-4888-80D4-183208F438F2}" dt="2022-12-09T03:33:52.130" v="4471" actId="164"/>
          <ac:picMkLst>
            <pc:docMk/>
            <pc:sldMk cId="2954659033" sldId="271"/>
            <ac:picMk id="5" creationId="{5FA3B86C-2A26-844C-A20A-5750AFAF1D3E}"/>
          </ac:picMkLst>
        </pc:picChg>
        <pc:picChg chg="add mod">
          <ac:chgData name="Josh Ellis" userId="4118e93f-e8bf-4d68-b460-a4af45bdaa70" providerId="ADAL" clId="{98DDC80F-6DAD-4888-80D4-183208F438F2}" dt="2022-12-09T03:33:52.130" v="4471" actId="164"/>
          <ac:picMkLst>
            <pc:docMk/>
            <pc:sldMk cId="2954659033" sldId="271"/>
            <ac:picMk id="8" creationId="{0D471B13-BE7D-FA6C-3EE6-1B847CEE8585}"/>
          </ac:picMkLst>
        </pc:picChg>
        <pc:picChg chg="add del mod ord">
          <ac:chgData name="Josh Ellis" userId="4118e93f-e8bf-4d68-b460-a4af45bdaa70" providerId="ADAL" clId="{98DDC80F-6DAD-4888-80D4-183208F438F2}" dt="2022-12-09T05:43:42.945" v="6159"/>
          <ac:picMkLst>
            <pc:docMk/>
            <pc:sldMk cId="2954659033" sldId="271"/>
            <ac:picMk id="15" creationId="{42B13D62-460F-EA13-1E75-75372150FA52}"/>
          </ac:picMkLst>
        </pc:picChg>
        <pc:picChg chg="add mod ord">
          <ac:chgData name="Josh Ellis" userId="4118e93f-e8bf-4d68-b460-a4af45bdaa70" providerId="ADAL" clId="{98DDC80F-6DAD-4888-80D4-183208F438F2}" dt="2022-12-09T05:45:34.678" v="6214" actId="170"/>
          <ac:picMkLst>
            <pc:docMk/>
            <pc:sldMk cId="2954659033" sldId="271"/>
            <ac:picMk id="16" creationId="{E42D04A6-9357-CD3F-CCA3-F93A81695F27}"/>
          </ac:picMkLst>
        </pc:picChg>
        <pc:cxnChg chg="add del mod">
          <ac:chgData name="Josh Ellis" userId="4118e93f-e8bf-4d68-b460-a4af45bdaa70" providerId="ADAL" clId="{98DDC80F-6DAD-4888-80D4-183208F438F2}" dt="2022-12-09T01:47:10.099" v="2653" actId="478"/>
          <ac:cxnSpMkLst>
            <pc:docMk/>
            <pc:sldMk cId="2954659033" sldId="271"/>
            <ac:cxnSpMk id="11" creationId="{4EE337EA-0093-AF77-5D03-759867E7C003}"/>
          </ac:cxnSpMkLst>
        </pc:cxnChg>
        <pc:cxnChg chg="add del">
          <ac:chgData name="Josh Ellis" userId="4118e93f-e8bf-4d68-b460-a4af45bdaa70" providerId="ADAL" clId="{98DDC80F-6DAD-4888-80D4-183208F438F2}" dt="2022-12-09T03:41:36.358" v="4554" actId="26606"/>
          <ac:cxnSpMkLst>
            <pc:docMk/>
            <pc:sldMk cId="2954659033" sldId="271"/>
            <ac:cxnSpMk id="27" creationId="{57E1E5E6-F385-4E9C-B201-BA5BDE5CAD52}"/>
          </ac:cxnSpMkLst>
        </pc:cxnChg>
        <pc:cxnChg chg="add del">
          <ac:chgData name="Josh Ellis" userId="4118e93f-e8bf-4d68-b460-a4af45bdaa70" providerId="ADAL" clId="{98DDC80F-6DAD-4888-80D4-183208F438F2}" dt="2022-12-09T03:41:40.785" v="4560" actId="26606"/>
          <ac:cxnSpMkLst>
            <pc:docMk/>
            <pc:sldMk cId="2954659033" sldId="271"/>
            <ac:cxnSpMk id="46" creationId="{57E1E5E6-F385-4E9C-B201-BA5BDE5CAD52}"/>
          </ac:cxnSpMkLst>
        </pc:cxnChg>
        <pc:cxnChg chg="add del">
          <ac:chgData name="Josh Ellis" userId="4118e93f-e8bf-4d68-b460-a4af45bdaa70" providerId="ADAL" clId="{98DDC80F-6DAD-4888-80D4-183208F438F2}" dt="2022-12-09T03:35:57.372" v="4509" actId="26606"/>
          <ac:cxnSpMkLst>
            <pc:docMk/>
            <pc:sldMk cId="2954659033" sldId="271"/>
            <ac:cxnSpMk id="57" creationId="{57E1E5E6-F385-4E9C-B201-BA5BDE5CAD52}"/>
          </ac:cxnSpMkLst>
        </pc:cxnChg>
        <pc:cxnChg chg="add del">
          <ac:chgData name="Josh Ellis" userId="4118e93f-e8bf-4d68-b460-a4af45bdaa70" providerId="ADAL" clId="{98DDC80F-6DAD-4888-80D4-183208F438F2}" dt="2022-12-09T03:36:08.405" v="4511" actId="26606"/>
          <ac:cxnSpMkLst>
            <pc:docMk/>
            <pc:sldMk cId="2954659033" sldId="271"/>
            <ac:cxnSpMk id="60" creationId="{57E1E5E6-F385-4E9C-B201-BA5BDE5CAD52}"/>
          </ac:cxnSpMkLst>
        </pc:cxnChg>
        <pc:cxnChg chg="add del">
          <ac:chgData name="Josh Ellis" userId="4118e93f-e8bf-4d68-b460-a4af45bdaa70" providerId="ADAL" clId="{98DDC80F-6DAD-4888-80D4-183208F438F2}" dt="2022-12-09T03:41:43.221" v="4566" actId="26606"/>
          <ac:cxnSpMkLst>
            <pc:docMk/>
            <pc:sldMk cId="2954659033" sldId="271"/>
            <ac:cxnSpMk id="65" creationId="{57E1E5E6-F385-4E9C-B201-BA5BDE5CAD52}"/>
          </ac:cxnSpMkLst>
        </pc:cxnChg>
        <pc:cxnChg chg="add del">
          <ac:chgData name="Josh Ellis" userId="4118e93f-e8bf-4d68-b460-a4af45bdaa70" providerId="ADAL" clId="{98DDC80F-6DAD-4888-80D4-183208F438F2}" dt="2022-12-09T03:41:45.723" v="4572" actId="26606"/>
          <ac:cxnSpMkLst>
            <pc:docMk/>
            <pc:sldMk cId="2954659033" sldId="271"/>
            <ac:cxnSpMk id="75" creationId="{EEA38897-7BA3-4408-8083-3235339C4A60}"/>
          </ac:cxnSpMkLst>
        </pc:cxnChg>
        <pc:cxnChg chg="add del">
          <ac:chgData name="Josh Ellis" userId="4118e93f-e8bf-4d68-b460-a4af45bdaa70" providerId="ADAL" clId="{98DDC80F-6DAD-4888-80D4-183208F438F2}" dt="2022-12-09T03:41:45.723" v="4572" actId="26606"/>
          <ac:cxnSpMkLst>
            <pc:docMk/>
            <pc:sldMk cId="2954659033" sldId="271"/>
            <ac:cxnSpMk id="76" creationId="{F11AD06B-AB20-4097-8606-5DA00DBACE88}"/>
          </ac:cxnSpMkLst>
        </pc:cxnChg>
        <pc:cxnChg chg="add del">
          <ac:chgData name="Josh Ellis" userId="4118e93f-e8bf-4d68-b460-a4af45bdaa70" providerId="ADAL" clId="{98DDC80F-6DAD-4888-80D4-183208F438F2}" dt="2022-12-09T03:41:54.984" v="4576" actId="26606"/>
          <ac:cxnSpMkLst>
            <pc:docMk/>
            <pc:sldMk cId="2954659033" sldId="271"/>
            <ac:cxnSpMk id="82" creationId="{57E1E5E6-F385-4E9C-B201-BA5BDE5CAD52}"/>
          </ac:cxnSpMkLst>
        </pc:cxnChg>
      </pc:sldChg>
      <pc:sldChg chg="new add del">
        <pc:chgData name="Josh Ellis" userId="4118e93f-e8bf-4d68-b460-a4af45bdaa70" providerId="ADAL" clId="{98DDC80F-6DAD-4888-80D4-183208F438F2}" dt="2022-12-09T01:11:48.992" v="1951" actId="680"/>
        <pc:sldMkLst>
          <pc:docMk/>
          <pc:sldMk cId="3565080122" sldId="271"/>
        </pc:sldMkLst>
      </pc:sldChg>
      <pc:sldChg chg="new del">
        <pc:chgData name="Josh Ellis" userId="4118e93f-e8bf-4d68-b460-a4af45bdaa70" providerId="ADAL" clId="{98DDC80F-6DAD-4888-80D4-183208F438F2}" dt="2022-12-09T03:46:20.576" v="4647" actId="47"/>
        <pc:sldMkLst>
          <pc:docMk/>
          <pc:sldMk cId="462798118" sldId="272"/>
        </pc:sldMkLst>
      </pc:sldChg>
      <pc:sldChg chg="new del">
        <pc:chgData name="Josh Ellis" userId="4118e93f-e8bf-4d68-b460-a4af45bdaa70" providerId="ADAL" clId="{98DDC80F-6DAD-4888-80D4-183208F438F2}" dt="2022-12-09T03:33:41.628" v="4470" actId="47"/>
        <pc:sldMkLst>
          <pc:docMk/>
          <pc:sldMk cId="1158975099" sldId="272"/>
        </pc:sldMkLst>
      </pc:sldChg>
      <pc:sldChg chg="addSp delSp modSp add mod ord">
        <pc:chgData name="Josh Ellis" userId="4118e93f-e8bf-4d68-b460-a4af45bdaa70" providerId="ADAL" clId="{98DDC80F-6DAD-4888-80D4-183208F438F2}" dt="2022-12-11T00:52:20.831" v="10767" actId="20577"/>
        <pc:sldMkLst>
          <pc:docMk/>
          <pc:sldMk cId="1433033911" sldId="272"/>
        </pc:sldMkLst>
        <pc:spChg chg="mod">
          <ac:chgData name="Josh Ellis" userId="4118e93f-e8bf-4d68-b460-a4af45bdaa70" providerId="ADAL" clId="{98DDC80F-6DAD-4888-80D4-183208F438F2}" dt="2022-12-10T03:41:29.288" v="9088" actId="20577"/>
          <ac:spMkLst>
            <pc:docMk/>
            <pc:sldMk cId="1433033911" sldId="272"/>
            <ac:spMk id="2" creationId="{7867E369-892A-12FD-CBED-11DF602C00C8}"/>
          </ac:spMkLst>
        </pc:spChg>
        <pc:spChg chg="mod">
          <ac:chgData name="Josh Ellis" userId="4118e93f-e8bf-4d68-b460-a4af45bdaa70" providerId="ADAL" clId="{98DDC80F-6DAD-4888-80D4-183208F438F2}" dt="2022-12-10T00:13:36.840" v="7734" actId="20577"/>
          <ac:spMkLst>
            <pc:docMk/>
            <pc:sldMk cId="1433033911" sldId="272"/>
            <ac:spMk id="3" creationId="{4C233808-07C9-947F-9F64-24EB595A544A}"/>
          </ac:spMkLst>
        </pc:spChg>
        <pc:spChg chg="add mod">
          <ac:chgData name="Josh Ellis" userId="4118e93f-e8bf-4d68-b460-a4af45bdaa70" providerId="ADAL" clId="{98DDC80F-6DAD-4888-80D4-183208F438F2}" dt="2022-12-09T04:54:10.894" v="5664" actId="1076"/>
          <ac:spMkLst>
            <pc:docMk/>
            <pc:sldMk cId="1433033911" sldId="272"/>
            <ac:spMk id="4" creationId="{91FF5615-98DE-41CD-2789-6E5F293A243E}"/>
          </ac:spMkLst>
        </pc:spChg>
        <pc:spChg chg="add del mod">
          <ac:chgData name="Josh Ellis" userId="4118e93f-e8bf-4d68-b460-a4af45bdaa70" providerId="ADAL" clId="{98DDC80F-6DAD-4888-80D4-183208F438F2}" dt="2022-12-11T00:44:04.533" v="10618" actId="478"/>
          <ac:spMkLst>
            <pc:docMk/>
            <pc:sldMk cId="1433033911" sldId="272"/>
            <ac:spMk id="6" creationId="{048068BC-2E8D-45DF-37A4-CDF17C00ABFD}"/>
          </ac:spMkLst>
        </pc:spChg>
        <pc:spChg chg="mod">
          <ac:chgData name="Josh Ellis" userId="4118e93f-e8bf-4d68-b460-a4af45bdaa70" providerId="ADAL" clId="{98DDC80F-6DAD-4888-80D4-183208F438F2}" dt="2022-12-11T00:52:20.831" v="10767" actId="20577"/>
          <ac:spMkLst>
            <pc:docMk/>
            <pc:sldMk cId="1433033911" sldId="272"/>
            <ac:spMk id="8" creationId="{8C705E2C-01B2-A358-9D78-16511C325949}"/>
          </ac:spMkLst>
        </pc:spChg>
      </pc:sldChg>
      <pc:sldChg chg="add del">
        <pc:chgData name="Josh Ellis" userId="4118e93f-e8bf-4d68-b460-a4af45bdaa70" providerId="ADAL" clId="{98DDC80F-6DAD-4888-80D4-183208F438F2}" dt="2022-12-09T03:47:20.521" v="4651" actId="47"/>
        <pc:sldMkLst>
          <pc:docMk/>
          <pc:sldMk cId="1530253743" sldId="272"/>
        </pc:sldMkLst>
      </pc:sldChg>
      <pc:sldChg chg="addSp delSp add del">
        <pc:chgData name="Josh Ellis" userId="4118e93f-e8bf-4d68-b460-a4af45bdaa70" providerId="ADAL" clId="{98DDC80F-6DAD-4888-80D4-183208F438F2}" dt="2022-12-09T03:52:55.757" v="4692" actId="47"/>
        <pc:sldMkLst>
          <pc:docMk/>
          <pc:sldMk cId="3739917899" sldId="272"/>
        </pc:sldMkLst>
        <pc:spChg chg="add del">
          <ac:chgData name="Josh Ellis" userId="4118e93f-e8bf-4d68-b460-a4af45bdaa70" providerId="ADAL" clId="{98DDC80F-6DAD-4888-80D4-183208F438F2}" dt="2022-12-09T03:51:02.982" v="4683" actId="478"/>
          <ac:spMkLst>
            <pc:docMk/>
            <pc:sldMk cId="3739917899" sldId="272"/>
            <ac:spMk id="13" creationId="{2D2A5EBE-FE89-3122-FEE1-5B3494685BBE}"/>
          </ac:spMkLst>
        </pc:spChg>
        <pc:spChg chg="add del">
          <ac:chgData name="Josh Ellis" userId="4118e93f-e8bf-4d68-b460-a4af45bdaa70" providerId="ADAL" clId="{98DDC80F-6DAD-4888-80D4-183208F438F2}" dt="2022-12-09T03:51:02.982" v="4683" actId="478"/>
          <ac:spMkLst>
            <pc:docMk/>
            <pc:sldMk cId="3739917899" sldId="272"/>
            <ac:spMk id="19" creationId="{C53B74D0-D678-9F1C-A539-AE8CA87DFEBD}"/>
          </ac:spMkLst>
        </pc:spChg>
        <pc:spChg chg="add del">
          <ac:chgData name="Josh Ellis" userId="4118e93f-e8bf-4d68-b460-a4af45bdaa70" providerId="ADAL" clId="{98DDC80F-6DAD-4888-80D4-183208F438F2}" dt="2022-12-09T03:51:02.982" v="4683" actId="478"/>
          <ac:spMkLst>
            <pc:docMk/>
            <pc:sldMk cId="3739917899" sldId="272"/>
            <ac:spMk id="87" creationId="{979E27D9-03C7-44E2-9FF8-15D0C8506AF7}"/>
          </ac:spMkLst>
        </pc:spChg>
        <pc:spChg chg="add del">
          <ac:chgData name="Josh Ellis" userId="4118e93f-e8bf-4d68-b460-a4af45bdaa70" providerId="ADAL" clId="{98DDC80F-6DAD-4888-80D4-183208F438F2}" dt="2022-12-09T03:51:02.982" v="4683" actId="478"/>
          <ac:spMkLst>
            <pc:docMk/>
            <pc:sldMk cId="3739917899" sldId="272"/>
            <ac:spMk id="88" creationId="{EEBF1590-3B36-48EE-A89D-3B6F3CB256AB}"/>
          </ac:spMkLst>
        </pc:spChg>
        <pc:spChg chg="add del">
          <ac:chgData name="Josh Ellis" userId="4118e93f-e8bf-4d68-b460-a4af45bdaa70" providerId="ADAL" clId="{98DDC80F-6DAD-4888-80D4-183208F438F2}" dt="2022-12-09T03:51:02.982" v="4683" actId="478"/>
          <ac:spMkLst>
            <pc:docMk/>
            <pc:sldMk cId="3739917899" sldId="272"/>
            <ac:spMk id="89" creationId="{AC8F6C8C-AB5A-4548-942D-E3FD40ACBC49}"/>
          </ac:spMkLst>
        </pc:spChg>
        <pc:grpChg chg="add del">
          <ac:chgData name="Josh Ellis" userId="4118e93f-e8bf-4d68-b460-a4af45bdaa70" providerId="ADAL" clId="{98DDC80F-6DAD-4888-80D4-183208F438F2}" dt="2022-12-09T03:51:02.982" v="4683" actId="478"/>
          <ac:grpSpMkLst>
            <pc:docMk/>
            <pc:sldMk cId="3739917899" sldId="272"/>
            <ac:grpSpMk id="12" creationId="{6703B94E-1AC6-BDC8-5C33-B8FB78838C4E}"/>
          </ac:grpSpMkLst>
        </pc:grpChg>
      </pc:sldChg>
      <pc:sldChg chg="addSp delSp modSp add mod ord delDesignElem">
        <pc:chgData name="Josh Ellis" userId="4118e93f-e8bf-4d68-b460-a4af45bdaa70" providerId="ADAL" clId="{98DDC80F-6DAD-4888-80D4-183208F438F2}" dt="2022-12-10T00:16:55.963" v="7753" actId="207"/>
        <pc:sldMkLst>
          <pc:docMk/>
          <pc:sldMk cId="2638679381" sldId="273"/>
        </pc:sldMkLst>
        <pc:spChg chg="del">
          <ac:chgData name="Josh Ellis" userId="4118e93f-e8bf-4d68-b460-a4af45bdaa70" providerId="ADAL" clId="{98DDC80F-6DAD-4888-80D4-183208F438F2}" dt="2022-12-09T05:36:13.524" v="5788" actId="478"/>
          <ac:spMkLst>
            <pc:docMk/>
            <pc:sldMk cId="2638679381" sldId="273"/>
            <ac:spMk id="13" creationId="{2D2A5EBE-FE89-3122-FEE1-5B3494685BBE}"/>
          </ac:spMkLst>
        </pc:spChg>
        <pc:spChg chg="add del mod">
          <ac:chgData name="Josh Ellis" userId="4118e93f-e8bf-4d68-b460-a4af45bdaa70" providerId="ADAL" clId="{98DDC80F-6DAD-4888-80D4-183208F438F2}" dt="2022-12-09T05:55:03.577" v="6429" actId="478"/>
          <ac:spMkLst>
            <pc:docMk/>
            <pc:sldMk cId="2638679381" sldId="273"/>
            <ac:spMk id="14" creationId="{E2165105-E746-6470-740A-3953D6B222B3}"/>
          </ac:spMkLst>
        </pc:spChg>
        <pc:spChg chg="mod">
          <ac:chgData name="Josh Ellis" userId="4118e93f-e8bf-4d68-b460-a4af45bdaa70" providerId="ADAL" clId="{98DDC80F-6DAD-4888-80D4-183208F438F2}" dt="2022-12-10T00:08:20.722" v="7709" actId="207"/>
          <ac:spMkLst>
            <pc:docMk/>
            <pc:sldMk cId="2638679381" sldId="273"/>
            <ac:spMk id="19" creationId="{C53B74D0-D678-9F1C-A539-AE8CA87DFEBD}"/>
          </ac:spMkLst>
        </pc:spChg>
        <pc:spChg chg="add del">
          <ac:chgData name="Josh Ellis" userId="4118e93f-e8bf-4d68-b460-a4af45bdaa70" providerId="ADAL" clId="{98DDC80F-6DAD-4888-80D4-183208F438F2}" dt="2022-12-09T05:43:02.727" v="6150" actId="26606"/>
          <ac:spMkLst>
            <pc:docMk/>
            <pc:sldMk cId="2638679381" sldId="273"/>
            <ac:spMk id="87" creationId="{979E27D9-03C7-44E2-9FF8-15D0C8506AF7}"/>
          </ac:spMkLst>
        </pc:spChg>
        <pc:spChg chg="add del">
          <ac:chgData name="Josh Ellis" userId="4118e93f-e8bf-4d68-b460-a4af45bdaa70" providerId="ADAL" clId="{98DDC80F-6DAD-4888-80D4-183208F438F2}" dt="2022-12-09T05:43:02.727" v="6150" actId="26606"/>
          <ac:spMkLst>
            <pc:docMk/>
            <pc:sldMk cId="2638679381" sldId="273"/>
            <ac:spMk id="88" creationId="{EEBF1590-3B36-48EE-A89D-3B6F3CB256AB}"/>
          </ac:spMkLst>
        </pc:spChg>
        <pc:spChg chg="add del">
          <ac:chgData name="Josh Ellis" userId="4118e93f-e8bf-4d68-b460-a4af45bdaa70" providerId="ADAL" clId="{98DDC80F-6DAD-4888-80D4-183208F438F2}" dt="2022-12-09T05:43:02.727" v="6150" actId="26606"/>
          <ac:spMkLst>
            <pc:docMk/>
            <pc:sldMk cId="2638679381" sldId="273"/>
            <ac:spMk id="89" creationId="{AC8F6C8C-AB5A-4548-942D-E3FD40ACBC49}"/>
          </ac:spMkLst>
        </pc:spChg>
        <pc:spChg chg="add del">
          <ac:chgData name="Josh Ellis" userId="4118e93f-e8bf-4d68-b460-a4af45bdaa70" providerId="ADAL" clId="{98DDC80F-6DAD-4888-80D4-183208F438F2}" dt="2022-12-09T05:42:55.023" v="6147" actId="26606"/>
          <ac:spMkLst>
            <pc:docMk/>
            <pc:sldMk cId="2638679381" sldId="273"/>
            <ac:spMk id="94" creationId="{CB49665F-0298-4449-8D2D-209989CB9EE3}"/>
          </ac:spMkLst>
        </pc:spChg>
        <pc:spChg chg="add del">
          <ac:chgData name="Josh Ellis" userId="4118e93f-e8bf-4d68-b460-a4af45bdaa70" providerId="ADAL" clId="{98DDC80F-6DAD-4888-80D4-183208F438F2}" dt="2022-12-09T05:42:46.234" v="6145" actId="26606"/>
          <ac:spMkLst>
            <pc:docMk/>
            <pc:sldMk cId="2638679381" sldId="273"/>
            <ac:spMk id="95" creationId="{257363FD-7E77-4145-9483-331A807ADF0E}"/>
          </ac:spMkLst>
        </pc:spChg>
        <pc:spChg chg="add del">
          <ac:chgData name="Josh Ellis" userId="4118e93f-e8bf-4d68-b460-a4af45bdaa70" providerId="ADAL" clId="{98DDC80F-6DAD-4888-80D4-183208F438F2}" dt="2022-12-09T05:42:55.023" v="6147" actId="26606"/>
          <ac:spMkLst>
            <pc:docMk/>
            <pc:sldMk cId="2638679381" sldId="273"/>
            <ac:spMk id="96" creationId="{A71EEC14-174A-46FA-B046-474750457130}"/>
          </ac:spMkLst>
        </pc:spChg>
        <pc:spChg chg="add del">
          <ac:chgData name="Josh Ellis" userId="4118e93f-e8bf-4d68-b460-a4af45bdaa70" providerId="ADAL" clId="{98DDC80F-6DAD-4888-80D4-183208F438F2}" dt="2022-12-09T05:43:02.687" v="6149" actId="26606"/>
          <ac:spMkLst>
            <pc:docMk/>
            <pc:sldMk cId="2638679381" sldId="273"/>
            <ac:spMk id="111" creationId="{6C4028FD-8BAA-4A19-BFDE-594D991B7552}"/>
          </ac:spMkLst>
        </pc:spChg>
        <pc:spChg chg="add del">
          <ac:chgData name="Josh Ellis" userId="4118e93f-e8bf-4d68-b460-a4af45bdaa70" providerId="ADAL" clId="{98DDC80F-6DAD-4888-80D4-183208F438F2}" dt="2022-12-09T06:01:16.491" v="6647"/>
          <ac:spMkLst>
            <pc:docMk/>
            <pc:sldMk cId="2638679381" sldId="273"/>
            <ac:spMk id="114" creationId="{257363FD-7E77-4145-9483-331A807ADF0E}"/>
          </ac:spMkLst>
        </pc:spChg>
        <pc:grpChg chg="del">
          <ac:chgData name="Josh Ellis" userId="4118e93f-e8bf-4d68-b460-a4af45bdaa70" providerId="ADAL" clId="{98DDC80F-6DAD-4888-80D4-183208F438F2}" dt="2022-12-09T05:36:12.050" v="5787" actId="478"/>
          <ac:grpSpMkLst>
            <pc:docMk/>
            <pc:sldMk cId="2638679381" sldId="273"/>
            <ac:grpSpMk id="12" creationId="{6703B94E-1AC6-BDC8-5C33-B8FB78838C4E}"/>
          </ac:grpSpMkLst>
        </pc:grpChg>
        <pc:grpChg chg="add del">
          <ac:chgData name="Josh Ellis" userId="4118e93f-e8bf-4d68-b460-a4af45bdaa70" providerId="ADAL" clId="{98DDC80F-6DAD-4888-80D4-183208F438F2}" dt="2022-12-09T05:42:55.023" v="6147" actId="26606"/>
          <ac:grpSpMkLst>
            <pc:docMk/>
            <pc:sldMk cId="2638679381" sldId="273"/>
            <ac:grpSpMk id="98" creationId="{EEB6CB95-E653-4C6C-AE51-62FD848E8D5B}"/>
          </ac:grpSpMkLst>
        </pc:grpChg>
        <pc:grpChg chg="add del">
          <ac:chgData name="Josh Ellis" userId="4118e93f-e8bf-4d68-b460-a4af45bdaa70" providerId="ADAL" clId="{98DDC80F-6DAD-4888-80D4-183208F438F2}" dt="2022-12-09T05:42:55.023" v="6147" actId="26606"/>
          <ac:grpSpMkLst>
            <pc:docMk/>
            <pc:sldMk cId="2638679381" sldId="273"/>
            <ac:grpSpMk id="102" creationId="{43F5E015-E085-4624-B431-B42414448684}"/>
          </ac:grpSpMkLst>
        </pc:grpChg>
        <pc:graphicFrameChg chg="add del mod modGraphic">
          <ac:chgData name="Josh Ellis" userId="4118e93f-e8bf-4d68-b460-a4af45bdaa70" providerId="ADAL" clId="{98DDC80F-6DAD-4888-80D4-183208F438F2}" dt="2022-12-09T05:36:50.596" v="5792" actId="478"/>
          <ac:graphicFrameMkLst>
            <pc:docMk/>
            <pc:sldMk cId="2638679381" sldId="273"/>
            <ac:graphicFrameMk id="2" creationId="{950038B7-105B-2286-0A46-D4A430B5B558}"/>
          </ac:graphicFrameMkLst>
        </pc:graphicFrameChg>
        <pc:graphicFrameChg chg="add del mod">
          <ac:chgData name="Josh Ellis" userId="4118e93f-e8bf-4d68-b460-a4af45bdaa70" providerId="ADAL" clId="{98DDC80F-6DAD-4888-80D4-183208F438F2}" dt="2022-12-09T05:37:15.059" v="5796" actId="478"/>
          <ac:graphicFrameMkLst>
            <pc:docMk/>
            <pc:sldMk cId="2638679381" sldId="273"/>
            <ac:graphicFrameMk id="7" creationId="{AC4E573B-D8B9-F205-9892-E8E4BA1DC895}"/>
          </ac:graphicFrameMkLst>
        </pc:graphicFrameChg>
        <pc:graphicFrameChg chg="add del mod modGraphic">
          <ac:chgData name="Josh Ellis" userId="4118e93f-e8bf-4d68-b460-a4af45bdaa70" providerId="ADAL" clId="{98DDC80F-6DAD-4888-80D4-183208F438F2}" dt="2022-12-10T00:16:55.963" v="7753" actId="207"/>
          <ac:graphicFrameMkLst>
            <pc:docMk/>
            <pc:sldMk cId="2638679381" sldId="273"/>
            <ac:graphicFrameMk id="9" creationId="{6A3EF97C-BC42-2DFC-128E-6B261DE351C6}"/>
          </ac:graphicFrameMkLst>
        </pc:graphicFrameChg>
        <pc:graphicFrameChg chg="add del">
          <ac:chgData name="Josh Ellis" userId="4118e93f-e8bf-4d68-b460-a4af45bdaa70" providerId="ADAL" clId="{98DDC80F-6DAD-4888-80D4-183208F438F2}" dt="2022-12-09T05:49:38.152" v="6230" actId="26606"/>
          <ac:graphicFrameMkLst>
            <pc:docMk/>
            <pc:sldMk cId="2638679381" sldId="273"/>
            <ac:graphicFrameMk id="116" creationId="{BD18FEDF-6E42-BD17-0B95-1BE68A1C5C84}"/>
          </ac:graphicFrameMkLst>
        </pc:graphicFrameChg>
        <pc:graphicFrameChg chg="add del">
          <ac:chgData name="Josh Ellis" userId="4118e93f-e8bf-4d68-b460-a4af45bdaa70" providerId="ADAL" clId="{98DDC80F-6DAD-4888-80D4-183208F438F2}" dt="2022-12-09T05:49:39.203" v="6232" actId="26606"/>
          <ac:graphicFrameMkLst>
            <pc:docMk/>
            <pc:sldMk cId="2638679381" sldId="273"/>
            <ac:graphicFrameMk id="118" creationId="{3DD751E0-8210-3124-F46B-9A5DC35D1936}"/>
          </ac:graphicFrameMkLst>
        </pc:graphicFrameChg>
        <pc:graphicFrameChg chg="add del">
          <ac:chgData name="Josh Ellis" userId="4118e93f-e8bf-4d68-b460-a4af45bdaa70" providerId="ADAL" clId="{98DDC80F-6DAD-4888-80D4-183208F438F2}" dt="2022-12-09T05:49:40.623" v="6234" actId="26606"/>
          <ac:graphicFrameMkLst>
            <pc:docMk/>
            <pc:sldMk cId="2638679381" sldId="273"/>
            <ac:graphicFrameMk id="120" creationId="{BD18FEDF-6E42-BD17-0B95-1BE68A1C5C84}"/>
          </ac:graphicFrameMkLst>
        </pc:graphicFrameChg>
        <pc:picChg chg="add mod">
          <ac:chgData name="Josh Ellis" userId="4118e93f-e8bf-4d68-b460-a4af45bdaa70" providerId="ADAL" clId="{98DDC80F-6DAD-4888-80D4-183208F438F2}" dt="2022-12-09T05:51:09.325" v="6246" actId="14100"/>
          <ac:picMkLst>
            <pc:docMk/>
            <pc:sldMk cId="2638679381" sldId="273"/>
            <ac:picMk id="11" creationId="{DDFC7EBA-5132-77D2-179D-156983648461}"/>
          </ac:picMkLst>
        </pc:picChg>
        <pc:picChg chg="add del">
          <ac:chgData name="Josh Ellis" userId="4118e93f-e8bf-4d68-b460-a4af45bdaa70" providerId="ADAL" clId="{98DDC80F-6DAD-4888-80D4-183208F438F2}" dt="2022-12-09T05:42:46.234" v="6145" actId="26606"/>
          <ac:picMkLst>
            <pc:docMk/>
            <pc:sldMk cId="2638679381" sldId="273"/>
            <ac:picMk id="91" creationId="{7EC37D94-9B67-AD3F-CE47-A7D219B3814E}"/>
          </ac:picMkLst>
        </pc:picChg>
        <pc:picChg chg="add mod">
          <ac:chgData name="Josh Ellis" userId="4118e93f-e8bf-4d68-b460-a4af45bdaa70" providerId="ADAL" clId="{98DDC80F-6DAD-4888-80D4-183208F438F2}" dt="2022-12-09T05:52:43.616" v="6261" actId="1076"/>
          <ac:picMkLst>
            <pc:docMk/>
            <pc:sldMk cId="2638679381" sldId="273"/>
            <ac:picMk id="113" creationId="{7EC37D94-9B67-AD3F-CE47-A7D219B3814E}"/>
          </ac:picMkLst>
        </pc:picChg>
      </pc:sldChg>
      <pc:sldChg chg="addSp delSp modSp add mod ord delDesignElem">
        <pc:chgData name="Josh Ellis" userId="4118e93f-e8bf-4d68-b460-a4af45bdaa70" providerId="ADAL" clId="{98DDC80F-6DAD-4888-80D4-183208F438F2}" dt="2022-12-11T00:34:33.723" v="10336" actId="1076"/>
        <pc:sldMkLst>
          <pc:docMk/>
          <pc:sldMk cId="4202279588" sldId="274"/>
        </pc:sldMkLst>
        <pc:spChg chg="add mod">
          <ac:chgData name="Josh Ellis" userId="4118e93f-e8bf-4d68-b460-a4af45bdaa70" providerId="ADAL" clId="{98DDC80F-6DAD-4888-80D4-183208F438F2}" dt="2022-12-11T00:34:33.723" v="10336" actId="1076"/>
          <ac:spMkLst>
            <pc:docMk/>
            <pc:sldMk cId="4202279588" sldId="274"/>
            <ac:spMk id="2" creationId="{C6B30028-2363-BB97-EFBC-E825B518A188}"/>
          </ac:spMkLst>
        </pc:spChg>
        <pc:spChg chg="add mod">
          <ac:chgData name="Josh Ellis" userId="4118e93f-e8bf-4d68-b460-a4af45bdaa70" providerId="ADAL" clId="{98DDC80F-6DAD-4888-80D4-183208F438F2}" dt="2022-12-11T00:33:30.712" v="10328" actId="1076"/>
          <ac:spMkLst>
            <pc:docMk/>
            <pc:sldMk cId="4202279588" sldId="274"/>
            <ac:spMk id="3" creationId="{1F04EF9F-5BC9-DFCD-BA29-989203E96C42}"/>
          </ac:spMkLst>
        </pc:spChg>
        <pc:spChg chg="mod">
          <ac:chgData name="Josh Ellis" userId="4118e93f-e8bf-4d68-b460-a4af45bdaa70" providerId="ADAL" clId="{98DDC80F-6DAD-4888-80D4-183208F438F2}" dt="2022-12-09T05:46:41.590" v="6219"/>
          <ac:spMkLst>
            <pc:docMk/>
            <pc:sldMk cId="4202279588" sldId="274"/>
            <ac:spMk id="6" creationId="{7BB45DE9-B7CD-33A5-5297-A1FF84CB0939}"/>
          </ac:spMkLst>
        </pc:spChg>
        <pc:spChg chg="del">
          <ac:chgData name="Josh Ellis" userId="4118e93f-e8bf-4d68-b460-a4af45bdaa70" providerId="ADAL" clId="{98DDC80F-6DAD-4888-80D4-183208F438F2}" dt="2022-12-09T05:46:24.794" v="6218" actId="478"/>
          <ac:spMkLst>
            <pc:docMk/>
            <pc:sldMk cId="4202279588" sldId="274"/>
            <ac:spMk id="19" creationId="{C53B74D0-D678-9F1C-A539-AE8CA87DFEBD}"/>
          </ac:spMkLst>
        </pc:spChg>
        <pc:spChg chg="add del">
          <ac:chgData name="Josh Ellis" userId="4118e93f-e8bf-4d68-b460-a4af45bdaa70" providerId="ADAL" clId="{98DDC80F-6DAD-4888-80D4-183208F438F2}" dt="2022-12-09T06:01:16.491" v="6647"/>
          <ac:spMkLst>
            <pc:docMk/>
            <pc:sldMk cId="4202279588" sldId="274"/>
            <ac:spMk id="114" creationId="{257363FD-7E77-4145-9483-331A807ADF0E}"/>
          </ac:spMkLst>
        </pc:spChg>
        <pc:grpChg chg="add mod">
          <ac:chgData name="Josh Ellis" userId="4118e93f-e8bf-4d68-b460-a4af45bdaa70" providerId="ADAL" clId="{98DDC80F-6DAD-4888-80D4-183208F438F2}" dt="2022-12-11T00:33:34.320" v="10329" actId="1076"/>
          <ac:grpSpMkLst>
            <pc:docMk/>
            <pc:sldMk cId="4202279588" sldId="274"/>
            <ac:grpSpMk id="4" creationId="{B8DCA70B-0E34-758C-5761-9E4354D31C3F}"/>
          </ac:grpSpMkLst>
        </pc:grpChg>
        <pc:graphicFrameChg chg="del">
          <ac:chgData name="Josh Ellis" userId="4118e93f-e8bf-4d68-b460-a4af45bdaa70" providerId="ADAL" clId="{98DDC80F-6DAD-4888-80D4-183208F438F2}" dt="2022-12-09T05:46:21.478" v="6217" actId="478"/>
          <ac:graphicFrameMkLst>
            <pc:docMk/>
            <pc:sldMk cId="4202279588" sldId="274"/>
            <ac:graphicFrameMk id="9" creationId="{6A3EF97C-BC42-2DFC-128E-6B261DE351C6}"/>
          </ac:graphicFrameMkLst>
        </pc:graphicFrameChg>
        <pc:picChg chg="mod">
          <ac:chgData name="Josh Ellis" userId="4118e93f-e8bf-4d68-b460-a4af45bdaa70" providerId="ADAL" clId="{98DDC80F-6DAD-4888-80D4-183208F438F2}" dt="2022-12-10T00:17:32.760" v="7754" actId="1440"/>
          <ac:picMkLst>
            <pc:docMk/>
            <pc:sldMk cId="4202279588" sldId="274"/>
            <ac:picMk id="5" creationId="{1736809F-08F1-562A-B6E3-709E63D589FB}"/>
          </ac:picMkLst>
        </pc:picChg>
        <pc:picChg chg="mod">
          <ac:chgData name="Josh Ellis" userId="4118e93f-e8bf-4d68-b460-a4af45bdaa70" providerId="ADAL" clId="{98DDC80F-6DAD-4888-80D4-183208F438F2}" dt="2022-12-10T00:17:32.760" v="7754" actId="1440"/>
          <ac:picMkLst>
            <pc:docMk/>
            <pc:sldMk cId="4202279588" sldId="274"/>
            <ac:picMk id="7" creationId="{C61A5116-E04D-F49D-5BCE-2D95F0287062}"/>
          </ac:picMkLst>
        </pc:picChg>
        <pc:picChg chg="add mod">
          <ac:chgData name="Josh Ellis" userId="4118e93f-e8bf-4d68-b460-a4af45bdaa70" providerId="ADAL" clId="{98DDC80F-6DAD-4888-80D4-183208F438F2}" dt="2022-12-09T05:48:54.840" v="6225" actId="1076"/>
          <ac:picMkLst>
            <pc:docMk/>
            <pc:sldMk cId="4202279588" sldId="274"/>
            <ac:picMk id="10" creationId="{7FD4E85A-ACAC-C663-D2C4-D5104D1D1763}"/>
          </ac:picMkLst>
        </pc:picChg>
        <pc:picChg chg="mod">
          <ac:chgData name="Josh Ellis" userId="4118e93f-e8bf-4d68-b460-a4af45bdaa70" providerId="ADAL" clId="{98DDC80F-6DAD-4888-80D4-183208F438F2}" dt="2022-12-11T00:34:20.906" v="10334" actId="1076"/>
          <ac:picMkLst>
            <pc:docMk/>
            <pc:sldMk cId="4202279588" sldId="274"/>
            <ac:picMk id="113" creationId="{7EC37D94-9B67-AD3F-CE47-A7D219B3814E}"/>
          </ac:picMkLst>
        </pc:picChg>
      </pc:sldChg>
      <pc:sldChg chg="addSp delSp modSp add del mod delDesignElem">
        <pc:chgData name="Josh Ellis" userId="4118e93f-e8bf-4d68-b460-a4af45bdaa70" providerId="ADAL" clId="{98DDC80F-6DAD-4888-80D4-183208F438F2}" dt="2022-12-09T23:18:39.298" v="7126" actId="47"/>
        <pc:sldMkLst>
          <pc:docMk/>
          <pc:sldMk cId="869146932" sldId="275"/>
        </pc:sldMkLst>
        <pc:spChg chg="mod">
          <ac:chgData name="Josh Ellis" userId="4118e93f-e8bf-4d68-b460-a4af45bdaa70" providerId="ADAL" clId="{98DDC80F-6DAD-4888-80D4-183208F438F2}" dt="2022-12-09T22:45:08.920" v="6882" actId="1076"/>
          <ac:spMkLst>
            <pc:docMk/>
            <pc:sldMk cId="869146932" sldId="275"/>
            <ac:spMk id="19" creationId="{C53B74D0-D678-9F1C-A539-AE8CA87DFEBD}"/>
          </ac:spMkLst>
        </pc:spChg>
        <pc:spChg chg="add del">
          <ac:chgData name="Josh Ellis" userId="4118e93f-e8bf-4d68-b460-a4af45bdaa70" providerId="ADAL" clId="{98DDC80F-6DAD-4888-80D4-183208F438F2}" dt="2022-12-09T06:01:16.491" v="6647"/>
          <ac:spMkLst>
            <pc:docMk/>
            <pc:sldMk cId="869146932" sldId="275"/>
            <ac:spMk id="114" creationId="{257363FD-7E77-4145-9483-331A807ADF0E}"/>
          </ac:spMkLst>
        </pc:spChg>
        <pc:graphicFrameChg chg="del">
          <ac:chgData name="Josh Ellis" userId="4118e93f-e8bf-4d68-b460-a4af45bdaa70" providerId="ADAL" clId="{98DDC80F-6DAD-4888-80D4-183208F438F2}" dt="2022-12-09T05:57:39.805" v="6531" actId="478"/>
          <ac:graphicFrameMkLst>
            <pc:docMk/>
            <pc:sldMk cId="869146932" sldId="275"/>
            <ac:graphicFrameMk id="9" creationId="{6A3EF97C-BC42-2DFC-128E-6B261DE351C6}"/>
          </ac:graphicFrameMkLst>
        </pc:graphicFrameChg>
        <pc:picChg chg="add mod">
          <ac:chgData name="Josh Ellis" userId="4118e93f-e8bf-4d68-b460-a4af45bdaa70" providerId="ADAL" clId="{98DDC80F-6DAD-4888-80D4-183208F438F2}" dt="2022-12-09T22:45:14.945" v="6883" actId="1076"/>
          <ac:picMkLst>
            <pc:docMk/>
            <pc:sldMk cId="869146932" sldId="275"/>
            <ac:picMk id="3" creationId="{8E4E74EA-006C-1EC7-433F-2CB7F5ED3896}"/>
          </ac:picMkLst>
        </pc:picChg>
        <pc:picChg chg="add del mod">
          <ac:chgData name="Josh Ellis" userId="4118e93f-e8bf-4d68-b460-a4af45bdaa70" providerId="ADAL" clId="{98DDC80F-6DAD-4888-80D4-183208F438F2}" dt="2022-12-09T22:44:17.253" v="6828" actId="478"/>
          <ac:picMkLst>
            <pc:docMk/>
            <pc:sldMk cId="869146932" sldId="275"/>
            <ac:picMk id="4" creationId="{EC01BA19-11A9-886C-2564-6349E59A9409}"/>
          </ac:picMkLst>
        </pc:picChg>
      </pc:sldChg>
      <pc:sldChg chg="addSp delSp modSp new mod ord setBg addAnim delAnim modAnim setClrOvrMap delDesignElem">
        <pc:chgData name="Josh Ellis" userId="4118e93f-e8bf-4d68-b460-a4af45bdaa70" providerId="ADAL" clId="{98DDC80F-6DAD-4888-80D4-183208F438F2}" dt="2022-12-11T16:44:10" v="12897" actId="26606"/>
        <pc:sldMkLst>
          <pc:docMk/>
          <pc:sldMk cId="1779955142" sldId="276"/>
        </pc:sldMkLst>
        <pc:spChg chg="mod ord">
          <ac:chgData name="Josh Ellis" userId="4118e93f-e8bf-4d68-b460-a4af45bdaa70" providerId="ADAL" clId="{98DDC80F-6DAD-4888-80D4-183208F438F2}" dt="2022-12-11T16:44:10" v="12897" actId="26606"/>
          <ac:spMkLst>
            <pc:docMk/>
            <pc:sldMk cId="1779955142" sldId="276"/>
            <ac:spMk id="2" creationId="{972F99C2-01D8-80C9-20E7-A586C9AB7FBD}"/>
          </ac:spMkLst>
        </pc:spChg>
        <pc:spChg chg="add del mod">
          <ac:chgData name="Josh Ellis" userId="4118e93f-e8bf-4d68-b460-a4af45bdaa70" providerId="ADAL" clId="{98DDC80F-6DAD-4888-80D4-183208F438F2}" dt="2022-12-10T00:05:44.737" v="7524" actId="26606"/>
          <ac:spMkLst>
            <pc:docMk/>
            <pc:sldMk cId="1779955142" sldId="276"/>
            <ac:spMk id="3" creationId="{5A27086D-B384-A9EF-F6FA-A2084AF3D454}"/>
          </ac:spMkLst>
        </pc:spChg>
        <pc:spChg chg="del">
          <ac:chgData name="Josh Ellis" userId="4118e93f-e8bf-4d68-b460-a4af45bdaa70" providerId="ADAL" clId="{98DDC80F-6DAD-4888-80D4-183208F438F2}" dt="2022-12-09T05:58:14.196" v="6569" actId="478"/>
          <ac:spMkLst>
            <pc:docMk/>
            <pc:sldMk cId="1779955142" sldId="276"/>
            <ac:spMk id="3" creationId="{C174BCE3-F5A7-6866-465B-B1F163FFE0EB}"/>
          </ac:spMkLst>
        </pc:spChg>
        <pc:spChg chg="add del">
          <ac:chgData name="Josh Ellis" userId="4118e93f-e8bf-4d68-b460-a4af45bdaa70" providerId="ADAL" clId="{98DDC80F-6DAD-4888-80D4-183208F438F2}" dt="2022-12-09T06:00:35.739" v="6636" actId="26606"/>
          <ac:spMkLst>
            <pc:docMk/>
            <pc:sldMk cId="1779955142" sldId="276"/>
            <ac:spMk id="5" creationId="{71B2258F-86CA-4D4D-8270-BC05FCDEBFB3}"/>
          </ac:spMkLst>
        </pc:spChg>
        <pc:spChg chg="add del">
          <ac:chgData name="Josh Ellis" userId="4118e93f-e8bf-4d68-b460-a4af45bdaa70" providerId="ADAL" clId="{98DDC80F-6DAD-4888-80D4-183208F438F2}" dt="2022-12-09T05:58:56.713" v="6573" actId="26606"/>
          <ac:spMkLst>
            <pc:docMk/>
            <pc:sldMk cId="1779955142" sldId="276"/>
            <ac:spMk id="8" creationId="{9B7AD9F6-8CE7-4299-8FC6-328F4DCD3FF9}"/>
          </ac:spMkLst>
        </pc:spChg>
        <pc:spChg chg="add del">
          <ac:chgData name="Josh Ellis" userId="4118e93f-e8bf-4d68-b460-a4af45bdaa70" providerId="ADAL" clId="{98DDC80F-6DAD-4888-80D4-183208F438F2}" dt="2022-12-09T06:06:05.427" v="6759" actId="26606"/>
          <ac:spMkLst>
            <pc:docMk/>
            <pc:sldMk cId="1779955142" sldId="276"/>
            <ac:spMk id="9" creationId="{AB58EF07-17C2-48CF-ABB0-EEF1F17CB8F0}"/>
          </ac:spMkLst>
        </pc:spChg>
        <pc:spChg chg="add del">
          <ac:chgData name="Josh Ellis" userId="4118e93f-e8bf-4d68-b460-a4af45bdaa70" providerId="ADAL" clId="{98DDC80F-6DAD-4888-80D4-183208F438F2}" dt="2022-12-09T05:58:56.713" v="6573" actId="26606"/>
          <ac:spMkLst>
            <pc:docMk/>
            <pc:sldMk cId="1779955142" sldId="276"/>
            <ac:spMk id="10" creationId="{F49775AF-8896-43EE-92C6-83497D6DC56F}"/>
          </ac:spMkLst>
        </pc:spChg>
        <pc:spChg chg="add del">
          <ac:chgData name="Josh Ellis" userId="4118e93f-e8bf-4d68-b460-a4af45bdaa70" providerId="ADAL" clId="{98DDC80F-6DAD-4888-80D4-183208F438F2}" dt="2022-12-09T06:06:05.427" v="6759" actId="26606"/>
          <ac:spMkLst>
            <pc:docMk/>
            <pc:sldMk cId="1779955142" sldId="276"/>
            <ac:spMk id="11" creationId="{0671A8AE-40A1-4631-A6B8-581AFF065482}"/>
          </ac:spMkLst>
        </pc:spChg>
        <pc:spChg chg="add del">
          <ac:chgData name="Josh Ellis" userId="4118e93f-e8bf-4d68-b460-a4af45bdaa70" providerId="ADAL" clId="{98DDC80F-6DAD-4888-80D4-183208F438F2}" dt="2022-12-09T05:58:59.187" v="6576" actId="26606"/>
          <ac:spMkLst>
            <pc:docMk/>
            <pc:sldMk cId="1779955142" sldId="276"/>
            <ac:spMk id="12" creationId="{71B2258F-86CA-4D4D-8270-BC05FCDEBFB3}"/>
          </ac:spMkLst>
        </pc:spChg>
        <pc:spChg chg="add del">
          <ac:chgData name="Josh Ellis" userId="4118e93f-e8bf-4d68-b460-a4af45bdaa70" providerId="ADAL" clId="{98DDC80F-6DAD-4888-80D4-183208F438F2}" dt="2022-12-09T06:00:04.914" v="6633" actId="26606"/>
          <ac:spMkLst>
            <pc:docMk/>
            <pc:sldMk cId="1779955142" sldId="276"/>
            <ac:spMk id="14" creationId="{00C150C7-96FB-4EB9-BDF9-212535A6089F}"/>
          </ac:spMkLst>
        </pc:spChg>
        <pc:spChg chg="add del">
          <ac:chgData name="Josh Ellis" userId="4118e93f-e8bf-4d68-b460-a4af45bdaa70" providerId="ADAL" clId="{98DDC80F-6DAD-4888-80D4-183208F438F2}" dt="2022-12-09T06:00:04.914" v="6633" actId="26606"/>
          <ac:spMkLst>
            <pc:docMk/>
            <pc:sldMk cId="1779955142" sldId="276"/>
            <ac:spMk id="15" creationId="{0AB225BA-7412-4605-8E8D-5AED2BF56A11}"/>
          </ac:spMkLst>
        </pc:spChg>
        <pc:spChg chg="add del">
          <ac:chgData name="Josh Ellis" userId="4118e93f-e8bf-4d68-b460-a4af45bdaa70" providerId="ADAL" clId="{98DDC80F-6DAD-4888-80D4-183208F438F2}" dt="2022-12-09T06:00:04.914" v="6633" actId="26606"/>
          <ac:spMkLst>
            <pc:docMk/>
            <pc:sldMk cId="1779955142" sldId="276"/>
            <ac:spMk id="17" creationId="{604BB9CD-970D-4FE5-B4E3-D651735BF4FE}"/>
          </ac:spMkLst>
        </pc:spChg>
        <pc:spChg chg="add del">
          <ac:chgData name="Josh Ellis" userId="4118e93f-e8bf-4d68-b460-a4af45bdaa70" providerId="ADAL" clId="{98DDC80F-6DAD-4888-80D4-183208F438F2}" dt="2022-12-09T06:00:04.914" v="6633" actId="26606"/>
          <ac:spMkLst>
            <pc:docMk/>
            <pc:sldMk cId="1779955142" sldId="276"/>
            <ac:spMk id="18" creationId="{5E0D6276-8D53-4DDA-A15A-90E0831F6D61}"/>
          </ac:spMkLst>
        </pc:spChg>
        <pc:spChg chg="add del">
          <ac:chgData name="Josh Ellis" userId="4118e93f-e8bf-4d68-b460-a4af45bdaa70" providerId="ADAL" clId="{98DDC80F-6DAD-4888-80D4-183208F438F2}" dt="2022-12-09T06:06:05.427" v="6759" actId="26606"/>
          <ac:spMkLst>
            <pc:docMk/>
            <pc:sldMk cId="1779955142" sldId="276"/>
            <ac:spMk id="19" creationId="{AF2F604E-43BE-4DC3-B983-E071523364F8}"/>
          </ac:spMkLst>
        </pc:spChg>
        <pc:spChg chg="add del">
          <ac:chgData name="Josh Ellis" userId="4118e93f-e8bf-4d68-b460-a4af45bdaa70" providerId="ADAL" clId="{98DDC80F-6DAD-4888-80D4-183208F438F2}" dt="2022-12-09T06:06:05.427" v="6759" actId="26606"/>
          <ac:spMkLst>
            <pc:docMk/>
            <pc:sldMk cId="1779955142" sldId="276"/>
            <ac:spMk id="20" creationId="{08C9B587-E65E-4B52-B37C-ABEBB6E87928}"/>
          </ac:spMkLst>
        </pc:spChg>
        <pc:spChg chg="add del">
          <ac:chgData name="Josh Ellis" userId="4118e93f-e8bf-4d68-b460-a4af45bdaa70" providerId="ADAL" clId="{98DDC80F-6DAD-4888-80D4-183208F438F2}" dt="2022-12-09T06:05:51.503" v="6754" actId="26606"/>
          <ac:spMkLst>
            <pc:docMk/>
            <pc:sldMk cId="1779955142" sldId="276"/>
            <ac:spMk id="23" creationId="{E49CC64F-7275-4E33-961B-0C5CDC439875}"/>
          </ac:spMkLst>
        </pc:spChg>
        <pc:spChg chg="add del">
          <ac:chgData name="Josh Ellis" userId="4118e93f-e8bf-4d68-b460-a4af45bdaa70" providerId="ADAL" clId="{98DDC80F-6DAD-4888-80D4-183208F438F2}" dt="2022-12-09T06:01:29.628" v="6649" actId="26606"/>
          <ac:spMkLst>
            <pc:docMk/>
            <pc:sldMk cId="1779955142" sldId="276"/>
            <ac:spMk id="25" creationId="{E91DC736-0EF8-4F87-9146-EBF1D2EE4D3D}"/>
          </ac:spMkLst>
        </pc:spChg>
        <pc:spChg chg="add del">
          <ac:chgData name="Josh Ellis" userId="4118e93f-e8bf-4d68-b460-a4af45bdaa70" providerId="ADAL" clId="{98DDC80F-6DAD-4888-80D4-183208F438F2}" dt="2022-12-09T06:05:28.207" v="6748" actId="26606"/>
          <ac:spMkLst>
            <pc:docMk/>
            <pc:sldMk cId="1779955142" sldId="276"/>
            <ac:spMk id="26" creationId="{0671A8AE-40A1-4631-A6B8-581AFF065482}"/>
          </ac:spMkLst>
        </pc:spChg>
        <pc:spChg chg="add del">
          <ac:chgData name="Josh Ellis" userId="4118e93f-e8bf-4d68-b460-a4af45bdaa70" providerId="ADAL" clId="{98DDC80F-6DAD-4888-80D4-183208F438F2}" dt="2022-12-09T06:01:29.628" v="6649" actId="26606"/>
          <ac:spMkLst>
            <pc:docMk/>
            <pc:sldMk cId="1779955142" sldId="276"/>
            <ac:spMk id="27" creationId="{097CD68E-23E3-4007-8847-CD0944C4F7BE}"/>
          </ac:spMkLst>
        </pc:spChg>
        <pc:spChg chg="add del">
          <ac:chgData name="Josh Ellis" userId="4118e93f-e8bf-4d68-b460-a4af45bdaa70" providerId="ADAL" clId="{98DDC80F-6DAD-4888-80D4-183208F438F2}" dt="2022-12-09T06:05:28.207" v="6748" actId="26606"/>
          <ac:spMkLst>
            <pc:docMk/>
            <pc:sldMk cId="1779955142" sldId="276"/>
            <ac:spMk id="28" creationId="{AB58EF07-17C2-48CF-ABB0-EEF1F17CB8F0}"/>
          </ac:spMkLst>
        </pc:spChg>
        <pc:spChg chg="add del">
          <ac:chgData name="Josh Ellis" userId="4118e93f-e8bf-4d68-b460-a4af45bdaa70" providerId="ADAL" clId="{98DDC80F-6DAD-4888-80D4-183208F438F2}" dt="2022-12-09T06:01:29.628" v="6649" actId="26606"/>
          <ac:spMkLst>
            <pc:docMk/>
            <pc:sldMk cId="1779955142" sldId="276"/>
            <ac:spMk id="29" creationId="{AF2F604E-43BE-4DC3-B983-E071523364F8}"/>
          </ac:spMkLst>
        </pc:spChg>
        <pc:spChg chg="add del">
          <ac:chgData name="Josh Ellis" userId="4118e93f-e8bf-4d68-b460-a4af45bdaa70" providerId="ADAL" clId="{98DDC80F-6DAD-4888-80D4-183208F438F2}" dt="2022-12-09T06:05:28.207" v="6748" actId="26606"/>
          <ac:spMkLst>
            <pc:docMk/>
            <pc:sldMk cId="1779955142" sldId="276"/>
            <ac:spMk id="30" creationId="{AF2F604E-43BE-4DC3-B983-E071523364F8}"/>
          </ac:spMkLst>
        </pc:spChg>
        <pc:spChg chg="add del">
          <ac:chgData name="Josh Ellis" userId="4118e93f-e8bf-4d68-b460-a4af45bdaa70" providerId="ADAL" clId="{98DDC80F-6DAD-4888-80D4-183208F438F2}" dt="2022-12-09T06:01:29.628" v="6649" actId="26606"/>
          <ac:spMkLst>
            <pc:docMk/>
            <pc:sldMk cId="1779955142" sldId="276"/>
            <ac:spMk id="31" creationId="{08C9B587-E65E-4B52-B37C-ABEBB6E87928}"/>
          </ac:spMkLst>
        </pc:spChg>
        <pc:spChg chg="add del">
          <ac:chgData name="Josh Ellis" userId="4118e93f-e8bf-4d68-b460-a4af45bdaa70" providerId="ADAL" clId="{98DDC80F-6DAD-4888-80D4-183208F438F2}" dt="2022-12-09T06:05:28.207" v="6748" actId="26606"/>
          <ac:spMkLst>
            <pc:docMk/>
            <pc:sldMk cId="1779955142" sldId="276"/>
            <ac:spMk id="32" creationId="{08C9B587-E65E-4B52-B37C-ABEBB6E87928}"/>
          </ac:spMkLst>
        </pc:spChg>
        <pc:spChg chg="add del">
          <ac:chgData name="Josh Ellis" userId="4118e93f-e8bf-4d68-b460-a4af45bdaa70" providerId="ADAL" clId="{98DDC80F-6DAD-4888-80D4-183208F438F2}" dt="2022-12-09T06:01:43.612" v="6651" actId="26606"/>
          <ac:spMkLst>
            <pc:docMk/>
            <pc:sldMk cId="1779955142" sldId="276"/>
            <ac:spMk id="33" creationId="{0671A8AE-40A1-4631-A6B8-581AFF065482}"/>
          </ac:spMkLst>
        </pc:spChg>
        <pc:spChg chg="add del">
          <ac:chgData name="Josh Ellis" userId="4118e93f-e8bf-4d68-b460-a4af45bdaa70" providerId="ADAL" clId="{98DDC80F-6DAD-4888-80D4-183208F438F2}" dt="2022-12-09T06:01:43.612" v="6651" actId="26606"/>
          <ac:spMkLst>
            <pc:docMk/>
            <pc:sldMk cId="1779955142" sldId="276"/>
            <ac:spMk id="34" creationId="{AB58EF07-17C2-48CF-ABB0-EEF1F17CB8F0}"/>
          </ac:spMkLst>
        </pc:spChg>
        <pc:spChg chg="add del">
          <ac:chgData name="Josh Ellis" userId="4118e93f-e8bf-4d68-b460-a4af45bdaa70" providerId="ADAL" clId="{98DDC80F-6DAD-4888-80D4-183208F438F2}" dt="2022-12-09T06:01:43.612" v="6651" actId="26606"/>
          <ac:spMkLst>
            <pc:docMk/>
            <pc:sldMk cId="1779955142" sldId="276"/>
            <ac:spMk id="35" creationId="{AF2F604E-43BE-4DC3-B983-E071523364F8}"/>
          </ac:spMkLst>
        </pc:spChg>
        <pc:spChg chg="add del">
          <ac:chgData name="Josh Ellis" userId="4118e93f-e8bf-4d68-b460-a4af45bdaa70" providerId="ADAL" clId="{98DDC80F-6DAD-4888-80D4-183208F438F2}" dt="2022-12-09T06:01:43.612" v="6651" actId="26606"/>
          <ac:spMkLst>
            <pc:docMk/>
            <pc:sldMk cId="1779955142" sldId="276"/>
            <ac:spMk id="36" creationId="{08C9B587-E65E-4B52-B37C-ABEBB6E87928}"/>
          </ac:spMkLst>
        </pc:spChg>
        <pc:spChg chg="add del">
          <ac:chgData name="Josh Ellis" userId="4118e93f-e8bf-4d68-b460-a4af45bdaa70" providerId="ADAL" clId="{98DDC80F-6DAD-4888-80D4-183208F438F2}" dt="2022-12-09T06:05:37.606" v="6750" actId="26606"/>
          <ac:spMkLst>
            <pc:docMk/>
            <pc:sldMk cId="1779955142" sldId="276"/>
            <ac:spMk id="37" creationId="{55666830-9A19-4E01-8505-D6C7F9AC5665}"/>
          </ac:spMkLst>
        </pc:spChg>
        <pc:spChg chg="add del">
          <ac:chgData name="Josh Ellis" userId="4118e93f-e8bf-4d68-b460-a4af45bdaa70" providerId="ADAL" clId="{98DDC80F-6DAD-4888-80D4-183208F438F2}" dt="2022-12-09T06:05:37.606" v="6750" actId="26606"/>
          <ac:spMkLst>
            <pc:docMk/>
            <pc:sldMk cId="1779955142" sldId="276"/>
            <ac:spMk id="39" creationId="{AE9FC877-7FB6-4D22-9988-35420644E202}"/>
          </ac:spMkLst>
        </pc:spChg>
        <pc:spChg chg="add del">
          <ac:chgData name="Josh Ellis" userId="4118e93f-e8bf-4d68-b460-a4af45bdaa70" providerId="ADAL" clId="{98DDC80F-6DAD-4888-80D4-183208F438F2}" dt="2022-12-09T06:05:37.606" v="6750" actId="26606"/>
          <ac:spMkLst>
            <pc:docMk/>
            <pc:sldMk cId="1779955142" sldId="276"/>
            <ac:spMk id="40" creationId="{E41809D1-F12E-46BB-B804-5F209D325E8B}"/>
          </ac:spMkLst>
        </pc:spChg>
        <pc:spChg chg="add del">
          <ac:chgData name="Josh Ellis" userId="4118e93f-e8bf-4d68-b460-a4af45bdaa70" providerId="ADAL" clId="{98DDC80F-6DAD-4888-80D4-183208F438F2}" dt="2022-12-09T06:05:37.606" v="6750" actId="26606"/>
          <ac:spMkLst>
            <pc:docMk/>
            <pc:sldMk cId="1779955142" sldId="276"/>
            <ac:spMk id="41" creationId="{AF2F604E-43BE-4DC3-B983-E071523364F8}"/>
          </ac:spMkLst>
        </pc:spChg>
        <pc:spChg chg="add del">
          <ac:chgData name="Josh Ellis" userId="4118e93f-e8bf-4d68-b460-a4af45bdaa70" providerId="ADAL" clId="{98DDC80F-6DAD-4888-80D4-183208F438F2}" dt="2022-12-09T06:05:37.606" v="6750" actId="26606"/>
          <ac:spMkLst>
            <pc:docMk/>
            <pc:sldMk cId="1779955142" sldId="276"/>
            <ac:spMk id="42" creationId="{08C9B587-E65E-4B52-B37C-ABEBB6E87928}"/>
          </ac:spMkLst>
        </pc:spChg>
        <pc:spChg chg="add del">
          <ac:chgData name="Josh Ellis" userId="4118e93f-e8bf-4d68-b460-a4af45bdaa70" providerId="ADAL" clId="{98DDC80F-6DAD-4888-80D4-183208F438F2}" dt="2022-12-09T06:06:00.131" v="6756" actId="26606"/>
          <ac:spMkLst>
            <pc:docMk/>
            <pc:sldMk cId="1779955142" sldId="276"/>
            <ac:spMk id="43" creationId="{55666830-9A19-4E01-8505-D6C7F9AC5665}"/>
          </ac:spMkLst>
        </pc:spChg>
        <pc:spChg chg="add del">
          <ac:chgData name="Josh Ellis" userId="4118e93f-e8bf-4d68-b460-a4af45bdaa70" providerId="ADAL" clId="{98DDC80F-6DAD-4888-80D4-183208F438F2}" dt="2022-12-09T06:05:42.676" v="6752" actId="26606"/>
          <ac:spMkLst>
            <pc:docMk/>
            <pc:sldMk cId="1779955142" sldId="276"/>
            <ac:spMk id="44" creationId="{6F40FBDA-CEB1-40F0-9AB9-BD9C402D70FE}"/>
          </ac:spMkLst>
        </pc:spChg>
        <pc:spChg chg="add del">
          <ac:chgData name="Josh Ellis" userId="4118e93f-e8bf-4d68-b460-a4af45bdaa70" providerId="ADAL" clId="{98DDC80F-6DAD-4888-80D4-183208F438F2}" dt="2022-12-09T06:05:42.676" v="6752" actId="26606"/>
          <ac:spMkLst>
            <pc:docMk/>
            <pc:sldMk cId="1779955142" sldId="276"/>
            <ac:spMk id="46" creationId="{0344D4FE-ABEF-4230-9E4E-AD5782FC78AC}"/>
          </ac:spMkLst>
        </pc:spChg>
        <pc:spChg chg="add del">
          <ac:chgData name="Josh Ellis" userId="4118e93f-e8bf-4d68-b460-a4af45bdaa70" providerId="ADAL" clId="{98DDC80F-6DAD-4888-80D4-183208F438F2}" dt="2022-12-09T06:05:42.676" v="6752" actId="26606"/>
          <ac:spMkLst>
            <pc:docMk/>
            <pc:sldMk cId="1779955142" sldId="276"/>
            <ac:spMk id="47" creationId="{9325F979-D3F9-4926-81B7-7ACCB31A501B}"/>
          </ac:spMkLst>
        </pc:spChg>
        <pc:spChg chg="add del">
          <ac:chgData name="Josh Ellis" userId="4118e93f-e8bf-4d68-b460-a4af45bdaa70" providerId="ADAL" clId="{98DDC80F-6DAD-4888-80D4-183208F438F2}" dt="2022-12-09T06:06:00.131" v="6756" actId="26606"/>
          <ac:spMkLst>
            <pc:docMk/>
            <pc:sldMk cId="1779955142" sldId="276"/>
            <ac:spMk id="49" creationId="{AE9FC877-7FB6-4D22-9988-35420644E202}"/>
          </ac:spMkLst>
        </pc:spChg>
        <pc:spChg chg="add del">
          <ac:chgData name="Josh Ellis" userId="4118e93f-e8bf-4d68-b460-a4af45bdaa70" providerId="ADAL" clId="{98DDC80F-6DAD-4888-80D4-183208F438F2}" dt="2022-12-09T06:06:00.131" v="6756" actId="26606"/>
          <ac:spMkLst>
            <pc:docMk/>
            <pc:sldMk cId="1779955142" sldId="276"/>
            <ac:spMk id="50" creationId="{E41809D1-F12E-46BB-B804-5F209D325E8B}"/>
          </ac:spMkLst>
        </pc:spChg>
        <pc:spChg chg="add del">
          <ac:chgData name="Josh Ellis" userId="4118e93f-e8bf-4d68-b460-a4af45bdaa70" providerId="ADAL" clId="{98DDC80F-6DAD-4888-80D4-183208F438F2}" dt="2022-12-09T06:06:00.131" v="6756" actId="26606"/>
          <ac:spMkLst>
            <pc:docMk/>
            <pc:sldMk cId="1779955142" sldId="276"/>
            <ac:spMk id="51" creationId="{AF2F604E-43BE-4DC3-B983-E071523364F8}"/>
          </ac:spMkLst>
        </pc:spChg>
        <pc:spChg chg="add del">
          <ac:chgData name="Josh Ellis" userId="4118e93f-e8bf-4d68-b460-a4af45bdaa70" providerId="ADAL" clId="{98DDC80F-6DAD-4888-80D4-183208F438F2}" dt="2022-12-09T06:06:00.131" v="6756" actId="26606"/>
          <ac:spMkLst>
            <pc:docMk/>
            <pc:sldMk cId="1779955142" sldId="276"/>
            <ac:spMk id="52" creationId="{08C9B587-E65E-4B52-B37C-ABEBB6E87928}"/>
          </ac:spMkLst>
        </pc:spChg>
        <pc:spChg chg="add del">
          <ac:chgData name="Josh Ellis" userId="4118e93f-e8bf-4d68-b460-a4af45bdaa70" providerId="ADAL" clId="{98DDC80F-6DAD-4888-80D4-183208F438F2}" dt="2022-12-09T06:06:05.408" v="6758" actId="26606"/>
          <ac:spMkLst>
            <pc:docMk/>
            <pc:sldMk cId="1779955142" sldId="276"/>
            <ac:spMk id="54" creationId="{0671A8AE-40A1-4631-A6B8-581AFF065482}"/>
          </ac:spMkLst>
        </pc:spChg>
        <pc:spChg chg="add del">
          <ac:chgData name="Josh Ellis" userId="4118e93f-e8bf-4d68-b460-a4af45bdaa70" providerId="ADAL" clId="{98DDC80F-6DAD-4888-80D4-183208F438F2}" dt="2022-12-09T06:06:05.408" v="6758" actId="26606"/>
          <ac:spMkLst>
            <pc:docMk/>
            <pc:sldMk cId="1779955142" sldId="276"/>
            <ac:spMk id="56" creationId="{AB58EF07-17C2-48CF-ABB0-EEF1F17CB8F0}"/>
          </ac:spMkLst>
        </pc:spChg>
        <pc:spChg chg="add del">
          <ac:chgData name="Josh Ellis" userId="4118e93f-e8bf-4d68-b460-a4af45bdaa70" providerId="ADAL" clId="{98DDC80F-6DAD-4888-80D4-183208F438F2}" dt="2022-12-09T06:06:05.408" v="6758" actId="26606"/>
          <ac:spMkLst>
            <pc:docMk/>
            <pc:sldMk cId="1779955142" sldId="276"/>
            <ac:spMk id="57" creationId="{AF2F604E-43BE-4DC3-B983-E071523364F8}"/>
          </ac:spMkLst>
        </pc:spChg>
        <pc:spChg chg="add del">
          <ac:chgData name="Josh Ellis" userId="4118e93f-e8bf-4d68-b460-a4af45bdaa70" providerId="ADAL" clId="{98DDC80F-6DAD-4888-80D4-183208F438F2}" dt="2022-12-09T06:06:05.408" v="6758" actId="26606"/>
          <ac:spMkLst>
            <pc:docMk/>
            <pc:sldMk cId="1779955142" sldId="276"/>
            <ac:spMk id="58" creationId="{08C9B587-E65E-4B52-B37C-ABEBB6E87928}"/>
          </ac:spMkLst>
        </pc:spChg>
        <pc:spChg chg="add del">
          <ac:chgData name="Josh Ellis" userId="4118e93f-e8bf-4d68-b460-a4af45bdaa70" providerId="ADAL" clId="{98DDC80F-6DAD-4888-80D4-183208F438F2}" dt="2022-12-09T06:06:20.469" v="6760" actId="26606"/>
          <ac:spMkLst>
            <pc:docMk/>
            <pc:sldMk cId="1779955142" sldId="276"/>
            <ac:spMk id="60" creationId="{55666830-9A19-4E01-8505-D6C7F9AC5665}"/>
          </ac:spMkLst>
        </pc:spChg>
        <pc:spChg chg="add del">
          <ac:chgData name="Josh Ellis" userId="4118e93f-e8bf-4d68-b460-a4af45bdaa70" providerId="ADAL" clId="{98DDC80F-6DAD-4888-80D4-183208F438F2}" dt="2022-12-09T06:06:20.469" v="6760" actId="26606"/>
          <ac:spMkLst>
            <pc:docMk/>
            <pc:sldMk cId="1779955142" sldId="276"/>
            <ac:spMk id="62" creationId="{AE9FC877-7FB6-4D22-9988-35420644E202}"/>
          </ac:spMkLst>
        </pc:spChg>
        <pc:spChg chg="add del">
          <ac:chgData name="Josh Ellis" userId="4118e93f-e8bf-4d68-b460-a4af45bdaa70" providerId="ADAL" clId="{98DDC80F-6DAD-4888-80D4-183208F438F2}" dt="2022-12-09T06:06:20.469" v="6760" actId="26606"/>
          <ac:spMkLst>
            <pc:docMk/>
            <pc:sldMk cId="1779955142" sldId="276"/>
            <ac:spMk id="63" creationId="{E41809D1-F12E-46BB-B804-5F209D325E8B}"/>
          </ac:spMkLst>
        </pc:spChg>
        <pc:spChg chg="add del">
          <ac:chgData name="Josh Ellis" userId="4118e93f-e8bf-4d68-b460-a4af45bdaa70" providerId="ADAL" clId="{98DDC80F-6DAD-4888-80D4-183208F438F2}" dt="2022-12-09T06:06:20.469" v="6760" actId="26606"/>
          <ac:spMkLst>
            <pc:docMk/>
            <pc:sldMk cId="1779955142" sldId="276"/>
            <ac:spMk id="64" creationId="{AF2F604E-43BE-4DC3-B983-E071523364F8}"/>
          </ac:spMkLst>
        </pc:spChg>
        <pc:spChg chg="add del">
          <ac:chgData name="Josh Ellis" userId="4118e93f-e8bf-4d68-b460-a4af45bdaa70" providerId="ADAL" clId="{98DDC80F-6DAD-4888-80D4-183208F438F2}" dt="2022-12-09T06:06:20.469" v="6760" actId="26606"/>
          <ac:spMkLst>
            <pc:docMk/>
            <pc:sldMk cId="1779955142" sldId="276"/>
            <ac:spMk id="65" creationId="{08C9B587-E65E-4B52-B37C-ABEBB6E87928}"/>
          </ac:spMkLst>
        </pc:spChg>
        <pc:spChg chg="add del">
          <ac:chgData name="Josh Ellis" userId="4118e93f-e8bf-4d68-b460-a4af45bdaa70" providerId="ADAL" clId="{98DDC80F-6DAD-4888-80D4-183208F438F2}" dt="2022-12-09T06:07:50.759" v="6774" actId="26606"/>
          <ac:spMkLst>
            <pc:docMk/>
            <pc:sldMk cId="1779955142" sldId="276"/>
            <ac:spMk id="70" creationId="{0671A8AE-40A1-4631-A6B8-581AFF065482}"/>
          </ac:spMkLst>
        </pc:spChg>
        <pc:spChg chg="add del">
          <ac:chgData name="Josh Ellis" userId="4118e93f-e8bf-4d68-b460-a4af45bdaa70" providerId="ADAL" clId="{98DDC80F-6DAD-4888-80D4-183208F438F2}" dt="2022-12-09T06:07:50.759" v="6774" actId="26606"/>
          <ac:spMkLst>
            <pc:docMk/>
            <pc:sldMk cId="1779955142" sldId="276"/>
            <ac:spMk id="72" creationId="{AB58EF07-17C2-48CF-ABB0-EEF1F17CB8F0}"/>
          </ac:spMkLst>
        </pc:spChg>
        <pc:spChg chg="add del">
          <ac:chgData name="Josh Ellis" userId="4118e93f-e8bf-4d68-b460-a4af45bdaa70" providerId="ADAL" clId="{98DDC80F-6DAD-4888-80D4-183208F438F2}" dt="2022-12-09T06:07:50.759" v="6774" actId="26606"/>
          <ac:spMkLst>
            <pc:docMk/>
            <pc:sldMk cId="1779955142" sldId="276"/>
            <ac:spMk id="74" creationId="{AF2F604E-43BE-4DC3-B983-E071523364F8}"/>
          </ac:spMkLst>
        </pc:spChg>
        <pc:spChg chg="add del">
          <ac:chgData name="Josh Ellis" userId="4118e93f-e8bf-4d68-b460-a4af45bdaa70" providerId="ADAL" clId="{98DDC80F-6DAD-4888-80D4-183208F438F2}" dt="2022-12-09T06:07:50.759" v="6774" actId="26606"/>
          <ac:spMkLst>
            <pc:docMk/>
            <pc:sldMk cId="1779955142" sldId="276"/>
            <ac:spMk id="76" creationId="{08C9B587-E65E-4B52-B37C-ABEBB6E87928}"/>
          </ac:spMkLst>
        </pc:spChg>
        <pc:spChg chg="add del">
          <ac:chgData name="Josh Ellis" userId="4118e93f-e8bf-4d68-b460-a4af45bdaa70" providerId="ADAL" clId="{98DDC80F-6DAD-4888-80D4-183208F438F2}" dt="2022-12-09T06:07:31.594" v="6765" actId="26606"/>
          <ac:spMkLst>
            <pc:docMk/>
            <pc:sldMk cId="1779955142" sldId="276"/>
            <ac:spMk id="82" creationId="{5A59F003-E00A-43F9-91DC-CC54E3B87466}"/>
          </ac:spMkLst>
        </pc:spChg>
        <pc:spChg chg="add del">
          <ac:chgData name="Josh Ellis" userId="4118e93f-e8bf-4d68-b460-a4af45bdaa70" providerId="ADAL" clId="{98DDC80F-6DAD-4888-80D4-183208F438F2}" dt="2022-12-09T06:07:31.594" v="6765" actId="26606"/>
          <ac:spMkLst>
            <pc:docMk/>
            <pc:sldMk cId="1779955142" sldId="276"/>
            <ac:spMk id="84" creationId="{D74A4382-E3AD-430A-9A1F-DFA3E0E77A7D}"/>
          </ac:spMkLst>
        </pc:spChg>
        <pc:spChg chg="add del">
          <ac:chgData name="Josh Ellis" userId="4118e93f-e8bf-4d68-b460-a4af45bdaa70" providerId="ADAL" clId="{98DDC80F-6DAD-4888-80D4-183208F438F2}" dt="2022-12-09T06:07:31.594" v="6765" actId="26606"/>
          <ac:spMkLst>
            <pc:docMk/>
            <pc:sldMk cId="1779955142" sldId="276"/>
            <ac:spMk id="86" creationId="{79F40191-0F44-4FD1-82CC-ACB507C14BE6}"/>
          </ac:spMkLst>
        </pc:spChg>
        <pc:spChg chg="add del">
          <ac:chgData name="Josh Ellis" userId="4118e93f-e8bf-4d68-b460-a4af45bdaa70" providerId="ADAL" clId="{98DDC80F-6DAD-4888-80D4-183208F438F2}" dt="2022-12-09T06:07:36.271" v="6767" actId="26606"/>
          <ac:spMkLst>
            <pc:docMk/>
            <pc:sldMk cId="1779955142" sldId="276"/>
            <ac:spMk id="88" creationId="{9B7AD9F6-8CE7-4299-8FC6-328F4DCD3FF9}"/>
          </ac:spMkLst>
        </pc:spChg>
        <pc:spChg chg="add del">
          <ac:chgData name="Josh Ellis" userId="4118e93f-e8bf-4d68-b460-a4af45bdaa70" providerId="ADAL" clId="{98DDC80F-6DAD-4888-80D4-183208F438F2}" dt="2022-12-09T06:07:36.271" v="6767" actId="26606"/>
          <ac:spMkLst>
            <pc:docMk/>
            <pc:sldMk cId="1779955142" sldId="276"/>
            <ac:spMk id="89" creationId="{F49775AF-8896-43EE-92C6-83497D6DC56F}"/>
          </ac:spMkLst>
        </pc:spChg>
        <pc:spChg chg="add del">
          <ac:chgData name="Josh Ellis" userId="4118e93f-e8bf-4d68-b460-a4af45bdaa70" providerId="ADAL" clId="{98DDC80F-6DAD-4888-80D4-183208F438F2}" dt="2022-12-09T06:07:42.213" v="6769" actId="26606"/>
          <ac:spMkLst>
            <pc:docMk/>
            <pc:sldMk cId="1779955142" sldId="276"/>
            <ac:spMk id="92" creationId="{526E0BFB-CDF1-4990-8C11-AC849311E0A8}"/>
          </ac:spMkLst>
        </pc:spChg>
        <pc:spChg chg="add del">
          <ac:chgData name="Josh Ellis" userId="4118e93f-e8bf-4d68-b460-a4af45bdaa70" providerId="ADAL" clId="{98DDC80F-6DAD-4888-80D4-183208F438F2}" dt="2022-12-09T06:07:42.213" v="6769" actId="26606"/>
          <ac:spMkLst>
            <pc:docMk/>
            <pc:sldMk cId="1779955142" sldId="276"/>
            <ac:spMk id="94" creationId="{6069A1F8-9BEB-4786-9694-FC48B2D75D21}"/>
          </ac:spMkLst>
        </pc:spChg>
        <pc:spChg chg="add del">
          <ac:chgData name="Josh Ellis" userId="4118e93f-e8bf-4d68-b460-a4af45bdaa70" providerId="ADAL" clId="{98DDC80F-6DAD-4888-80D4-183208F438F2}" dt="2022-12-09T06:07:42.213" v="6769" actId="26606"/>
          <ac:spMkLst>
            <pc:docMk/>
            <pc:sldMk cId="1779955142" sldId="276"/>
            <ac:spMk id="95" creationId="{AF2F604E-43BE-4DC3-B983-E071523364F8}"/>
          </ac:spMkLst>
        </pc:spChg>
        <pc:spChg chg="add del">
          <ac:chgData name="Josh Ellis" userId="4118e93f-e8bf-4d68-b460-a4af45bdaa70" providerId="ADAL" clId="{98DDC80F-6DAD-4888-80D4-183208F438F2}" dt="2022-12-09T06:07:42.213" v="6769" actId="26606"/>
          <ac:spMkLst>
            <pc:docMk/>
            <pc:sldMk cId="1779955142" sldId="276"/>
            <ac:spMk id="96" creationId="{08C9B587-E65E-4B52-B37C-ABEBB6E87928}"/>
          </ac:spMkLst>
        </pc:spChg>
        <pc:spChg chg="add del">
          <ac:chgData name="Josh Ellis" userId="4118e93f-e8bf-4d68-b460-a4af45bdaa70" providerId="ADAL" clId="{98DDC80F-6DAD-4888-80D4-183208F438F2}" dt="2022-12-09T06:07:46.617" v="6771" actId="26606"/>
          <ac:spMkLst>
            <pc:docMk/>
            <pc:sldMk cId="1779955142" sldId="276"/>
            <ac:spMk id="98" creationId="{9B7AD9F6-8CE7-4299-8FC6-328F4DCD3FF9}"/>
          </ac:spMkLst>
        </pc:spChg>
        <pc:spChg chg="add del">
          <ac:chgData name="Josh Ellis" userId="4118e93f-e8bf-4d68-b460-a4af45bdaa70" providerId="ADAL" clId="{98DDC80F-6DAD-4888-80D4-183208F438F2}" dt="2022-12-09T06:07:46.617" v="6771" actId="26606"/>
          <ac:spMkLst>
            <pc:docMk/>
            <pc:sldMk cId="1779955142" sldId="276"/>
            <ac:spMk id="99" creationId="{F49775AF-8896-43EE-92C6-83497D6DC56F}"/>
          </ac:spMkLst>
        </pc:spChg>
        <pc:spChg chg="add del">
          <ac:chgData name="Josh Ellis" userId="4118e93f-e8bf-4d68-b460-a4af45bdaa70" providerId="ADAL" clId="{98DDC80F-6DAD-4888-80D4-183208F438F2}" dt="2022-12-09T06:07:50.738" v="6773" actId="26606"/>
          <ac:spMkLst>
            <pc:docMk/>
            <pc:sldMk cId="1779955142" sldId="276"/>
            <ac:spMk id="102" creationId="{0671A8AE-40A1-4631-A6B8-581AFF065482}"/>
          </ac:spMkLst>
        </pc:spChg>
        <pc:spChg chg="add del">
          <ac:chgData name="Josh Ellis" userId="4118e93f-e8bf-4d68-b460-a4af45bdaa70" providerId="ADAL" clId="{98DDC80F-6DAD-4888-80D4-183208F438F2}" dt="2022-12-09T06:07:50.738" v="6773" actId="26606"/>
          <ac:spMkLst>
            <pc:docMk/>
            <pc:sldMk cId="1779955142" sldId="276"/>
            <ac:spMk id="104" creationId="{AB58EF07-17C2-48CF-ABB0-EEF1F17CB8F0}"/>
          </ac:spMkLst>
        </pc:spChg>
        <pc:spChg chg="add del">
          <ac:chgData name="Josh Ellis" userId="4118e93f-e8bf-4d68-b460-a4af45bdaa70" providerId="ADAL" clId="{98DDC80F-6DAD-4888-80D4-183208F438F2}" dt="2022-12-09T06:07:50.738" v="6773" actId="26606"/>
          <ac:spMkLst>
            <pc:docMk/>
            <pc:sldMk cId="1779955142" sldId="276"/>
            <ac:spMk id="105" creationId="{AF2F604E-43BE-4DC3-B983-E071523364F8}"/>
          </ac:spMkLst>
        </pc:spChg>
        <pc:spChg chg="add del">
          <ac:chgData name="Josh Ellis" userId="4118e93f-e8bf-4d68-b460-a4af45bdaa70" providerId="ADAL" clId="{98DDC80F-6DAD-4888-80D4-183208F438F2}" dt="2022-12-09T06:07:50.738" v="6773" actId="26606"/>
          <ac:spMkLst>
            <pc:docMk/>
            <pc:sldMk cId="1779955142" sldId="276"/>
            <ac:spMk id="106" creationId="{08C9B587-E65E-4B52-B37C-ABEBB6E87928}"/>
          </ac:spMkLst>
        </pc:spChg>
        <pc:spChg chg="add del">
          <ac:chgData name="Josh Ellis" userId="4118e93f-e8bf-4d68-b460-a4af45bdaa70" providerId="ADAL" clId="{98DDC80F-6DAD-4888-80D4-183208F438F2}" dt="2022-12-09T06:07:58.507" v="6775" actId="26606"/>
          <ac:spMkLst>
            <pc:docMk/>
            <pc:sldMk cId="1779955142" sldId="276"/>
            <ac:spMk id="108" creationId="{9B7AD9F6-8CE7-4299-8FC6-328F4DCD3FF9}"/>
          </ac:spMkLst>
        </pc:spChg>
        <pc:spChg chg="add del">
          <ac:chgData name="Josh Ellis" userId="4118e93f-e8bf-4d68-b460-a4af45bdaa70" providerId="ADAL" clId="{98DDC80F-6DAD-4888-80D4-183208F438F2}" dt="2022-12-09T06:07:58.507" v="6775" actId="26606"/>
          <ac:spMkLst>
            <pc:docMk/>
            <pc:sldMk cId="1779955142" sldId="276"/>
            <ac:spMk id="109" creationId="{F49775AF-8896-43EE-92C6-83497D6DC56F}"/>
          </ac:spMkLst>
        </pc:spChg>
        <pc:spChg chg="add del">
          <ac:chgData name="Josh Ellis" userId="4118e93f-e8bf-4d68-b460-a4af45bdaa70" providerId="ADAL" clId="{98DDC80F-6DAD-4888-80D4-183208F438F2}" dt="2022-12-10T00:03:36.402" v="7414" actId="26606"/>
          <ac:spMkLst>
            <pc:docMk/>
            <pc:sldMk cId="1779955142" sldId="276"/>
            <ac:spMk id="115" creationId="{0671A8AE-40A1-4631-A6B8-581AFF065482}"/>
          </ac:spMkLst>
        </pc:spChg>
        <pc:spChg chg="add del">
          <ac:chgData name="Josh Ellis" userId="4118e93f-e8bf-4d68-b460-a4af45bdaa70" providerId="ADAL" clId="{98DDC80F-6DAD-4888-80D4-183208F438F2}" dt="2022-12-10T00:03:36.402" v="7414" actId="26606"/>
          <ac:spMkLst>
            <pc:docMk/>
            <pc:sldMk cId="1779955142" sldId="276"/>
            <ac:spMk id="117" creationId="{AB58EF07-17C2-48CF-ABB0-EEF1F17CB8F0}"/>
          </ac:spMkLst>
        </pc:spChg>
        <pc:spChg chg="add del">
          <ac:chgData name="Josh Ellis" userId="4118e93f-e8bf-4d68-b460-a4af45bdaa70" providerId="ADAL" clId="{98DDC80F-6DAD-4888-80D4-183208F438F2}" dt="2022-12-10T00:03:36.402" v="7414" actId="26606"/>
          <ac:spMkLst>
            <pc:docMk/>
            <pc:sldMk cId="1779955142" sldId="276"/>
            <ac:spMk id="119" creationId="{AF2F604E-43BE-4DC3-B983-E071523364F8}"/>
          </ac:spMkLst>
        </pc:spChg>
        <pc:spChg chg="add del">
          <ac:chgData name="Josh Ellis" userId="4118e93f-e8bf-4d68-b460-a4af45bdaa70" providerId="ADAL" clId="{98DDC80F-6DAD-4888-80D4-183208F438F2}" dt="2022-12-10T00:03:36.402" v="7414" actId="26606"/>
          <ac:spMkLst>
            <pc:docMk/>
            <pc:sldMk cId="1779955142" sldId="276"/>
            <ac:spMk id="121" creationId="{08C9B587-E65E-4B52-B37C-ABEBB6E87928}"/>
          </ac:spMkLst>
        </pc:spChg>
        <pc:spChg chg="add del">
          <ac:chgData name="Josh Ellis" userId="4118e93f-e8bf-4d68-b460-a4af45bdaa70" providerId="ADAL" clId="{98DDC80F-6DAD-4888-80D4-183208F438F2}" dt="2022-12-10T00:03:40.757" v="7415" actId="26606"/>
          <ac:spMkLst>
            <pc:docMk/>
            <pc:sldMk cId="1779955142" sldId="276"/>
            <ac:spMk id="125" creationId="{87CC2527-562A-4F69-B487-4371E5B243E7}"/>
          </ac:spMkLst>
        </pc:spChg>
        <pc:spChg chg="add del">
          <ac:chgData name="Josh Ellis" userId="4118e93f-e8bf-4d68-b460-a4af45bdaa70" providerId="ADAL" clId="{98DDC80F-6DAD-4888-80D4-183208F438F2}" dt="2022-12-10T00:03:24.555" v="7413" actId="26606"/>
          <ac:spMkLst>
            <pc:docMk/>
            <pc:sldMk cId="1779955142" sldId="276"/>
            <ac:spMk id="127" creationId="{87CC2527-562A-4F69-B487-4371E5B243E7}"/>
          </ac:spMkLst>
        </pc:spChg>
        <pc:spChg chg="add del">
          <ac:chgData name="Josh Ellis" userId="4118e93f-e8bf-4d68-b460-a4af45bdaa70" providerId="ADAL" clId="{98DDC80F-6DAD-4888-80D4-183208F438F2}" dt="2022-12-10T00:05:44.737" v="7524" actId="26606"/>
          <ac:spMkLst>
            <pc:docMk/>
            <pc:sldMk cId="1779955142" sldId="276"/>
            <ac:spMk id="131" creationId="{0671A8AE-40A1-4631-A6B8-581AFF065482}"/>
          </ac:spMkLst>
        </pc:spChg>
        <pc:spChg chg="add del">
          <ac:chgData name="Josh Ellis" userId="4118e93f-e8bf-4d68-b460-a4af45bdaa70" providerId="ADAL" clId="{98DDC80F-6DAD-4888-80D4-183208F438F2}" dt="2022-12-10T00:05:44.737" v="7524" actId="26606"/>
          <ac:spMkLst>
            <pc:docMk/>
            <pc:sldMk cId="1779955142" sldId="276"/>
            <ac:spMk id="133" creationId="{AB58EF07-17C2-48CF-ABB0-EEF1F17CB8F0}"/>
          </ac:spMkLst>
        </pc:spChg>
        <pc:spChg chg="add del">
          <ac:chgData name="Josh Ellis" userId="4118e93f-e8bf-4d68-b460-a4af45bdaa70" providerId="ADAL" clId="{98DDC80F-6DAD-4888-80D4-183208F438F2}" dt="2022-12-10T00:05:44.737" v="7524" actId="26606"/>
          <ac:spMkLst>
            <pc:docMk/>
            <pc:sldMk cId="1779955142" sldId="276"/>
            <ac:spMk id="135" creationId="{AF2F604E-43BE-4DC3-B983-E071523364F8}"/>
          </ac:spMkLst>
        </pc:spChg>
        <pc:spChg chg="add del">
          <ac:chgData name="Josh Ellis" userId="4118e93f-e8bf-4d68-b460-a4af45bdaa70" providerId="ADAL" clId="{98DDC80F-6DAD-4888-80D4-183208F438F2}" dt="2022-12-10T00:05:44.737" v="7524" actId="26606"/>
          <ac:spMkLst>
            <pc:docMk/>
            <pc:sldMk cId="1779955142" sldId="276"/>
            <ac:spMk id="137" creationId="{08C9B587-E65E-4B52-B37C-ABEBB6E87928}"/>
          </ac:spMkLst>
        </pc:spChg>
        <pc:spChg chg="add del">
          <ac:chgData name="Josh Ellis" userId="4118e93f-e8bf-4d68-b460-a4af45bdaa70" providerId="ADAL" clId="{98DDC80F-6DAD-4888-80D4-183208F438F2}" dt="2022-12-10T00:05:44.709" v="7523" actId="26606"/>
          <ac:spMkLst>
            <pc:docMk/>
            <pc:sldMk cId="1779955142" sldId="276"/>
            <ac:spMk id="141" creationId="{C5E6CFF1-2F42-4E10-9A97-F116F46F53FE}"/>
          </ac:spMkLst>
        </pc:spChg>
        <pc:spChg chg="add del">
          <ac:chgData name="Josh Ellis" userId="4118e93f-e8bf-4d68-b460-a4af45bdaa70" providerId="ADAL" clId="{98DDC80F-6DAD-4888-80D4-183208F438F2}" dt="2022-12-10T00:05:24.293" v="7520" actId="26606"/>
          <ac:spMkLst>
            <pc:docMk/>
            <pc:sldMk cId="1779955142" sldId="276"/>
            <ac:spMk id="142" creationId="{8FC9BE17-9A7B-462D-AE50-3D8777387304}"/>
          </ac:spMkLst>
        </pc:spChg>
        <pc:spChg chg="add del">
          <ac:chgData name="Josh Ellis" userId="4118e93f-e8bf-4d68-b460-a4af45bdaa70" providerId="ADAL" clId="{98DDC80F-6DAD-4888-80D4-183208F438F2}" dt="2022-12-10T00:05:24.293" v="7520" actId="26606"/>
          <ac:spMkLst>
            <pc:docMk/>
            <pc:sldMk cId="1779955142" sldId="276"/>
            <ac:spMk id="144" creationId="{3EBE8569-6AEC-4B8C-8D53-2DE337CDBA65}"/>
          </ac:spMkLst>
        </pc:spChg>
        <pc:spChg chg="add del">
          <ac:chgData name="Josh Ellis" userId="4118e93f-e8bf-4d68-b460-a4af45bdaa70" providerId="ADAL" clId="{98DDC80F-6DAD-4888-80D4-183208F438F2}" dt="2022-12-11T16:44:10" v="12897" actId="26606"/>
          <ac:spMkLst>
            <pc:docMk/>
            <pc:sldMk cId="1779955142" sldId="276"/>
            <ac:spMk id="145" creationId="{7FA2962B-21B6-4689-A95D-A8FF6ADE47F1}"/>
          </ac:spMkLst>
        </pc:spChg>
        <pc:spChg chg="add del">
          <ac:chgData name="Josh Ellis" userId="4118e93f-e8bf-4d68-b460-a4af45bdaa70" providerId="ADAL" clId="{98DDC80F-6DAD-4888-80D4-183208F438F2}" dt="2022-12-10T00:05:24.293" v="7520" actId="26606"/>
          <ac:spMkLst>
            <pc:docMk/>
            <pc:sldMk cId="1779955142" sldId="276"/>
            <ac:spMk id="146" creationId="{55D4142C-5077-457F-A6AD-3FECFDB39685}"/>
          </ac:spMkLst>
        </pc:spChg>
        <pc:spChg chg="add del">
          <ac:chgData name="Josh Ellis" userId="4118e93f-e8bf-4d68-b460-a4af45bdaa70" providerId="ADAL" clId="{98DDC80F-6DAD-4888-80D4-183208F438F2}" dt="2022-12-10T00:05:24.293" v="7520" actId="26606"/>
          <ac:spMkLst>
            <pc:docMk/>
            <pc:sldMk cId="1779955142" sldId="276"/>
            <ac:spMk id="148" creationId="{7A5F0580-5EE9-419F-96EE-B6529EF6E7D0}"/>
          </ac:spMkLst>
        </pc:spChg>
        <pc:spChg chg="add del">
          <ac:chgData name="Josh Ellis" userId="4118e93f-e8bf-4d68-b460-a4af45bdaa70" providerId="ADAL" clId="{98DDC80F-6DAD-4888-80D4-183208F438F2}" dt="2022-12-11T16:44:10" v="12897" actId="26606"/>
          <ac:spMkLst>
            <pc:docMk/>
            <pc:sldMk cId="1779955142" sldId="276"/>
            <ac:spMk id="152" creationId="{A3EFF7B1-6CB7-47D1-AD37-B870CA2B2151}"/>
          </ac:spMkLst>
        </pc:spChg>
        <pc:spChg chg="add del">
          <ac:chgData name="Josh Ellis" userId="4118e93f-e8bf-4d68-b460-a4af45bdaa70" providerId="ADAL" clId="{98DDC80F-6DAD-4888-80D4-183208F438F2}" dt="2022-12-11T16:44:10" v="12897" actId="26606"/>
          <ac:spMkLst>
            <pc:docMk/>
            <pc:sldMk cId="1779955142" sldId="276"/>
            <ac:spMk id="161" creationId="{A00D2CE1-35C1-46E6-BD59-CEE668BD90F4}"/>
          </ac:spMkLst>
        </pc:spChg>
        <pc:spChg chg="add del">
          <ac:chgData name="Josh Ellis" userId="4118e93f-e8bf-4d68-b460-a4af45bdaa70" providerId="ADAL" clId="{98DDC80F-6DAD-4888-80D4-183208F438F2}" dt="2022-12-11T16:44:10" v="12897" actId="26606"/>
          <ac:spMkLst>
            <pc:docMk/>
            <pc:sldMk cId="1779955142" sldId="276"/>
            <ac:spMk id="169" creationId="{E18403B7-F2C7-4C07-8522-21C31910902C}"/>
          </ac:spMkLst>
        </pc:spChg>
        <pc:spChg chg="add del">
          <ac:chgData name="Josh Ellis" userId="4118e93f-e8bf-4d68-b460-a4af45bdaa70" providerId="ADAL" clId="{98DDC80F-6DAD-4888-80D4-183208F438F2}" dt="2022-12-11T16:44:10" v="12897" actId="26606"/>
          <ac:spMkLst>
            <pc:docMk/>
            <pc:sldMk cId="1779955142" sldId="276"/>
            <ac:spMk id="180" creationId="{DCC231C8-C761-4B31-9B1C-C6D19248C6B3}"/>
          </ac:spMkLst>
        </pc:spChg>
        <pc:grpChg chg="add del">
          <ac:chgData name="Josh Ellis" userId="4118e93f-e8bf-4d68-b460-a4af45bdaa70" providerId="ADAL" clId="{98DDC80F-6DAD-4888-80D4-183208F438F2}" dt="2022-12-11T16:44:10" v="12897" actId="26606"/>
          <ac:grpSpMkLst>
            <pc:docMk/>
            <pc:sldMk cId="1779955142" sldId="276"/>
            <ac:grpSpMk id="147" creationId="{A745280D-ED36-41FE-8EB1-CE597C99CFE8}"/>
          </ac:grpSpMkLst>
        </pc:grpChg>
        <pc:grpChg chg="add del">
          <ac:chgData name="Josh Ellis" userId="4118e93f-e8bf-4d68-b460-a4af45bdaa70" providerId="ADAL" clId="{98DDC80F-6DAD-4888-80D4-183208F438F2}" dt="2022-12-11T16:44:10" v="12897" actId="26606"/>
          <ac:grpSpMkLst>
            <pc:docMk/>
            <pc:sldMk cId="1779955142" sldId="276"/>
            <ac:grpSpMk id="153" creationId="{80E95A5C-1E97-41C3-9DEC-245FF6DEBF1F}"/>
          </ac:grpSpMkLst>
        </pc:grpChg>
        <pc:grpChg chg="add del">
          <ac:chgData name="Josh Ellis" userId="4118e93f-e8bf-4d68-b460-a4af45bdaa70" providerId="ADAL" clId="{98DDC80F-6DAD-4888-80D4-183208F438F2}" dt="2022-12-11T16:44:10" v="12897" actId="26606"/>
          <ac:grpSpMkLst>
            <pc:docMk/>
            <pc:sldMk cId="1779955142" sldId="276"/>
            <ac:grpSpMk id="163" creationId="{A58DCE86-9AE1-46D1-96D6-04B8B3EDF6FA}"/>
          </ac:grpSpMkLst>
        </pc:grpChg>
        <pc:grpChg chg="add del">
          <ac:chgData name="Josh Ellis" userId="4118e93f-e8bf-4d68-b460-a4af45bdaa70" providerId="ADAL" clId="{98DDC80F-6DAD-4888-80D4-183208F438F2}" dt="2022-12-11T16:44:10" v="12897" actId="26606"/>
          <ac:grpSpMkLst>
            <pc:docMk/>
            <pc:sldMk cId="1779955142" sldId="276"/>
            <ac:grpSpMk id="171" creationId="{23B58CC6-A99E-43AF-A467-256F19287FB8}"/>
          </ac:grpSpMkLst>
        </pc:grpChg>
        <pc:graphicFrameChg chg="add del">
          <ac:chgData name="Josh Ellis" userId="4118e93f-e8bf-4d68-b460-a4af45bdaa70" providerId="ADAL" clId="{98DDC80F-6DAD-4888-80D4-183208F438F2}" dt="2022-12-10T00:05:44.709" v="7523" actId="26606"/>
          <ac:graphicFrameMkLst>
            <pc:docMk/>
            <pc:sldMk cId="1779955142" sldId="276"/>
            <ac:graphicFrameMk id="139" creationId="{3A62E261-338D-8945-3739-DDBF306182F1}"/>
          </ac:graphicFrameMkLst>
        </pc:graphicFrameChg>
        <pc:graphicFrameChg chg="add mod modGraphic">
          <ac:chgData name="Josh Ellis" userId="4118e93f-e8bf-4d68-b460-a4af45bdaa70" providerId="ADAL" clId="{98DDC80F-6DAD-4888-80D4-183208F438F2}" dt="2022-12-11T16:44:10" v="12897" actId="26606"/>
          <ac:graphicFrameMkLst>
            <pc:docMk/>
            <pc:sldMk cId="1779955142" sldId="276"/>
            <ac:graphicFrameMk id="162" creationId="{B9C08A79-9FE1-3033-EF59-594326E6B343}"/>
          </ac:graphicFrameMkLst>
        </pc:graphicFrameChg>
        <pc:picChg chg="add del">
          <ac:chgData name="Josh Ellis" userId="4118e93f-e8bf-4d68-b460-a4af45bdaa70" providerId="ADAL" clId="{98DDC80F-6DAD-4888-80D4-183208F438F2}" dt="2022-12-09T05:58:56.713" v="6573" actId="26606"/>
          <ac:picMkLst>
            <pc:docMk/>
            <pc:sldMk cId="1779955142" sldId="276"/>
            <ac:picMk id="4" creationId="{F54EBE9D-D436-9D80-88D8-EB9826ECF9A6}"/>
          </ac:picMkLst>
        </pc:picChg>
        <pc:picChg chg="add del mod">
          <ac:chgData name="Josh Ellis" userId="4118e93f-e8bf-4d68-b460-a4af45bdaa70" providerId="ADAL" clId="{98DDC80F-6DAD-4888-80D4-183208F438F2}" dt="2022-12-09T06:05:16.472" v="6746" actId="478"/>
          <ac:picMkLst>
            <pc:docMk/>
            <pc:sldMk cId="1779955142" sldId="276"/>
            <ac:picMk id="6" creationId="{2D7EF735-C1FE-E0AD-FAC4-A5E0EA0F3238}"/>
          </ac:picMkLst>
        </pc:picChg>
        <pc:picChg chg="add del">
          <ac:chgData name="Josh Ellis" userId="4118e93f-e8bf-4d68-b460-a4af45bdaa70" providerId="ADAL" clId="{98DDC80F-6DAD-4888-80D4-183208F438F2}" dt="2022-12-09T05:58:59.187" v="6576" actId="26606"/>
          <ac:picMkLst>
            <pc:docMk/>
            <pc:sldMk cId="1779955142" sldId="276"/>
            <ac:picMk id="13" creationId="{6A22C389-5A04-15E6-BF3B-6019FBA661B6}"/>
          </ac:picMkLst>
        </pc:picChg>
        <pc:picChg chg="add del">
          <ac:chgData name="Josh Ellis" userId="4118e93f-e8bf-4d68-b460-a4af45bdaa70" providerId="ADAL" clId="{98DDC80F-6DAD-4888-80D4-183208F438F2}" dt="2022-12-09T06:00:04.914" v="6633" actId="26606"/>
          <ac:picMkLst>
            <pc:docMk/>
            <pc:sldMk cId="1779955142" sldId="276"/>
            <ac:picMk id="16" creationId="{1BF1105B-3670-4017-B4AB-5A07E2E947C9}"/>
          </ac:picMkLst>
        </pc:picChg>
        <pc:picChg chg="add del">
          <ac:chgData name="Josh Ellis" userId="4118e93f-e8bf-4d68-b460-a4af45bdaa70" providerId="ADAL" clId="{98DDC80F-6DAD-4888-80D4-183208F438F2}" dt="2022-12-09T06:05:28.207" v="6748" actId="26606"/>
          <ac:picMkLst>
            <pc:docMk/>
            <pc:sldMk cId="1779955142" sldId="276"/>
            <ac:picMk id="22" creationId="{0D5F150D-D15F-DE2E-FDD4-7929839AA698}"/>
          </ac:picMkLst>
        </pc:picChg>
        <pc:picChg chg="add del">
          <ac:chgData name="Josh Ellis" userId="4118e93f-e8bf-4d68-b460-a4af45bdaa70" providerId="ADAL" clId="{98DDC80F-6DAD-4888-80D4-183208F438F2}" dt="2022-12-09T06:05:51.503" v="6754" actId="26606"/>
          <ac:picMkLst>
            <pc:docMk/>
            <pc:sldMk cId="1779955142" sldId="276"/>
            <ac:picMk id="24" creationId="{0F3229D9-4A91-7655-E1A1-A5A58684DAA5}"/>
          </ac:picMkLst>
        </pc:picChg>
        <pc:picChg chg="add del">
          <ac:chgData name="Josh Ellis" userId="4118e93f-e8bf-4d68-b460-a4af45bdaa70" providerId="ADAL" clId="{98DDC80F-6DAD-4888-80D4-183208F438F2}" dt="2022-12-09T06:05:37.606" v="6750" actId="26606"/>
          <ac:picMkLst>
            <pc:docMk/>
            <pc:sldMk cId="1779955142" sldId="276"/>
            <ac:picMk id="38" creationId="{D8FCAD17-F524-5A22-3400-086BED716A72}"/>
          </ac:picMkLst>
        </pc:picChg>
        <pc:picChg chg="add del">
          <ac:chgData name="Josh Ellis" userId="4118e93f-e8bf-4d68-b460-a4af45bdaa70" providerId="ADAL" clId="{98DDC80F-6DAD-4888-80D4-183208F438F2}" dt="2022-12-09T06:05:42.676" v="6752" actId="26606"/>
          <ac:picMkLst>
            <pc:docMk/>
            <pc:sldMk cId="1779955142" sldId="276"/>
            <ac:picMk id="45" creationId="{84BD142C-6248-3F9D-0961-11F4D20D3370}"/>
          </ac:picMkLst>
        </pc:picChg>
        <pc:picChg chg="add del">
          <ac:chgData name="Josh Ellis" userId="4118e93f-e8bf-4d68-b460-a4af45bdaa70" providerId="ADAL" clId="{98DDC80F-6DAD-4888-80D4-183208F438F2}" dt="2022-12-09T06:06:00.131" v="6756" actId="26606"/>
          <ac:picMkLst>
            <pc:docMk/>
            <pc:sldMk cId="1779955142" sldId="276"/>
            <ac:picMk id="48" creationId="{D8FCAD17-F524-5A22-3400-086BED716A72}"/>
          </ac:picMkLst>
        </pc:picChg>
        <pc:picChg chg="add del">
          <ac:chgData name="Josh Ellis" userId="4118e93f-e8bf-4d68-b460-a4af45bdaa70" providerId="ADAL" clId="{98DDC80F-6DAD-4888-80D4-183208F438F2}" dt="2022-12-09T06:06:05.408" v="6758" actId="26606"/>
          <ac:picMkLst>
            <pc:docMk/>
            <pc:sldMk cId="1779955142" sldId="276"/>
            <ac:picMk id="55" creationId="{0D5F150D-D15F-DE2E-FDD4-7929839AA698}"/>
          </ac:picMkLst>
        </pc:picChg>
        <pc:picChg chg="add del mod">
          <ac:chgData name="Josh Ellis" userId="4118e93f-e8bf-4d68-b460-a4af45bdaa70" providerId="ADAL" clId="{98DDC80F-6DAD-4888-80D4-183208F438F2}" dt="2022-12-09T06:06:49.833" v="6763" actId="478"/>
          <ac:picMkLst>
            <pc:docMk/>
            <pc:sldMk cId="1779955142" sldId="276"/>
            <ac:picMk id="61" creationId="{D8FCAD17-F524-5A22-3400-086BED716A72}"/>
          </ac:picMkLst>
        </pc:picChg>
        <pc:picChg chg="add del">
          <ac:chgData name="Josh Ellis" userId="4118e93f-e8bf-4d68-b460-a4af45bdaa70" providerId="ADAL" clId="{98DDC80F-6DAD-4888-80D4-183208F438F2}" dt="2022-12-09T06:07:31.594" v="6765" actId="26606"/>
          <ac:picMkLst>
            <pc:docMk/>
            <pc:sldMk cId="1779955142" sldId="276"/>
            <ac:picMk id="78" creationId="{02F62DAF-2EFD-D517-8C9F-0C8ADD1D1628}"/>
          </ac:picMkLst>
        </pc:picChg>
        <pc:picChg chg="add del">
          <ac:chgData name="Josh Ellis" userId="4118e93f-e8bf-4d68-b460-a4af45bdaa70" providerId="ADAL" clId="{98DDC80F-6DAD-4888-80D4-183208F438F2}" dt="2022-12-09T06:07:36.271" v="6767" actId="26606"/>
          <ac:picMkLst>
            <pc:docMk/>
            <pc:sldMk cId="1779955142" sldId="276"/>
            <ac:picMk id="90" creationId="{CDF256A4-5C45-9BF6-BCC5-9F27221D68CC}"/>
          </ac:picMkLst>
        </pc:picChg>
        <pc:picChg chg="add del">
          <ac:chgData name="Josh Ellis" userId="4118e93f-e8bf-4d68-b460-a4af45bdaa70" providerId="ADAL" clId="{98DDC80F-6DAD-4888-80D4-183208F438F2}" dt="2022-12-09T06:07:42.213" v="6769" actId="26606"/>
          <ac:picMkLst>
            <pc:docMk/>
            <pc:sldMk cId="1779955142" sldId="276"/>
            <ac:picMk id="93" creationId="{78E689EB-0AE8-E857-D4D7-8D30183F0F9E}"/>
          </ac:picMkLst>
        </pc:picChg>
        <pc:picChg chg="add del">
          <ac:chgData name="Josh Ellis" userId="4118e93f-e8bf-4d68-b460-a4af45bdaa70" providerId="ADAL" clId="{98DDC80F-6DAD-4888-80D4-183208F438F2}" dt="2022-12-09T06:07:46.617" v="6771" actId="26606"/>
          <ac:picMkLst>
            <pc:docMk/>
            <pc:sldMk cId="1779955142" sldId="276"/>
            <ac:picMk id="100" creationId="{CDF256A4-5C45-9BF6-BCC5-9F27221D68CC}"/>
          </ac:picMkLst>
        </pc:picChg>
        <pc:picChg chg="add del">
          <ac:chgData name="Josh Ellis" userId="4118e93f-e8bf-4d68-b460-a4af45bdaa70" providerId="ADAL" clId="{98DDC80F-6DAD-4888-80D4-183208F438F2}" dt="2022-12-09T06:07:50.738" v="6773" actId="26606"/>
          <ac:picMkLst>
            <pc:docMk/>
            <pc:sldMk cId="1779955142" sldId="276"/>
            <ac:picMk id="103" creationId="{2EB76006-A019-8797-FBFC-E91CEA27B5B6}"/>
          </ac:picMkLst>
        </pc:picChg>
        <pc:picChg chg="add del mod">
          <ac:chgData name="Josh Ellis" userId="4118e93f-e8bf-4d68-b460-a4af45bdaa70" providerId="ADAL" clId="{98DDC80F-6DAD-4888-80D4-183208F438F2}" dt="2022-12-10T00:02:53.632" v="7411" actId="478"/>
          <ac:picMkLst>
            <pc:docMk/>
            <pc:sldMk cId="1779955142" sldId="276"/>
            <ac:picMk id="110" creationId="{CDF256A4-5C45-9BF6-BCC5-9F27221D68CC}"/>
          </ac:picMkLst>
        </pc:picChg>
        <pc:picChg chg="add del">
          <ac:chgData name="Josh Ellis" userId="4118e93f-e8bf-4d68-b460-a4af45bdaa70" providerId="ADAL" clId="{98DDC80F-6DAD-4888-80D4-183208F438F2}" dt="2022-12-10T00:03:24.555" v="7413" actId="26606"/>
          <ac:picMkLst>
            <pc:docMk/>
            <pc:sldMk cId="1779955142" sldId="276"/>
            <ac:picMk id="123" creationId="{57324853-1418-47F6-2526-0AD2F87F47BC}"/>
          </ac:picMkLst>
        </pc:picChg>
        <pc:picChg chg="add del mod">
          <ac:chgData name="Josh Ellis" userId="4118e93f-e8bf-4d68-b460-a4af45bdaa70" providerId="ADAL" clId="{98DDC80F-6DAD-4888-80D4-183208F438F2}" dt="2022-12-10T00:05:25.675" v="7521" actId="478"/>
          <ac:picMkLst>
            <pc:docMk/>
            <pc:sldMk cId="1779955142" sldId="276"/>
            <ac:picMk id="124" creationId="{0EAD4530-93AF-A2CC-4159-4FCC3C3AC911}"/>
          </ac:picMkLst>
        </pc:picChg>
        <pc:picChg chg="add del">
          <ac:chgData name="Josh Ellis" userId="4118e93f-e8bf-4d68-b460-a4af45bdaa70" providerId="ADAL" clId="{98DDC80F-6DAD-4888-80D4-183208F438F2}" dt="2022-12-10T00:05:44.709" v="7523" actId="26606"/>
          <ac:picMkLst>
            <pc:docMk/>
            <pc:sldMk cId="1779955142" sldId="276"/>
            <ac:picMk id="140" creationId="{B8371435-29EE-9B52-F32D-6FDF4E881884}"/>
          </ac:picMkLst>
        </pc:picChg>
        <pc:cxnChg chg="add del">
          <ac:chgData name="Josh Ellis" userId="4118e93f-e8bf-4d68-b460-a4af45bdaa70" providerId="ADAL" clId="{98DDC80F-6DAD-4888-80D4-183208F438F2}" dt="2022-12-10T00:03:40.757" v="7415" actId="26606"/>
          <ac:cxnSpMkLst>
            <pc:docMk/>
            <pc:sldMk cId="1779955142" sldId="276"/>
            <ac:cxnSpMk id="126" creationId="{BCDAEC91-5BCE-4B55-9CC0-43EF94CB734B}"/>
          </ac:cxnSpMkLst>
        </pc:cxnChg>
        <pc:cxnChg chg="add del">
          <ac:chgData name="Josh Ellis" userId="4118e93f-e8bf-4d68-b460-a4af45bdaa70" providerId="ADAL" clId="{98DDC80F-6DAD-4888-80D4-183208F438F2}" dt="2022-12-10T00:03:24.555" v="7413" actId="26606"/>
          <ac:cxnSpMkLst>
            <pc:docMk/>
            <pc:sldMk cId="1779955142" sldId="276"/>
            <ac:cxnSpMk id="129" creationId="{BCDAEC91-5BCE-4B55-9CC0-43EF94CB734B}"/>
          </ac:cxnSpMkLst>
        </pc:cxnChg>
        <pc:cxnChg chg="add del">
          <ac:chgData name="Josh Ellis" userId="4118e93f-e8bf-4d68-b460-a4af45bdaa70" providerId="ADAL" clId="{98DDC80F-6DAD-4888-80D4-183208F438F2}" dt="2022-12-10T00:05:44.709" v="7523" actId="26606"/>
          <ac:cxnSpMkLst>
            <pc:docMk/>
            <pc:sldMk cId="1779955142" sldId="276"/>
            <ac:cxnSpMk id="143" creationId="{67182200-4859-4C8D-BCBB-55B245C28BA3}"/>
          </ac:cxnSpMkLst>
        </pc:cxnChg>
      </pc:sldChg>
      <pc:sldChg chg="addSp delSp modSp add mod ord">
        <pc:chgData name="Josh Ellis" userId="4118e93f-e8bf-4d68-b460-a4af45bdaa70" providerId="ADAL" clId="{98DDC80F-6DAD-4888-80D4-183208F438F2}" dt="2022-12-10T00:16:46.139" v="7752" actId="207"/>
        <pc:sldMkLst>
          <pc:docMk/>
          <pc:sldMk cId="2212174539" sldId="277"/>
        </pc:sldMkLst>
        <pc:spChg chg="add del mod">
          <ac:chgData name="Josh Ellis" userId="4118e93f-e8bf-4d68-b460-a4af45bdaa70" providerId="ADAL" clId="{98DDC80F-6DAD-4888-80D4-183208F438F2}" dt="2022-12-09T06:03:02.767" v="6720" actId="26606"/>
          <ac:spMkLst>
            <pc:docMk/>
            <pc:sldMk cId="2212174539" sldId="277"/>
            <ac:spMk id="2" creationId="{84F530A8-8123-CCFE-29C3-BE40B87FAAA5}"/>
          </ac:spMkLst>
        </pc:spChg>
        <pc:spChg chg="mod">
          <ac:chgData name="Josh Ellis" userId="4118e93f-e8bf-4d68-b460-a4af45bdaa70" providerId="ADAL" clId="{98DDC80F-6DAD-4888-80D4-183208F438F2}" dt="2022-12-10T00:08:23.509" v="7710" actId="207"/>
          <ac:spMkLst>
            <pc:docMk/>
            <pc:sldMk cId="2212174539" sldId="277"/>
            <ac:spMk id="19" creationId="{C53B74D0-D678-9F1C-A539-AE8CA87DFEBD}"/>
          </ac:spMkLst>
        </pc:spChg>
        <pc:graphicFrameChg chg="del">
          <ac:chgData name="Josh Ellis" userId="4118e93f-e8bf-4d68-b460-a4af45bdaa70" providerId="ADAL" clId="{98DDC80F-6DAD-4888-80D4-183208F438F2}" dt="2022-12-09T06:02:13.929" v="6673" actId="478"/>
          <ac:graphicFrameMkLst>
            <pc:docMk/>
            <pc:sldMk cId="2212174539" sldId="277"/>
            <ac:graphicFrameMk id="9" creationId="{6A3EF97C-BC42-2DFC-128E-6B261DE351C6}"/>
          </ac:graphicFrameMkLst>
        </pc:graphicFrameChg>
        <pc:graphicFrameChg chg="add del">
          <ac:chgData name="Josh Ellis" userId="4118e93f-e8bf-4d68-b460-a4af45bdaa70" providerId="ADAL" clId="{98DDC80F-6DAD-4888-80D4-183208F438F2}" dt="2022-12-09T06:03:00.784" v="6717" actId="26606"/>
          <ac:graphicFrameMkLst>
            <pc:docMk/>
            <pc:sldMk cId="2212174539" sldId="277"/>
            <ac:graphicFrameMk id="116" creationId="{0C4EA54E-A7AE-EDD1-9DAD-757699762F10}"/>
          </ac:graphicFrameMkLst>
        </pc:graphicFrameChg>
        <pc:graphicFrameChg chg="add del">
          <ac:chgData name="Josh Ellis" userId="4118e93f-e8bf-4d68-b460-a4af45bdaa70" providerId="ADAL" clId="{98DDC80F-6DAD-4888-80D4-183208F438F2}" dt="2022-12-09T06:03:02.744" v="6719" actId="26606"/>
          <ac:graphicFrameMkLst>
            <pc:docMk/>
            <pc:sldMk cId="2212174539" sldId="277"/>
            <ac:graphicFrameMk id="118" creationId="{AEA4E6E7-0109-47C9-244A-D81612E9FE68}"/>
          </ac:graphicFrameMkLst>
        </pc:graphicFrameChg>
        <pc:graphicFrameChg chg="add mod">
          <ac:chgData name="Josh Ellis" userId="4118e93f-e8bf-4d68-b460-a4af45bdaa70" providerId="ADAL" clId="{98DDC80F-6DAD-4888-80D4-183208F438F2}" dt="2022-12-10T00:16:46.139" v="7752" actId="207"/>
          <ac:graphicFrameMkLst>
            <pc:docMk/>
            <pc:sldMk cId="2212174539" sldId="277"/>
            <ac:graphicFrameMk id="120" creationId="{F81A2497-F6AA-ECD9-B74C-A3F3E59B7C60}"/>
          </ac:graphicFrameMkLst>
        </pc:graphicFrameChg>
      </pc:sldChg>
      <pc:sldChg chg="addSp delSp modSp add mod">
        <pc:chgData name="Josh Ellis" userId="4118e93f-e8bf-4d68-b460-a4af45bdaa70" providerId="ADAL" clId="{98DDC80F-6DAD-4888-80D4-183208F438F2}" dt="2022-12-11T00:34:01.068" v="10332" actId="1076"/>
        <pc:sldMkLst>
          <pc:docMk/>
          <pc:sldMk cId="3799801316" sldId="278"/>
        </pc:sldMkLst>
        <pc:spChg chg="del">
          <ac:chgData name="Josh Ellis" userId="4118e93f-e8bf-4d68-b460-a4af45bdaa70" providerId="ADAL" clId="{98DDC80F-6DAD-4888-80D4-183208F438F2}" dt="2022-12-09T06:10:24.186" v="6796" actId="478"/>
          <ac:spMkLst>
            <pc:docMk/>
            <pc:sldMk cId="3799801316" sldId="278"/>
            <ac:spMk id="2" creationId="{C6B30028-2363-BB97-EFBC-E825B518A188}"/>
          </ac:spMkLst>
        </pc:spChg>
        <pc:spChg chg="del">
          <ac:chgData name="Josh Ellis" userId="4118e93f-e8bf-4d68-b460-a4af45bdaa70" providerId="ADAL" clId="{98DDC80F-6DAD-4888-80D4-183208F438F2}" dt="2022-12-09T06:10:22.068" v="6794" actId="478"/>
          <ac:spMkLst>
            <pc:docMk/>
            <pc:sldMk cId="3799801316" sldId="278"/>
            <ac:spMk id="3" creationId="{1F04EF9F-5BC9-DFCD-BA29-989203E96C42}"/>
          </ac:spMkLst>
        </pc:spChg>
        <pc:spChg chg="add mod">
          <ac:chgData name="Josh Ellis" userId="4118e93f-e8bf-4d68-b460-a4af45bdaa70" providerId="ADAL" clId="{98DDC80F-6DAD-4888-80D4-183208F438F2}" dt="2022-12-11T00:34:01.068" v="10332" actId="1076"/>
          <ac:spMkLst>
            <pc:docMk/>
            <pc:sldMk cId="3799801316" sldId="278"/>
            <ac:spMk id="8" creationId="{EA1DB5AC-0393-4DC5-19D6-5381E1AB5879}"/>
          </ac:spMkLst>
        </pc:spChg>
        <pc:spChg chg="add mod">
          <ac:chgData name="Josh Ellis" userId="4118e93f-e8bf-4d68-b460-a4af45bdaa70" providerId="ADAL" clId="{98DDC80F-6DAD-4888-80D4-183208F438F2}" dt="2022-12-11T00:33:49.683" v="10331" actId="404"/>
          <ac:spMkLst>
            <pc:docMk/>
            <pc:sldMk cId="3799801316" sldId="278"/>
            <ac:spMk id="9" creationId="{0FAEE9EC-40BB-C693-CB77-6536D60F1916}"/>
          </ac:spMkLst>
        </pc:spChg>
        <pc:spChg chg="add mod">
          <ac:chgData name="Josh Ellis" userId="4118e93f-e8bf-4d68-b460-a4af45bdaa70" providerId="ADAL" clId="{98DDC80F-6DAD-4888-80D4-183208F438F2}" dt="2022-12-11T00:31:39.549" v="10204" actId="1076"/>
          <ac:spMkLst>
            <pc:docMk/>
            <pc:sldMk cId="3799801316" sldId="278"/>
            <ac:spMk id="12" creationId="{D53028AC-3453-5F3D-1CF5-94ED124C8F7F}"/>
          </ac:spMkLst>
        </pc:spChg>
        <pc:grpChg chg="del">
          <ac:chgData name="Josh Ellis" userId="4118e93f-e8bf-4d68-b460-a4af45bdaa70" providerId="ADAL" clId="{98DDC80F-6DAD-4888-80D4-183208F438F2}" dt="2022-12-09T06:10:22.994" v="6795" actId="478"/>
          <ac:grpSpMkLst>
            <pc:docMk/>
            <pc:sldMk cId="3799801316" sldId="278"/>
            <ac:grpSpMk id="4" creationId="{B8DCA70B-0E34-758C-5761-9E4354D31C3F}"/>
          </ac:grpSpMkLst>
        </pc:grpChg>
        <pc:picChg chg="add mod">
          <ac:chgData name="Josh Ellis" userId="4118e93f-e8bf-4d68-b460-a4af45bdaa70" providerId="ADAL" clId="{98DDC80F-6DAD-4888-80D4-183208F438F2}" dt="2022-12-11T00:31:34.280" v="10202" actId="1076"/>
          <ac:picMkLst>
            <pc:docMk/>
            <pc:sldMk cId="3799801316" sldId="278"/>
            <ac:picMk id="11" creationId="{0528C411-2725-3D09-B61E-D34CF612256E}"/>
          </ac:picMkLst>
        </pc:picChg>
      </pc:sldChg>
      <pc:sldChg chg="addSp delSp modSp add mod">
        <pc:chgData name="Josh Ellis" userId="4118e93f-e8bf-4d68-b460-a4af45bdaa70" providerId="ADAL" clId="{98DDC80F-6DAD-4888-80D4-183208F438F2}" dt="2022-12-11T17:26:56.146" v="13230" actId="20578"/>
        <pc:sldMkLst>
          <pc:docMk/>
          <pc:sldMk cId="1219232645" sldId="279"/>
        </pc:sldMkLst>
        <pc:spChg chg="add mod">
          <ac:chgData name="Josh Ellis" userId="4118e93f-e8bf-4d68-b460-a4af45bdaa70" providerId="ADAL" clId="{98DDC80F-6DAD-4888-80D4-183208F438F2}" dt="2022-12-10T23:49:57.033" v="9796" actId="20577"/>
          <ac:spMkLst>
            <pc:docMk/>
            <pc:sldMk cId="1219232645" sldId="279"/>
            <ac:spMk id="2" creationId="{A637DF5F-426D-CFCB-74F8-68CABCCBB546}"/>
          </ac:spMkLst>
        </pc:spChg>
        <pc:spChg chg="add del mod">
          <ac:chgData name="Josh Ellis" userId="4118e93f-e8bf-4d68-b460-a4af45bdaa70" providerId="ADAL" clId="{98DDC80F-6DAD-4888-80D4-183208F438F2}" dt="2022-12-11T00:34:54.752" v="10338" actId="478"/>
          <ac:spMkLst>
            <pc:docMk/>
            <pc:sldMk cId="1219232645" sldId="279"/>
            <ac:spMk id="3" creationId="{F0A30C14-3EBD-EDCE-7415-3392C7936234}"/>
          </ac:spMkLst>
        </pc:spChg>
        <pc:spChg chg="add mod">
          <ac:chgData name="Josh Ellis" userId="4118e93f-e8bf-4d68-b460-a4af45bdaa70" providerId="ADAL" clId="{98DDC80F-6DAD-4888-80D4-183208F438F2}" dt="2022-12-09T06:12:52.829" v="6804"/>
          <ac:spMkLst>
            <pc:docMk/>
            <pc:sldMk cId="1219232645" sldId="279"/>
            <ac:spMk id="4" creationId="{AE0545D4-245B-4BF3-DC17-651207323430}"/>
          </ac:spMkLst>
        </pc:spChg>
        <pc:spChg chg="add mod">
          <ac:chgData name="Josh Ellis" userId="4118e93f-e8bf-4d68-b460-a4af45bdaa70" providerId="ADAL" clId="{98DDC80F-6DAD-4888-80D4-183208F438F2}" dt="2022-12-09T06:12:52.829" v="6804"/>
          <ac:spMkLst>
            <pc:docMk/>
            <pc:sldMk cId="1219232645" sldId="279"/>
            <ac:spMk id="6" creationId="{7E45A78B-F408-FA22-5761-B8742992B571}"/>
          </ac:spMkLst>
        </pc:spChg>
        <pc:spChg chg="add del mod">
          <ac:chgData name="Josh Ellis" userId="4118e93f-e8bf-4d68-b460-a4af45bdaa70" providerId="ADAL" clId="{98DDC80F-6DAD-4888-80D4-183208F438F2}" dt="2022-12-10T22:46:40.104" v="9793" actId="478"/>
          <ac:spMkLst>
            <pc:docMk/>
            <pc:sldMk cId="1219232645" sldId="279"/>
            <ac:spMk id="7" creationId="{0A782731-9772-3631-25EA-6BC9B40DE177}"/>
          </ac:spMkLst>
        </pc:spChg>
        <pc:spChg chg="del">
          <ac:chgData name="Josh Ellis" userId="4118e93f-e8bf-4d68-b460-a4af45bdaa70" providerId="ADAL" clId="{98DDC80F-6DAD-4888-80D4-183208F438F2}" dt="2022-12-09T06:12:38.771" v="6800" actId="478"/>
          <ac:spMkLst>
            <pc:docMk/>
            <pc:sldMk cId="1219232645" sldId="279"/>
            <ac:spMk id="8" creationId="{EA1DB5AC-0393-4DC5-19D6-5381E1AB5879}"/>
          </ac:spMkLst>
        </pc:spChg>
        <pc:spChg chg="del">
          <ac:chgData name="Josh Ellis" userId="4118e93f-e8bf-4d68-b460-a4af45bdaa70" providerId="ADAL" clId="{98DDC80F-6DAD-4888-80D4-183208F438F2}" dt="2022-12-09T06:12:42.246" v="6802" actId="478"/>
          <ac:spMkLst>
            <pc:docMk/>
            <pc:sldMk cId="1219232645" sldId="279"/>
            <ac:spMk id="9" creationId="{0FAEE9EC-40BB-C693-CB77-6536D60F1916}"/>
          </ac:spMkLst>
        </pc:spChg>
        <pc:spChg chg="add mod">
          <ac:chgData name="Josh Ellis" userId="4118e93f-e8bf-4d68-b460-a4af45bdaa70" providerId="ADAL" clId="{98DDC80F-6DAD-4888-80D4-183208F438F2}" dt="2022-12-11T17:26:56.146" v="13230" actId="20578"/>
          <ac:spMkLst>
            <pc:docMk/>
            <pc:sldMk cId="1219232645" sldId="279"/>
            <ac:spMk id="9" creationId="{E1B6AD53-17DE-07E0-5809-3BD44B551C21}"/>
          </ac:spMkLst>
        </pc:spChg>
        <pc:spChg chg="del">
          <ac:chgData name="Josh Ellis" userId="4118e93f-e8bf-4d68-b460-a4af45bdaa70" providerId="ADAL" clId="{98DDC80F-6DAD-4888-80D4-183208F438F2}" dt="2022-12-09T06:12:43.872" v="6803" actId="478"/>
          <ac:spMkLst>
            <pc:docMk/>
            <pc:sldMk cId="1219232645" sldId="279"/>
            <ac:spMk id="12" creationId="{D53028AC-3453-5F3D-1CF5-94ED124C8F7F}"/>
          </ac:spMkLst>
        </pc:spChg>
        <pc:picChg chg="add mod">
          <ac:chgData name="Josh Ellis" userId="4118e93f-e8bf-4d68-b460-a4af45bdaa70" providerId="ADAL" clId="{98DDC80F-6DAD-4888-80D4-183208F438F2}" dt="2022-12-10T00:17:38.946" v="7756" actId="1440"/>
          <ac:picMkLst>
            <pc:docMk/>
            <pc:sldMk cId="1219232645" sldId="279"/>
            <ac:picMk id="5" creationId="{FF6D263F-8F4E-8D1D-9C17-F583EA1D40E8}"/>
          </ac:picMkLst>
        </pc:picChg>
        <pc:picChg chg="del">
          <ac:chgData name="Josh Ellis" userId="4118e93f-e8bf-4d68-b460-a4af45bdaa70" providerId="ADAL" clId="{98DDC80F-6DAD-4888-80D4-183208F438F2}" dt="2022-12-09T06:12:39.569" v="6801" actId="478"/>
          <ac:picMkLst>
            <pc:docMk/>
            <pc:sldMk cId="1219232645" sldId="279"/>
            <ac:picMk id="11" creationId="{0528C411-2725-3D09-B61E-D34CF612256E}"/>
          </ac:picMkLst>
        </pc:picChg>
      </pc:sldChg>
      <pc:sldChg chg="addSp delSp modSp add del mod">
        <pc:chgData name="Josh Ellis" userId="4118e93f-e8bf-4d68-b460-a4af45bdaa70" providerId="ADAL" clId="{98DDC80F-6DAD-4888-80D4-183208F438F2}" dt="2022-12-09T23:22:53.558" v="7195" actId="47"/>
        <pc:sldMkLst>
          <pc:docMk/>
          <pc:sldMk cId="153287085" sldId="280"/>
        </pc:sldMkLst>
        <pc:spChg chg="add mod">
          <ac:chgData name="Josh Ellis" userId="4118e93f-e8bf-4d68-b460-a4af45bdaa70" providerId="ADAL" clId="{98DDC80F-6DAD-4888-80D4-183208F438F2}" dt="2022-12-09T23:17:37.332" v="7065" actId="207"/>
          <ac:spMkLst>
            <pc:docMk/>
            <pc:sldMk cId="153287085" sldId="280"/>
            <ac:spMk id="16" creationId="{44D58273-E384-0BC7-EE8B-FE2E10A3BD5A}"/>
          </ac:spMkLst>
        </pc:spChg>
        <pc:spChg chg="add mod">
          <ac:chgData name="Josh Ellis" userId="4118e93f-e8bf-4d68-b460-a4af45bdaa70" providerId="ADAL" clId="{98DDC80F-6DAD-4888-80D4-183208F438F2}" dt="2022-12-09T23:18:03.629" v="7125" actId="1076"/>
          <ac:spMkLst>
            <pc:docMk/>
            <pc:sldMk cId="153287085" sldId="280"/>
            <ac:spMk id="20" creationId="{B8A0F531-E37E-264D-3B46-E6DB63901AD8}"/>
          </ac:spMkLst>
        </pc:spChg>
        <pc:picChg chg="mod">
          <ac:chgData name="Josh Ellis" userId="4118e93f-e8bf-4d68-b460-a4af45bdaa70" providerId="ADAL" clId="{98DDC80F-6DAD-4888-80D4-183208F438F2}" dt="2022-12-09T23:16:35.844" v="7003" actId="14100"/>
          <ac:picMkLst>
            <pc:docMk/>
            <pc:sldMk cId="153287085" sldId="280"/>
            <ac:picMk id="3" creationId="{8E4E74EA-006C-1EC7-433F-2CB7F5ED3896}"/>
          </ac:picMkLst>
        </pc:picChg>
        <pc:picChg chg="add del mod">
          <ac:chgData name="Josh Ellis" userId="4118e93f-e8bf-4d68-b460-a4af45bdaa70" providerId="ADAL" clId="{98DDC80F-6DAD-4888-80D4-183208F438F2}" dt="2022-12-09T23:06:34.417" v="6915" actId="478"/>
          <ac:picMkLst>
            <pc:docMk/>
            <pc:sldMk cId="153287085" sldId="280"/>
            <ac:picMk id="4" creationId="{6AD7A74E-CA22-6613-A45D-FD47C71BD8CF}"/>
          </ac:picMkLst>
        </pc:picChg>
        <pc:picChg chg="add del mod">
          <ac:chgData name="Josh Ellis" userId="4118e93f-e8bf-4d68-b460-a4af45bdaa70" providerId="ADAL" clId="{98DDC80F-6DAD-4888-80D4-183208F438F2}" dt="2022-12-09T23:06:33.218" v="6914" actId="478"/>
          <ac:picMkLst>
            <pc:docMk/>
            <pc:sldMk cId="153287085" sldId="280"/>
            <ac:picMk id="6" creationId="{776B4FC2-1894-2009-F1E3-20875F15BB4F}"/>
          </ac:picMkLst>
        </pc:picChg>
        <pc:picChg chg="add del mod">
          <ac:chgData name="Josh Ellis" userId="4118e93f-e8bf-4d68-b460-a4af45bdaa70" providerId="ADAL" clId="{98DDC80F-6DAD-4888-80D4-183208F438F2}" dt="2022-12-09T23:08:45.849" v="6935" actId="478"/>
          <ac:picMkLst>
            <pc:docMk/>
            <pc:sldMk cId="153287085" sldId="280"/>
            <ac:picMk id="8" creationId="{03F77685-14A6-037B-3B51-A440A98F8BBD}"/>
          </ac:picMkLst>
        </pc:picChg>
        <pc:picChg chg="add del mod">
          <ac:chgData name="Josh Ellis" userId="4118e93f-e8bf-4d68-b460-a4af45bdaa70" providerId="ADAL" clId="{98DDC80F-6DAD-4888-80D4-183208F438F2}" dt="2022-12-09T23:08:45.522" v="6934" actId="478"/>
          <ac:picMkLst>
            <pc:docMk/>
            <pc:sldMk cId="153287085" sldId="280"/>
            <ac:picMk id="10" creationId="{17430188-A654-9EAF-F8D9-C2CA72AA4C05}"/>
          </ac:picMkLst>
        </pc:picChg>
        <pc:picChg chg="add mod">
          <ac:chgData name="Josh Ellis" userId="4118e93f-e8bf-4d68-b460-a4af45bdaa70" providerId="ADAL" clId="{98DDC80F-6DAD-4888-80D4-183208F438F2}" dt="2022-12-09T23:11:22.567" v="6956" actId="1440"/>
          <ac:picMkLst>
            <pc:docMk/>
            <pc:sldMk cId="153287085" sldId="280"/>
            <ac:picMk id="13" creationId="{5D33CE5E-720A-2CBB-5D77-2B98194895FD}"/>
          </ac:picMkLst>
        </pc:picChg>
        <pc:picChg chg="add del mod">
          <ac:chgData name="Josh Ellis" userId="4118e93f-e8bf-4d68-b460-a4af45bdaa70" providerId="ADAL" clId="{98DDC80F-6DAD-4888-80D4-183208F438F2}" dt="2022-12-09T23:13:16.060" v="6969" actId="478"/>
          <ac:picMkLst>
            <pc:docMk/>
            <pc:sldMk cId="153287085" sldId="280"/>
            <ac:picMk id="15" creationId="{575661CC-FEA0-D569-8B2D-369C9AA0BDFD}"/>
          </ac:picMkLst>
        </pc:picChg>
        <pc:picChg chg="add mod">
          <ac:chgData name="Josh Ellis" userId="4118e93f-e8bf-4d68-b460-a4af45bdaa70" providerId="ADAL" clId="{98DDC80F-6DAD-4888-80D4-183208F438F2}" dt="2022-12-09T23:15:24.087" v="6995" actId="1076"/>
          <ac:picMkLst>
            <pc:docMk/>
            <pc:sldMk cId="153287085" sldId="280"/>
            <ac:picMk id="18" creationId="{C6004861-0D25-E161-4EBD-B8E1A7E517A9}"/>
          </ac:picMkLst>
        </pc:picChg>
      </pc:sldChg>
      <pc:sldChg chg="addSp delSp modSp add mod">
        <pc:chgData name="Josh Ellis" userId="4118e93f-e8bf-4d68-b460-a4af45bdaa70" providerId="ADAL" clId="{98DDC80F-6DAD-4888-80D4-183208F438F2}" dt="2022-12-10T01:02:03.095" v="7881" actId="115"/>
        <pc:sldMkLst>
          <pc:docMk/>
          <pc:sldMk cId="970769103" sldId="281"/>
        </pc:sldMkLst>
        <pc:spChg chg="add mod">
          <ac:chgData name="Josh Ellis" userId="4118e93f-e8bf-4d68-b460-a4af45bdaa70" providerId="ADAL" clId="{98DDC80F-6DAD-4888-80D4-183208F438F2}" dt="2022-12-10T01:02:03.095" v="7881" actId="115"/>
          <ac:spMkLst>
            <pc:docMk/>
            <pc:sldMk cId="970769103" sldId="281"/>
            <ac:spMk id="5" creationId="{90FD8AA4-0929-3C3D-A074-F3F53576F1D9}"/>
          </ac:spMkLst>
        </pc:spChg>
        <pc:spChg chg="mod">
          <ac:chgData name="Josh Ellis" userId="4118e93f-e8bf-4d68-b460-a4af45bdaa70" providerId="ADAL" clId="{98DDC80F-6DAD-4888-80D4-183208F438F2}" dt="2022-12-09T23:21:54.836" v="7189" actId="1076"/>
          <ac:spMkLst>
            <pc:docMk/>
            <pc:sldMk cId="970769103" sldId="281"/>
            <ac:spMk id="16" creationId="{44D58273-E384-0BC7-EE8B-FE2E10A3BD5A}"/>
          </ac:spMkLst>
        </pc:spChg>
        <pc:spChg chg="mod">
          <ac:chgData name="Josh Ellis" userId="4118e93f-e8bf-4d68-b460-a4af45bdaa70" providerId="ADAL" clId="{98DDC80F-6DAD-4888-80D4-183208F438F2}" dt="2022-12-09T23:22:17.387" v="7194" actId="1076"/>
          <ac:spMkLst>
            <pc:docMk/>
            <pc:sldMk cId="970769103" sldId="281"/>
            <ac:spMk id="20" creationId="{B8A0F531-E37E-264D-3B46-E6DB63901AD8}"/>
          </ac:spMkLst>
        </pc:spChg>
        <pc:picChg chg="mod">
          <ac:chgData name="Josh Ellis" userId="4118e93f-e8bf-4d68-b460-a4af45bdaa70" providerId="ADAL" clId="{98DDC80F-6DAD-4888-80D4-183208F438F2}" dt="2022-12-09T23:22:16.968" v="7193" actId="14100"/>
          <ac:picMkLst>
            <pc:docMk/>
            <pc:sldMk cId="970769103" sldId="281"/>
            <ac:picMk id="3" creationId="{8E4E74EA-006C-1EC7-433F-2CB7F5ED3896}"/>
          </ac:picMkLst>
        </pc:picChg>
        <pc:picChg chg="add mod">
          <ac:chgData name="Josh Ellis" userId="4118e93f-e8bf-4d68-b460-a4af45bdaa70" providerId="ADAL" clId="{98DDC80F-6DAD-4888-80D4-183208F438F2}" dt="2022-12-10T01:00:37.663" v="7811" actId="14100"/>
          <ac:picMkLst>
            <pc:docMk/>
            <pc:sldMk cId="970769103" sldId="281"/>
            <ac:picMk id="4" creationId="{6156239F-93C1-7088-F195-FE106021DA97}"/>
          </ac:picMkLst>
        </pc:picChg>
        <pc:picChg chg="del">
          <ac:chgData name="Josh Ellis" userId="4118e93f-e8bf-4d68-b460-a4af45bdaa70" providerId="ADAL" clId="{98DDC80F-6DAD-4888-80D4-183208F438F2}" dt="2022-12-09T23:20:06.237" v="7134" actId="478"/>
          <ac:picMkLst>
            <pc:docMk/>
            <pc:sldMk cId="970769103" sldId="281"/>
            <ac:picMk id="13" creationId="{5D33CE5E-720A-2CBB-5D77-2B98194895FD}"/>
          </ac:picMkLst>
        </pc:picChg>
        <pc:picChg chg="mod">
          <ac:chgData name="Josh Ellis" userId="4118e93f-e8bf-4d68-b460-a4af45bdaa70" providerId="ADAL" clId="{98DDC80F-6DAD-4888-80D4-183208F438F2}" dt="2022-12-10T01:00:39.688" v="7812" actId="14100"/>
          <ac:picMkLst>
            <pc:docMk/>
            <pc:sldMk cId="970769103" sldId="281"/>
            <ac:picMk id="18" creationId="{C6004861-0D25-E161-4EBD-B8E1A7E517A9}"/>
          </ac:picMkLst>
        </pc:picChg>
      </pc:sldChg>
      <pc:sldChg chg="addSp delSp modSp add mod">
        <pc:chgData name="Josh Ellis" userId="4118e93f-e8bf-4d68-b460-a4af45bdaa70" providerId="ADAL" clId="{98DDC80F-6DAD-4888-80D4-183208F438F2}" dt="2022-12-10T00:08:13.315" v="7708" actId="207"/>
        <pc:sldMkLst>
          <pc:docMk/>
          <pc:sldMk cId="1855745595" sldId="282"/>
        </pc:sldMkLst>
        <pc:spChg chg="del">
          <ac:chgData name="Josh Ellis" userId="4118e93f-e8bf-4d68-b460-a4af45bdaa70" providerId="ADAL" clId="{98DDC80F-6DAD-4888-80D4-183208F438F2}" dt="2022-12-09T23:34:57.970" v="7198" actId="478"/>
          <ac:spMkLst>
            <pc:docMk/>
            <pc:sldMk cId="1855745595" sldId="282"/>
            <ac:spMk id="16" creationId="{44D58273-E384-0BC7-EE8B-FE2E10A3BD5A}"/>
          </ac:spMkLst>
        </pc:spChg>
        <pc:spChg chg="mod">
          <ac:chgData name="Josh Ellis" userId="4118e93f-e8bf-4d68-b460-a4af45bdaa70" providerId="ADAL" clId="{98DDC80F-6DAD-4888-80D4-183208F438F2}" dt="2022-12-10T00:08:13.315" v="7708" actId="207"/>
          <ac:spMkLst>
            <pc:docMk/>
            <pc:sldMk cId="1855745595" sldId="282"/>
            <ac:spMk id="19" creationId="{C53B74D0-D678-9F1C-A539-AE8CA87DFEBD}"/>
          </ac:spMkLst>
        </pc:spChg>
        <pc:spChg chg="del">
          <ac:chgData name="Josh Ellis" userId="4118e93f-e8bf-4d68-b460-a4af45bdaa70" providerId="ADAL" clId="{98DDC80F-6DAD-4888-80D4-183208F438F2}" dt="2022-12-09T23:34:58.874" v="7199" actId="478"/>
          <ac:spMkLst>
            <pc:docMk/>
            <pc:sldMk cId="1855745595" sldId="282"/>
            <ac:spMk id="20" creationId="{B8A0F531-E37E-264D-3B46-E6DB63901AD8}"/>
          </ac:spMkLst>
        </pc:spChg>
        <pc:picChg chg="del">
          <ac:chgData name="Josh Ellis" userId="4118e93f-e8bf-4d68-b460-a4af45bdaa70" providerId="ADAL" clId="{98DDC80F-6DAD-4888-80D4-183208F438F2}" dt="2022-12-09T23:34:55.800" v="7197" actId="478"/>
          <ac:picMkLst>
            <pc:docMk/>
            <pc:sldMk cId="1855745595" sldId="282"/>
            <ac:picMk id="3" creationId="{8E4E74EA-006C-1EC7-433F-2CB7F5ED3896}"/>
          </ac:picMkLst>
        </pc:picChg>
        <pc:picChg chg="del">
          <ac:chgData name="Josh Ellis" userId="4118e93f-e8bf-4d68-b460-a4af45bdaa70" providerId="ADAL" clId="{98DDC80F-6DAD-4888-80D4-183208F438F2}" dt="2022-12-09T23:34:59.270" v="7200" actId="478"/>
          <ac:picMkLst>
            <pc:docMk/>
            <pc:sldMk cId="1855745595" sldId="282"/>
            <ac:picMk id="4" creationId="{6156239F-93C1-7088-F195-FE106021DA97}"/>
          </ac:picMkLst>
        </pc:picChg>
        <pc:picChg chg="add del mod">
          <ac:chgData name="Josh Ellis" userId="4118e93f-e8bf-4d68-b460-a4af45bdaa70" providerId="ADAL" clId="{98DDC80F-6DAD-4888-80D4-183208F438F2}" dt="2022-12-09T23:39:44.058" v="7234" actId="478"/>
          <ac:picMkLst>
            <pc:docMk/>
            <pc:sldMk cId="1855745595" sldId="282"/>
            <ac:picMk id="5" creationId="{FB82F209-26C5-32C4-FEC5-7F4728F67281}"/>
          </ac:picMkLst>
        </pc:picChg>
        <pc:picChg chg="add mod">
          <ac:chgData name="Josh Ellis" userId="4118e93f-e8bf-4d68-b460-a4af45bdaa70" providerId="ADAL" clId="{98DDC80F-6DAD-4888-80D4-183208F438F2}" dt="2022-12-09T23:39:58.105" v="7238" actId="1076"/>
          <ac:picMkLst>
            <pc:docMk/>
            <pc:sldMk cId="1855745595" sldId="282"/>
            <ac:picMk id="7" creationId="{E1C2F7F6-4DEB-03B4-7408-A0FB234D3829}"/>
          </ac:picMkLst>
        </pc:picChg>
        <pc:picChg chg="del">
          <ac:chgData name="Josh Ellis" userId="4118e93f-e8bf-4d68-b460-a4af45bdaa70" providerId="ADAL" clId="{98DDC80F-6DAD-4888-80D4-183208F438F2}" dt="2022-12-09T23:35:00.408" v="7201" actId="478"/>
          <ac:picMkLst>
            <pc:docMk/>
            <pc:sldMk cId="1855745595" sldId="282"/>
            <ac:picMk id="18" creationId="{C6004861-0D25-E161-4EBD-B8E1A7E517A9}"/>
          </ac:picMkLst>
        </pc:picChg>
      </pc:sldChg>
      <pc:sldChg chg="addSp delSp add del setBg delDesignElem">
        <pc:chgData name="Josh Ellis" userId="4118e93f-e8bf-4d68-b460-a4af45bdaa70" providerId="ADAL" clId="{98DDC80F-6DAD-4888-80D4-183208F438F2}" dt="2022-12-09T23:19:34.430" v="7130"/>
        <pc:sldMkLst>
          <pc:docMk/>
          <pc:sldMk cId="2755548791" sldId="282"/>
        </pc:sldMkLst>
        <pc:spChg chg="add del">
          <ac:chgData name="Josh Ellis" userId="4118e93f-e8bf-4d68-b460-a4af45bdaa70" providerId="ADAL" clId="{98DDC80F-6DAD-4888-80D4-183208F438F2}" dt="2022-12-09T23:19:34.430" v="7130"/>
          <ac:spMkLst>
            <pc:docMk/>
            <pc:sldMk cId="2755548791" sldId="282"/>
            <ac:spMk id="114" creationId="{257363FD-7E77-4145-9483-331A807ADF0E}"/>
          </ac:spMkLst>
        </pc:spChg>
      </pc:sldChg>
      <pc:sldChg chg="addSp delSp modSp add mod">
        <pc:chgData name="Josh Ellis" userId="4118e93f-e8bf-4d68-b460-a4af45bdaa70" providerId="ADAL" clId="{98DDC80F-6DAD-4888-80D4-183208F438F2}" dt="2022-12-10T01:10:03.960" v="7958" actId="1076"/>
        <pc:sldMkLst>
          <pc:docMk/>
          <pc:sldMk cId="725389636" sldId="283"/>
        </pc:sldMkLst>
        <pc:spChg chg="add mod">
          <ac:chgData name="Josh Ellis" userId="4118e93f-e8bf-4d68-b460-a4af45bdaa70" providerId="ADAL" clId="{98DDC80F-6DAD-4888-80D4-183208F438F2}" dt="2022-12-10T01:09:55.949" v="7957" actId="1076"/>
          <ac:spMkLst>
            <pc:docMk/>
            <pc:sldMk cId="725389636" sldId="283"/>
            <ac:spMk id="5" creationId="{E34F83F1-4EFD-2374-CDD4-3FD079F67C44}"/>
          </ac:spMkLst>
        </pc:spChg>
        <pc:spChg chg="add mod">
          <ac:chgData name="Josh Ellis" userId="4118e93f-e8bf-4d68-b460-a4af45bdaa70" providerId="ADAL" clId="{98DDC80F-6DAD-4888-80D4-183208F438F2}" dt="2022-12-10T01:09:55.949" v="7957" actId="1076"/>
          <ac:spMkLst>
            <pc:docMk/>
            <pc:sldMk cId="725389636" sldId="283"/>
            <ac:spMk id="6" creationId="{455E82BD-A790-24A8-4A6E-DE541803FE72}"/>
          </ac:spMkLst>
        </pc:spChg>
        <pc:spChg chg="add mod">
          <ac:chgData name="Josh Ellis" userId="4118e93f-e8bf-4d68-b460-a4af45bdaa70" providerId="ADAL" clId="{98DDC80F-6DAD-4888-80D4-183208F438F2}" dt="2022-12-10T01:09:55.949" v="7957" actId="1076"/>
          <ac:spMkLst>
            <pc:docMk/>
            <pc:sldMk cId="725389636" sldId="283"/>
            <ac:spMk id="9" creationId="{DD71804C-5057-6CDC-9689-0C5FD87FB02F}"/>
          </ac:spMkLst>
        </pc:spChg>
        <pc:spChg chg="add mod">
          <ac:chgData name="Josh Ellis" userId="4118e93f-e8bf-4d68-b460-a4af45bdaa70" providerId="ADAL" clId="{98DDC80F-6DAD-4888-80D4-183208F438F2}" dt="2022-12-10T01:09:55.949" v="7957" actId="1076"/>
          <ac:spMkLst>
            <pc:docMk/>
            <pc:sldMk cId="725389636" sldId="283"/>
            <ac:spMk id="12" creationId="{91045E09-33C0-0796-BFDD-D04DC323A071}"/>
          </ac:spMkLst>
        </pc:spChg>
        <pc:spChg chg="add mod">
          <ac:chgData name="Josh Ellis" userId="4118e93f-e8bf-4d68-b460-a4af45bdaa70" providerId="ADAL" clId="{98DDC80F-6DAD-4888-80D4-183208F438F2}" dt="2022-12-10T01:09:55.949" v="7957" actId="1076"/>
          <ac:spMkLst>
            <pc:docMk/>
            <pc:sldMk cId="725389636" sldId="283"/>
            <ac:spMk id="14" creationId="{8282DC4B-624E-4979-0F77-2F777E67225A}"/>
          </ac:spMkLst>
        </pc:spChg>
        <pc:spChg chg="mod">
          <ac:chgData name="Josh Ellis" userId="4118e93f-e8bf-4d68-b460-a4af45bdaa70" providerId="ADAL" clId="{98DDC80F-6DAD-4888-80D4-183208F438F2}" dt="2022-12-09T23:55:42.898" v="7351" actId="20577"/>
          <ac:spMkLst>
            <pc:docMk/>
            <pc:sldMk cId="725389636" sldId="283"/>
            <ac:spMk id="19" creationId="{C53B74D0-D678-9F1C-A539-AE8CA87DFEBD}"/>
          </ac:spMkLst>
        </pc:spChg>
        <pc:picChg chg="add mod">
          <ac:chgData name="Josh Ellis" userId="4118e93f-e8bf-4d68-b460-a4af45bdaa70" providerId="ADAL" clId="{98DDC80F-6DAD-4888-80D4-183208F438F2}" dt="2022-12-10T01:10:03.960" v="7958" actId="1076"/>
          <ac:picMkLst>
            <pc:docMk/>
            <pc:sldMk cId="725389636" sldId="283"/>
            <ac:picMk id="3" creationId="{35ADDDFE-E853-F4F2-BE65-280309F49531}"/>
          </ac:picMkLst>
        </pc:picChg>
        <pc:picChg chg="del">
          <ac:chgData name="Josh Ellis" userId="4118e93f-e8bf-4d68-b460-a4af45bdaa70" providerId="ADAL" clId="{98DDC80F-6DAD-4888-80D4-183208F438F2}" dt="2022-12-09T23:55:32.548" v="7316" actId="478"/>
          <ac:picMkLst>
            <pc:docMk/>
            <pc:sldMk cId="725389636" sldId="283"/>
            <ac:picMk id="7" creationId="{E1C2F7F6-4DEB-03B4-7408-A0FB234D3829}"/>
          </ac:picMkLst>
        </pc:picChg>
        <pc:picChg chg="mod">
          <ac:chgData name="Josh Ellis" userId="4118e93f-e8bf-4d68-b460-a4af45bdaa70" providerId="ADAL" clId="{98DDC80F-6DAD-4888-80D4-183208F438F2}" dt="2022-12-10T01:08:25.086" v="7943" actId="1076"/>
          <ac:picMkLst>
            <pc:docMk/>
            <pc:sldMk cId="725389636" sldId="283"/>
            <ac:picMk id="113" creationId="{7EC37D94-9B67-AD3F-CE47-A7D219B3814E}"/>
          </ac:picMkLst>
        </pc:picChg>
      </pc:sldChg>
      <pc:sldChg chg="addSp delSp modSp add mod ord">
        <pc:chgData name="Josh Ellis" userId="4118e93f-e8bf-4d68-b460-a4af45bdaa70" providerId="ADAL" clId="{98DDC80F-6DAD-4888-80D4-183208F438F2}" dt="2022-12-10T04:34:01.776" v="9150" actId="14100"/>
        <pc:sldMkLst>
          <pc:docMk/>
          <pc:sldMk cId="2796311740" sldId="284"/>
        </pc:sldMkLst>
        <pc:spChg chg="del">
          <ac:chgData name="Josh Ellis" userId="4118e93f-e8bf-4d68-b460-a4af45bdaa70" providerId="ADAL" clId="{98DDC80F-6DAD-4888-80D4-183208F438F2}" dt="2022-12-10T00:01:56.962" v="7391" actId="478"/>
          <ac:spMkLst>
            <pc:docMk/>
            <pc:sldMk cId="2796311740" sldId="284"/>
            <ac:spMk id="16" creationId="{44D58273-E384-0BC7-EE8B-FE2E10A3BD5A}"/>
          </ac:spMkLst>
        </pc:spChg>
        <pc:spChg chg="mod">
          <ac:chgData name="Josh Ellis" userId="4118e93f-e8bf-4d68-b460-a4af45bdaa70" providerId="ADAL" clId="{98DDC80F-6DAD-4888-80D4-183208F438F2}" dt="2022-12-10T00:01:52.543" v="7389" actId="20577"/>
          <ac:spMkLst>
            <pc:docMk/>
            <pc:sldMk cId="2796311740" sldId="284"/>
            <ac:spMk id="19" creationId="{C53B74D0-D678-9F1C-A539-AE8CA87DFEBD}"/>
          </ac:spMkLst>
        </pc:spChg>
        <pc:spChg chg="del">
          <ac:chgData name="Josh Ellis" userId="4118e93f-e8bf-4d68-b460-a4af45bdaa70" providerId="ADAL" clId="{98DDC80F-6DAD-4888-80D4-183208F438F2}" dt="2022-12-10T00:01:57.391" v="7392" actId="478"/>
          <ac:spMkLst>
            <pc:docMk/>
            <pc:sldMk cId="2796311740" sldId="284"/>
            <ac:spMk id="20" creationId="{B8A0F531-E37E-264D-3B46-E6DB63901AD8}"/>
          </ac:spMkLst>
        </pc:spChg>
        <pc:picChg chg="del">
          <ac:chgData name="Josh Ellis" userId="4118e93f-e8bf-4d68-b460-a4af45bdaa70" providerId="ADAL" clId="{98DDC80F-6DAD-4888-80D4-183208F438F2}" dt="2022-12-10T00:01:56.014" v="7390" actId="478"/>
          <ac:picMkLst>
            <pc:docMk/>
            <pc:sldMk cId="2796311740" sldId="284"/>
            <ac:picMk id="3" creationId="{8E4E74EA-006C-1EC7-433F-2CB7F5ED3896}"/>
          </ac:picMkLst>
        </pc:picChg>
        <pc:picChg chg="del">
          <ac:chgData name="Josh Ellis" userId="4118e93f-e8bf-4d68-b460-a4af45bdaa70" providerId="ADAL" clId="{98DDC80F-6DAD-4888-80D4-183208F438F2}" dt="2022-12-10T00:01:57.880" v="7393" actId="478"/>
          <ac:picMkLst>
            <pc:docMk/>
            <pc:sldMk cId="2796311740" sldId="284"/>
            <ac:picMk id="4" creationId="{6156239F-93C1-7088-F195-FE106021DA97}"/>
          </ac:picMkLst>
        </pc:picChg>
        <pc:picChg chg="add mod">
          <ac:chgData name="Josh Ellis" userId="4118e93f-e8bf-4d68-b460-a4af45bdaa70" providerId="ADAL" clId="{98DDC80F-6DAD-4888-80D4-183208F438F2}" dt="2022-12-10T00:02:30.937" v="7404" actId="1440"/>
          <ac:picMkLst>
            <pc:docMk/>
            <pc:sldMk cId="2796311740" sldId="284"/>
            <ac:picMk id="5" creationId="{066043A3-EEFB-858F-70D8-2C282136DCDC}"/>
          </ac:picMkLst>
        </pc:picChg>
        <pc:picChg chg="add mod">
          <ac:chgData name="Josh Ellis" userId="4118e93f-e8bf-4d68-b460-a4af45bdaa70" providerId="ADAL" clId="{98DDC80F-6DAD-4888-80D4-183208F438F2}" dt="2022-12-10T00:02:35.594" v="7406" actId="1076"/>
          <ac:picMkLst>
            <pc:docMk/>
            <pc:sldMk cId="2796311740" sldId="284"/>
            <ac:picMk id="7" creationId="{0D159A7A-DCCD-9118-DC0E-3E8D05D6A6B5}"/>
          </ac:picMkLst>
        </pc:picChg>
        <pc:picChg chg="mod">
          <ac:chgData name="Josh Ellis" userId="4118e93f-e8bf-4d68-b460-a4af45bdaa70" providerId="ADAL" clId="{98DDC80F-6DAD-4888-80D4-183208F438F2}" dt="2022-12-10T04:34:01.776" v="9150" actId="14100"/>
          <ac:picMkLst>
            <pc:docMk/>
            <pc:sldMk cId="2796311740" sldId="284"/>
            <ac:picMk id="11" creationId="{DDFC7EBA-5132-77D2-179D-156983648461}"/>
          </ac:picMkLst>
        </pc:picChg>
        <pc:picChg chg="del">
          <ac:chgData name="Josh Ellis" userId="4118e93f-e8bf-4d68-b460-a4af45bdaa70" providerId="ADAL" clId="{98DDC80F-6DAD-4888-80D4-183208F438F2}" dt="2022-12-10T00:01:58.398" v="7394" actId="478"/>
          <ac:picMkLst>
            <pc:docMk/>
            <pc:sldMk cId="2796311740" sldId="284"/>
            <ac:picMk id="18" creationId="{C6004861-0D25-E161-4EBD-B8E1A7E517A9}"/>
          </ac:picMkLst>
        </pc:picChg>
        <pc:picChg chg="mod">
          <ac:chgData name="Josh Ellis" userId="4118e93f-e8bf-4d68-b460-a4af45bdaa70" providerId="ADAL" clId="{98DDC80F-6DAD-4888-80D4-183208F438F2}" dt="2022-12-10T04:33:39.322" v="9145" actId="14100"/>
          <ac:picMkLst>
            <pc:docMk/>
            <pc:sldMk cId="2796311740" sldId="284"/>
            <ac:picMk id="113" creationId="{7EC37D94-9B67-AD3F-CE47-A7D219B3814E}"/>
          </ac:picMkLst>
        </pc:picChg>
      </pc:sldChg>
      <pc:sldChg chg="addSp delSp modSp add mod ord">
        <pc:chgData name="Josh Ellis" userId="4118e93f-e8bf-4d68-b460-a4af45bdaa70" providerId="ADAL" clId="{98DDC80F-6DAD-4888-80D4-183208F438F2}" dt="2022-12-11T00:51:07.458" v="10748" actId="12"/>
        <pc:sldMkLst>
          <pc:docMk/>
          <pc:sldMk cId="72136352" sldId="285"/>
        </pc:sldMkLst>
        <pc:spChg chg="del">
          <ac:chgData name="Josh Ellis" userId="4118e93f-e8bf-4d68-b460-a4af45bdaa70" providerId="ADAL" clId="{98DDC80F-6DAD-4888-80D4-183208F438F2}" dt="2022-12-10T00:57:42.753" v="7767" actId="478"/>
          <ac:spMkLst>
            <pc:docMk/>
            <pc:sldMk cId="72136352" sldId="285"/>
            <ac:spMk id="2" creationId="{A637DF5F-426D-CFCB-74F8-68CABCCBB546}"/>
          </ac:spMkLst>
        </pc:spChg>
        <pc:spChg chg="del">
          <ac:chgData name="Josh Ellis" userId="4118e93f-e8bf-4d68-b460-a4af45bdaa70" providerId="ADAL" clId="{98DDC80F-6DAD-4888-80D4-183208F438F2}" dt="2022-12-10T00:57:59.208" v="7769" actId="478"/>
          <ac:spMkLst>
            <pc:docMk/>
            <pc:sldMk cId="72136352" sldId="285"/>
            <ac:spMk id="3" creationId="{F0A30C14-3EBD-EDCE-7415-3392C7936234}"/>
          </ac:spMkLst>
        </pc:spChg>
        <pc:spChg chg="mod">
          <ac:chgData name="Josh Ellis" userId="4118e93f-e8bf-4d68-b460-a4af45bdaa70" providerId="ADAL" clId="{98DDC80F-6DAD-4888-80D4-183208F438F2}" dt="2022-12-10T18:58:01.820" v="9592" actId="20577"/>
          <ac:spMkLst>
            <pc:docMk/>
            <pc:sldMk cId="72136352" sldId="285"/>
            <ac:spMk id="4" creationId="{AE0545D4-245B-4BF3-DC17-651207323430}"/>
          </ac:spMkLst>
        </pc:spChg>
        <pc:spChg chg="add mod">
          <ac:chgData name="Josh Ellis" userId="4118e93f-e8bf-4d68-b460-a4af45bdaa70" providerId="ADAL" clId="{98DDC80F-6DAD-4888-80D4-183208F438F2}" dt="2022-12-11T00:49:47.909" v="10745" actId="20577"/>
          <ac:spMkLst>
            <pc:docMk/>
            <pc:sldMk cId="72136352" sldId="285"/>
            <ac:spMk id="7" creationId="{755B1AF3-4876-49AF-A460-B43694929442}"/>
          </ac:spMkLst>
        </pc:spChg>
        <pc:spChg chg="add mod">
          <ac:chgData name="Josh Ellis" userId="4118e93f-e8bf-4d68-b460-a4af45bdaa70" providerId="ADAL" clId="{98DDC80F-6DAD-4888-80D4-183208F438F2}" dt="2022-12-11T00:51:07.458" v="10748" actId="12"/>
          <ac:spMkLst>
            <pc:docMk/>
            <pc:sldMk cId="72136352" sldId="285"/>
            <ac:spMk id="8" creationId="{52FDABD7-CDEB-6F14-45E8-26A71542C5C7}"/>
          </ac:spMkLst>
        </pc:spChg>
        <pc:picChg chg="add del mod">
          <ac:chgData name="Josh Ellis" userId="4118e93f-e8bf-4d68-b460-a4af45bdaa70" providerId="ADAL" clId="{98DDC80F-6DAD-4888-80D4-183208F438F2}" dt="2022-12-10T18:56:39.695" v="9479" actId="478"/>
          <ac:picMkLst>
            <pc:docMk/>
            <pc:sldMk cId="72136352" sldId="285"/>
            <ac:picMk id="3" creationId="{1D4E6039-1214-844A-0E3A-C39BE3DFA210}"/>
          </ac:picMkLst>
        </pc:picChg>
        <pc:picChg chg="del">
          <ac:chgData name="Josh Ellis" userId="4118e93f-e8bf-4d68-b460-a4af45bdaa70" providerId="ADAL" clId="{98DDC80F-6DAD-4888-80D4-183208F438F2}" dt="2022-12-10T00:57:43.228" v="7768" actId="478"/>
          <ac:picMkLst>
            <pc:docMk/>
            <pc:sldMk cId="72136352" sldId="285"/>
            <ac:picMk id="5" creationId="{FF6D263F-8F4E-8D1D-9C17-F583EA1D40E8}"/>
          </ac:picMkLst>
        </pc:picChg>
        <pc:picChg chg="add del mod">
          <ac:chgData name="Josh Ellis" userId="4118e93f-e8bf-4d68-b460-a4af45bdaa70" providerId="ADAL" clId="{98DDC80F-6DAD-4888-80D4-183208F438F2}" dt="2022-12-10T18:52:41.391" v="9469" actId="478"/>
          <ac:picMkLst>
            <pc:docMk/>
            <pc:sldMk cId="72136352" sldId="285"/>
            <ac:picMk id="9" creationId="{487DB73E-559D-CD0C-8FF2-F31B7784CD09}"/>
          </ac:picMkLst>
        </pc:picChg>
        <pc:picChg chg="add mod">
          <ac:chgData name="Josh Ellis" userId="4118e93f-e8bf-4d68-b460-a4af45bdaa70" providerId="ADAL" clId="{98DDC80F-6DAD-4888-80D4-183208F438F2}" dt="2022-12-10T18:56:54.760" v="9486" actId="14100"/>
          <ac:picMkLst>
            <pc:docMk/>
            <pc:sldMk cId="72136352" sldId="285"/>
            <ac:picMk id="11" creationId="{26244160-F4A4-ED0E-3B62-B3EB11AD4C98}"/>
          </ac:picMkLst>
        </pc:picChg>
        <pc:picChg chg="mod">
          <ac:chgData name="Josh Ellis" userId="4118e93f-e8bf-4d68-b460-a4af45bdaa70" providerId="ADAL" clId="{98DDC80F-6DAD-4888-80D4-183208F438F2}" dt="2022-12-10T03:26:48.744" v="8936" actId="1076"/>
          <ac:picMkLst>
            <pc:docMk/>
            <pc:sldMk cId="72136352" sldId="285"/>
            <ac:picMk id="113" creationId="{7EC37D94-9B67-AD3F-CE47-A7D219B3814E}"/>
          </ac:picMkLst>
        </pc:picChg>
      </pc:sldChg>
      <pc:sldChg chg="addSp delSp modSp add mod ord">
        <pc:chgData name="Josh Ellis" userId="4118e93f-e8bf-4d68-b460-a4af45bdaa70" providerId="ADAL" clId="{98DDC80F-6DAD-4888-80D4-183208F438F2}" dt="2022-12-11T17:33:50.085" v="13249" actId="20577"/>
        <pc:sldMkLst>
          <pc:docMk/>
          <pc:sldMk cId="397294881" sldId="286"/>
        </pc:sldMkLst>
        <pc:spChg chg="add mod">
          <ac:chgData name="Josh Ellis" userId="4118e93f-e8bf-4d68-b460-a4af45bdaa70" providerId="ADAL" clId="{98DDC80F-6DAD-4888-80D4-183208F438F2}" dt="2022-12-11T01:14:04.901" v="11745" actId="1076"/>
          <ac:spMkLst>
            <pc:docMk/>
            <pc:sldMk cId="397294881" sldId="286"/>
            <ac:spMk id="2" creationId="{33350044-D00F-BF94-C54A-C98159ADDF06}"/>
          </ac:spMkLst>
        </pc:spChg>
        <pc:spChg chg="add mod">
          <ac:chgData name="Josh Ellis" userId="4118e93f-e8bf-4d68-b460-a4af45bdaa70" providerId="ADAL" clId="{98DDC80F-6DAD-4888-80D4-183208F438F2}" dt="2022-12-11T01:14:16.916" v="11747" actId="1076"/>
          <ac:spMkLst>
            <pc:docMk/>
            <pc:sldMk cId="397294881" sldId="286"/>
            <ac:spMk id="3" creationId="{E18FC47C-8EC8-AF43-3534-1B12C803D5A7}"/>
          </ac:spMkLst>
        </pc:spChg>
        <pc:spChg chg="add mod">
          <ac:chgData name="Josh Ellis" userId="4118e93f-e8bf-4d68-b460-a4af45bdaa70" providerId="ADAL" clId="{98DDC80F-6DAD-4888-80D4-183208F438F2}" dt="2022-12-11T01:58:16.332" v="12486" actId="1076"/>
          <ac:spMkLst>
            <pc:docMk/>
            <pc:sldMk cId="397294881" sldId="286"/>
            <ac:spMk id="4" creationId="{83C89F59-3E53-6215-4549-A52A319D79BF}"/>
          </ac:spMkLst>
        </pc:spChg>
        <pc:spChg chg="del">
          <ac:chgData name="Josh Ellis" userId="4118e93f-e8bf-4d68-b460-a4af45bdaa70" providerId="ADAL" clId="{98DDC80F-6DAD-4888-80D4-183208F438F2}" dt="2022-12-10T01:54:38.554" v="7964" actId="478"/>
          <ac:spMkLst>
            <pc:docMk/>
            <pc:sldMk cId="397294881" sldId="286"/>
            <ac:spMk id="4" creationId="{AE0545D4-245B-4BF3-DC17-651207323430}"/>
          </ac:spMkLst>
        </pc:spChg>
        <pc:spChg chg="add del mod">
          <ac:chgData name="Josh Ellis" userId="4118e93f-e8bf-4d68-b460-a4af45bdaa70" providerId="ADAL" clId="{98DDC80F-6DAD-4888-80D4-183208F438F2}" dt="2022-12-10T02:08:28.458" v="8284" actId="478"/>
          <ac:spMkLst>
            <pc:docMk/>
            <pc:sldMk cId="397294881" sldId="286"/>
            <ac:spMk id="5" creationId="{C861EA9D-16E3-C014-2C1B-03F2A7D994F4}"/>
          </ac:spMkLst>
        </pc:spChg>
        <pc:spChg chg="del mod">
          <ac:chgData name="Josh Ellis" userId="4118e93f-e8bf-4d68-b460-a4af45bdaa70" providerId="ADAL" clId="{98DDC80F-6DAD-4888-80D4-183208F438F2}" dt="2022-12-10T02:14:18.548" v="8435" actId="478"/>
          <ac:spMkLst>
            <pc:docMk/>
            <pc:sldMk cId="397294881" sldId="286"/>
            <ac:spMk id="6" creationId="{7E45A78B-F408-FA22-5761-B8742992B571}"/>
          </ac:spMkLst>
        </pc:spChg>
        <pc:spChg chg="mod">
          <ac:chgData name="Josh Ellis" userId="4118e93f-e8bf-4d68-b460-a4af45bdaa70" providerId="ADAL" clId="{98DDC80F-6DAD-4888-80D4-183208F438F2}" dt="2022-12-11T17:33:50.085" v="13249" actId="20577"/>
          <ac:spMkLst>
            <pc:docMk/>
            <pc:sldMk cId="397294881" sldId="286"/>
            <ac:spMk id="7" creationId="{755B1AF3-4876-49AF-A460-B43694929442}"/>
          </ac:spMkLst>
        </pc:spChg>
        <pc:spChg chg="del">
          <ac:chgData name="Josh Ellis" userId="4118e93f-e8bf-4d68-b460-a4af45bdaa70" providerId="ADAL" clId="{98DDC80F-6DAD-4888-80D4-183208F438F2}" dt="2022-12-10T01:54:34.850" v="7963" actId="478"/>
          <ac:spMkLst>
            <pc:docMk/>
            <pc:sldMk cId="397294881" sldId="286"/>
            <ac:spMk id="8" creationId="{52FDABD7-CDEB-6F14-45E8-26A71542C5C7}"/>
          </ac:spMkLst>
        </pc:spChg>
        <pc:spChg chg="add del mod">
          <ac:chgData name="Josh Ellis" userId="4118e93f-e8bf-4d68-b460-a4af45bdaa70" providerId="ADAL" clId="{98DDC80F-6DAD-4888-80D4-183208F438F2}" dt="2022-12-10T02:12:16.867" v="8394" actId="478"/>
          <ac:spMkLst>
            <pc:docMk/>
            <pc:sldMk cId="397294881" sldId="286"/>
            <ac:spMk id="13" creationId="{12F8EB01-C876-DC83-C33D-F0A01C9DDB75}"/>
          </ac:spMkLst>
        </pc:spChg>
        <pc:spChg chg="add del mod">
          <ac:chgData name="Josh Ellis" userId="4118e93f-e8bf-4d68-b460-a4af45bdaa70" providerId="ADAL" clId="{98DDC80F-6DAD-4888-80D4-183208F438F2}" dt="2022-12-10T02:12:18.076" v="8395" actId="478"/>
          <ac:spMkLst>
            <pc:docMk/>
            <pc:sldMk cId="397294881" sldId="286"/>
            <ac:spMk id="14" creationId="{B35EC42E-AF7F-952C-A911-0A644D8278AD}"/>
          </ac:spMkLst>
        </pc:spChg>
        <pc:spChg chg="add del mod">
          <ac:chgData name="Josh Ellis" userId="4118e93f-e8bf-4d68-b460-a4af45bdaa70" providerId="ADAL" clId="{98DDC80F-6DAD-4888-80D4-183208F438F2}" dt="2022-12-10T02:12:18.912" v="8396" actId="478"/>
          <ac:spMkLst>
            <pc:docMk/>
            <pc:sldMk cId="397294881" sldId="286"/>
            <ac:spMk id="15" creationId="{BE692795-5FEA-AD6D-6A5A-F81B349E2248}"/>
          </ac:spMkLst>
        </pc:spChg>
        <pc:spChg chg="add del mod">
          <ac:chgData name="Josh Ellis" userId="4118e93f-e8bf-4d68-b460-a4af45bdaa70" providerId="ADAL" clId="{98DDC80F-6DAD-4888-80D4-183208F438F2}" dt="2022-12-10T02:12:19.768" v="8397" actId="478"/>
          <ac:spMkLst>
            <pc:docMk/>
            <pc:sldMk cId="397294881" sldId="286"/>
            <ac:spMk id="16" creationId="{656D26D8-AFFB-6B9C-A899-86C2E1A79689}"/>
          </ac:spMkLst>
        </pc:spChg>
        <pc:spChg chg="add del mod">
          <ac:chgData name="Josh Ellis" userId="4118e93f-e8bf-4d68-b460-a4af45bdaa70" providerId="ADAL" clId="{98DDC80F-6DAD-4888-80D4-183208F438F2}" dt="2022-12-10T02:12:20.902" v="8398" actId="478"/>
          <ac:spMkLst>
            <pc:docMk/>
            <pc:sldMk cId="397294881" sldId="286"/>
            <ac:spMk id="17" creationId="{322E5498-4A8B-CD91-6F4F-E3ED65619C44}"/>
          </ac:spMkLst>
        </pc:spChg>
        <pc:spChg chg="add del mod">
          <ac:chgData name="Josh Ellis" userId="4118e93f-e8bf-4d68-b460-a4af45bdaa70" providerId="ADAL" clId="{98DDC80F-6DAD-4888-80D4-183208F438F2}" dt="2022-12-10T02:12:32.401" v="8403" actId="478"/>
          <ac:spMkLst>
            <pc:docMk/>
            <pc:sldMk cId="397294881" sldId="286"/>
            <ac:spMk id="18" creationId="{C0147AC0-0659-3B43-FD6F-4FF04518FF00}"/>
          </ac:spMkLst>
        </pc:spChg>
        <pc:picChg chg="add del mod">
          <ac:chgData name="Josh Ellis" userId="4118e93f-e8bf-4d68-b460-a4af45bdaa70" providerId="ADAL" clId="{98DDC80F-6DAD-4888-80D4-183208F438F2}" dt="2022-12-10T02:12:10.209" v="8392" actId="478"/>
          <ac:picMkLst>
            <pc:docMk/>
            <pc:sldMk cId="397294881" sldId="286"/>
            <ac:picMk id="3" creationId="{46D17FA7-989A-2E40-88B3-9A0B1AF2D79C}"/>
          </ac:picMkLst>
        </pc:picChg>
        <pc:picChg chg="add mod">
          <ac:chgData name="Josh Ellis" userId="4118e93f-e8bf-4d68-b460-a4af45bdaa70" providerId="ADAL" clId="{98DDC80F-6DAD-4888-80D4-183208F438F2}" dt="2022-12-11T01:58:06.861" v="12483" actId="1076"/>
          <ac:picMkLst>
            <pc:docMk/>
            <pc:sldMk cId="397294881" sldId="286"/>
            <ac:picMk id="6" creationId="{43751BEB-1EF2-2CD6-C6DC-628E57C3C225}"/>
          </ac:picMkLst>
        </pc:picChg>
        <pc:picChg chg="del">
          <ac:chgData name="Josh Ellis" userId="4118e93f-e8bf-4d68-b460-a4af45bdaa70" providerId="ADAL" clId="{98DDC80F-6DAD-4888-80D4-183208F438F2}" dt="2022-12-10T01:54:30.812" v="7962" actId="478"/>
          <ac:picMkLst>
            <pc:docMk/>
            <pc:sldMk cId="397294881" sldId="286"/>
            <ac:picMk id="9" creationId="{487DB73E-559D-CD0C-8FF2-F31B7784CD09}"/>
          </ac:picMkLst>
        </pc:picChg>
        <pc:picChg chg="add del mod">
          <ac:chgData name="Josh Ellis" userId="4118e93f-e8bf-4d68-b460-a4af45bdaa70" providerId="ADAL" clId="{98DDC80F-6DAD-4888-80D4-183208F438F2}" dt="2022-12-10T02:15:16.811" v="8436" actId="478"/>
          <ac:picMkLst>
            <pc:docMk/>
            <pc:sldMk cId="397294881" sldId="286"/>
            <ac:picMk id="12" creationId="{1ACD0E64-3B36-D8A7-8C9E-0D45FDA89735}"/>
          </ac:picMkLst>
        </pc:picChg>
        <pc:picChg chg="add mod">
          <ac:chgData name="Josh Ellis" userId="4118e93f-e8bf-4d68-b460-a4af45bdaa70" providerId="ADAL" clId="{98DDC80F-6DAD-4888-80D4-183208F438F2}" dt="2022-12-10T02:15:39.527" v="8444" actId="1076"/>
          <ac:picMkLst>
            <pc:docMk/>
            <pc:sldMk cId="397294881" sldId="286"/>
            <ac:picMk id="20" creationId="{79FE524D-0623-4996-B360-FE25EEB3DC8C}"/>
          </ac:picMkLst>
        </pc:picChg>
        <pc:picChg chg="add mod">
          <ac:chgData name="Josh Ellis" userId="4118e93f-e8bf-4d68-b460-a4af45bdaa70" providerId="ADAL" clId="{98DDC80F-6DAD-4888-80D4-183208F438F2}" dt="2022-12-11T01:15:01" v="11781" actId="207"/>
          <ac:picMkLst>
            <pc:docMk/>
            <pc:sldMk cId="397294881" sldId="286"/>
            <ac:picMk id="22" creationId="{8552D6C8-5A06-425C-0EAB-89FD6255A8AF}"/>
          </ac:picMkLst>
        </pc:picChg>
        <pc:picChg chg="add del mod">
          <ac:chgData name="Josh Ellis" userId="4118e93f-e8bf-4d68-b460-a4af45bdaa70" providerId="ADAL" clId="{98DDC80F-6DAD-4888-80D4-183208F438F2}" dt="2022-12-10T02:18:29.993" v="8473" actId="478"/>
          <ac:picMkLst>
            <pc:docMk/>
            <pc:sldMk cId="397294881" sldId="286"/>
            <ac:picMk id="24" creationId="{5D0A0552-0FD5-45CB-3FCA-62A7B6A85A63}"/>
          </ac:picMkLst>
        </pc:picChg>
        <pc:picChg chg="add del mod">
          <ac:chgData name="Josh Ellis" userId="4118e93f-e8bf-4d68-b460-a4af45bdaa70" providerId="ADAL" clId="{98DDC80F-6DAD-4888-80D4-183208F438F2}" dt="2022-12-10T02:19:48.904" v="8489" actId="478"/>
          <ac:picMkLst>
            <pc:docMk/>
            <pc:sldMk cId="397294881" sldId="286"/>
            <ac:picMk id="26" creationId="{DF5DC824-DB28-955F-3D29-F04A227BFEF0}"/>
          </ac:picMkLst>
        </pc:picChg>
        <pc:picChg chg="add del mod">
          <ac:chgData name="Josh Ellis" userId="4118e93f-e8bf-4d68-b460-a4af45bdaa70" providerId="ADAL" clId="{98DDC80F-6DAD-4888-80D4-183208F438F2}" dt="2022-12-10T02:19:46.555" v="8488" actId="478"/>
          <ac:picMkLst>
            <pc:docMk/>
            <pc:sldMk cId="397294881" sldId="286"/>
            <ac:picMk id="28" creationId="{30FEA4EC-F03A-E1F9-3263-97449EE8C362}"/>
          </ac:picMkLst>
        </pc:picChg>
        <pc:picChg chg="add del mod">
          <ac:chgData name="Josh Ellis" userId="4118e93f-e8bf-4d68-b460-a4af45bdaa70" providerId="ADAL" clId="{98DDC80F-6DAD-4888-80D4-183208F438F2}" dt="2022-12-10T02:19:54.134" v="8490" actId="1076"/>
          <ac:picMkLst>
            <pc:docMk/>
            <pc:sldMk cId="397294881" sldId="286"/>
            <ac:picMk id="113" creationId="{7EC37D94-9B67-AD3F-CE47-A7D219B3814E}"/>
          </ac:picMkLst>
        </pc:picChg>
      </pc:sldChg>
      <pc:sldChg chg="addSp delSp modSp add mod ord">
        <pc:chgData name="Josh Ellis" userId="4118e93f-e8bf-4d68-b460-a4af45bdaa70" providerId="ADAL" clId="{98DDC80F-6DAD-4888-80D4-183208F438F2}" dt="2022-12-12T03:20:00.114" v="13285" actId="166"/>
        <pc:sldMkLst>
          <pc:docMk/>
          <pc:sldMk cId="2769050033" sldId="287"/>
        </pc:sldMkLst>
        <pc:spChg chg="add mod">
          <ac:chgData name="Josh Ellis" userId="4118e93f-e8bf-4d68-b460-a4af45bdaa70" providerId="ADAL" clId="{98DDC80F-6DAD-4888-80D4-183208F438F2}" dt="2022-12-11T01:01:34.949" v="11063" actId="122"/>
          <ac:spMkLst>
            <pc:docMk/>
            <pc:sldMk cId="2769050033" sldId="287"/>
            <ac:spMk id="3" creationId="{6C3E2470-0201-0313-180F-20D31A61CD6F}"/>
          </ac:spMkLst>
        </pc:spChg>
        <pc:spChg chg="mod">
          <ac:chgData name="Josh Ellis" userId="4118e93f-e8bf-4d68-b460-a4af45bdaa70" providerId="ADAL" clId="{98DDC80F-6DAD-4888-80D4-183208F438F2}" dt="2022-12-12T03:19:57.134" v="13284" actId="1076"/>
          <ac:spMkLst>
            <pc:docMk/>
            <pc:sldMk cId="2769050033" sldId="287"/>
            <ac:spMk id="4" creationId="{AE0545D4-245B-4BF3-DC17-651207323430}"/>
          </ac:spMkLst>
        </pc:spChg>
        <pc:spChg chg="mod">
          <ac:chgData name="Josh Ellis" userId="4118e93f-e8bf-4d68-b460-a4af45bdaa70" providerId="ADAL" clId="{98DDC80F-6DAD-4888-80D4-183208F438F2}" dt="2022-12-11T00:59:05.781" v="10913" actId="20577"/>
          <ac:spMkLst>
            <pc:docMk/>
            <pc:sldMk cId="2769050033" sldId="287"/>
            <ac:spMk id="7" creationId="{755B1AF3-4876-49AF-A460-B43694929442}"/>
          </ac:spMkLst>
        </pc:spChg>
        <pc:spChg chg="mod">
          <ac:chgData name="Josh Ellis" userId="4118e93f-e8bf-4d68-b460-a4af45bdaa70" providerId="ADAL" clId="{98DDC80F-6DAD-4888-80D4-183208F438F2}" dt="2022-12-11T01:09:20.116" v="11644" actId="20577"/>
          <ac:spMkLst>
            <pc:docMk/>
            <pc:sldMk cId="2769050033" sldId="287"/>
            <ac:spMk id="8" creationId="{52FDABD7-CDEB-6F14-45E8-26A71542C5C7}"/>
          </ac:spMkLst>
        </pc:spChg>
        <pc:picChg chg="add del mod">
          <ac:chgData name="Josh Ellis" userId="4118e93f-e8bf-4d68-b460-a4af45bdaa70" providerId="ADAL" clId="{98DDC80F-6DAD-4888-80D4-183208F438F2}" dt="2022-12-11T17:43:19.205" v="13255" actId="478"/>
          <ac:picMkLst>
            <pc:docMk/>
            <pc:sldMk cId="2769050033" sldId="287"/>
            <ac:picMk id="2" creationId="{403FCC67-9BCE-9A24-68FC-BABBF000AA3E}"/>
          </ac:picMkLst>
        </pc:picChg>
        <pc:picChg chg="del">
          <ac:chgData name="Josh Ellis" userId="4118e93f-e8bf-4d68-b460-a4af45bdaa70" providerId="ADAL" clId="{98DDC80F-6DAD-4888-80D4-183208F438F2}" dt="2022-12-10T02:10:45.378" v="8329" actId="478"/>
          <ac:picMkLst>
            <pc:docMk/>
            <pc:sldMk cId="2769050033" sldId="287"/>
            <ac:picMk id="9" creationId="{487DB73E-559D-CD0C-8FF2-F31B7784CD09}"/>
          </ac:picMkLst>
        </pc:picChg>
        <pc:picChg chg="add del mod">
          <ac:chgData name="Josh Ellis" userId="4118e93f-e8bf-4d68-b460-a4af45bdaa70" providerId="ADAL" clId="{98DDC80F-6DAD-4888-80D4-183208F438F2}" dt="2022-12-12T03:19:30.556" v="13275" actId="478"/>
          <ac:picMkLst>
            <pc:docMk/>
            <pc:sldMk cId="2769050033" sldId="287"/>
            <ac:picMk id="11" creationId="{2F195984-BA49-BCC5-8EA7-4F88534ABA25}"/>
          </ac:picMkLst>
        </pc:picChg>
        <pc:picChg chg="add mod">
          <ac:chgData name="Josh Ellis" userId="4118e93f-e8bf-4d68-b460-a4af45bdaa70" providerId="ADAL" clId="{98DDC80F-6DAD-4888-80D4-183208F438F2}" dt="2022-12-12T03:19:53.638" v="13282" actId="1076"/>
          <ac:picMkLst>
            <pc:docMk/>
            <pc:sldMk cId="2769050033" sldId="287"/>
            <ac:picMk id="15" creationId="{FEF068E9-F12C-CFB9-7CC6-5379D5A42FF8}"/>
          </ac:picMkLst>
        </pc:picChg>
        <pc:picChg chg="mod">
          <ac:chgData name="Josh Ellis" userId="4118e93f-e8bf-4d68-b460-a4af45bdaa70" providerId="ADAL" clId="{98DDC80F-6DAD-4888-80D4-183208F438F2}" dt="2022-12-10T03:58:03.249" v="9138" actId="1076"/>
          <ac:picMkLst>
            <pc:docMk/>
            <pc:sldMk cId="2769050033" sldId="287"/>
            <ac:picMk id="113" creationId="{7EC37D94-9B67-AD3F-CE47-A7D219B3814E}"/>
          </ac:picMkLst>
        </pc:picChg>
        <pc:cxnChg chg="add mod ord">
          <ac:chgData name="Josh Ellis" userId="4118e93f-e8bf-4d68-b460-a4af45bdaa70" providerId="ADAL" clId="{98DDC80F-6DAD-4888-80D4-183208F438F2}" dt="2022-12-12T03:20:00.114" v="13285" actId="166"/>
          <ac:cxnSpMkLst>
            <pc:docMk/>
            <pc:sldMk cId="2769050033" sldId="287"/>
            <ac:cxnSpMk id="9" creationId="{196100D0-E573-4F55-BAAD-6A09EDAE9A97}"/>
          </ac:cxnSpMkLst>
        </pc:cxnChg>
      </pc:sldChg>
      <pc:sldChg chg="addSp delSp modSp add mod ord delAnim modAnim">
        <pc:chgData name="Josh Ellis" userId="4118e93f-e8bf-4d68-b460-a4af45bdaa70" providerId="ADAL" clId="{98DDC80F-6DAD-4888-80D4-183208F438F2}" dt="2022-12-12T03:18:47.334" v="13274" actId="1076"/>
        <pc:sldMkLst>
          <pc:docMk/>
          <pc:sldMk cId="379899384" sldId="288"/>
        </pc:sldMkLst>
        <pc:spChg chg="add mod ord">
          <ac:chgData name="Josh Ellis" userId="4118e93f-e8bf-4d68-b460-a4af45bdaa70" providerId="ADAL" clId="{98DDC80F-6DAD-4888-80D4-183208F438F2}" dt="2022-12-11T16:41:47.125" v="12863" actId="1076"/>
          <ac:spMkLst>
            <pc:docMk/>
            <pc:sldMk cId="379899384" sldId="288"/>
            <ac:spMk id="2" creationId="{2BD3326C-EE23-435B-292A-8AD9FF21D9C4}"/>
          </ac:spMkLst>
        </pc:spChg>
        <pc:spChg chg="add mod ord">
          <ac:chgData name="Josh Ellis" userId="4118e93f-e8bf-4d68-b460-a4af45bdaa70" providerId="ADAL" clId="{98DDC80F-6DAD-4888-80D4-183208F438F2}" dt="2022-12-11T16:41:41.904" v="12860" actId="1076"/>
          <ac:spMkLst>
            <pc:docMk/>
            <pc:sldMk cId="379899384" sldId="288"/>
            <ac:spMk id="3" creationId="{BA643A38-DBA6-867C-CDB7-8A22B716A7FC}"/>
          </ac:spMkLst>
        </pc:spChg>
        <pc:spChg chg="del">
          <ac:chgData name="Josh Ellis" userId="4118e93f-e8bf-4d68-b460-a4af45bdaa70" providerId="ADAL" clId="{98DDC80F-6DAD-4888-80D4-183208F438F2}" dt="2022-12-10T02:53:32.071" v="8616" actId="478"/>
          <ac:spMkLst>
            <pc:docMk/>
            <pc:sldMk cId="379899384" sldId="288"/>
            <ac:spMk id="4" creationId="{AE0545D4-245B-4BF3-DC17-651207323430}"/>
          </ac:spMkLst>
        </pc:spChg>
        <pc:spChg chg="add mod ord">
          <ac:chgData name="Josh Ellis" userId="4118e93f-e8bf-4d68-b460-a4af45bdaa70" providerId="ADAL" clId="{98DDC80F-6DAD-4888-80D4-183208F438F2}" dt="2022-12-11T16:41:37.102" v="12859" actId="1076"/>
          <ac:spMkLst>
            <pc:docMk/>
            <pc:sldMk cId="379899384" sldId="288"/>
            <ac:spMk id="4" creationId="{F388B49F-246B-CC38-FAA8-B26B5447BD7B}"/>
          </ac:spMkLst>
        </pc:spChg>
        <pc:spChg chg="add mod ord">
          <ac:chgData name="Josh Ellis" userId="4118e93f-e8bf-4d68-b460-a4af45bdaa70" providerId="ADAL" clId="{98DDC80F-6DAD-4888-80D4-183208F438F2}" dt="2022-12-11T16:41:30.076" v="12858" actId="1076"/>
          <ac:spMkLst>
            <pc:docMk/>
            <pc:sldMk cId="379899384" sldId="288"/>
            <ac:spMk id="6" creationId="{492B52CE-B3BF-CACF-28BF-3DFA7FFABC4C}"/>
          </ac:spMkLst>
        </pc:spChg>
        <pc:spChg chg="del">
          <ac:chgData name="Josh Ellis" userId="4118e93f-e8bf-4d68-b460-a4af45bdaa70" providerId="ADAL" clId="{98DDC80F-6DAD-4888-80D4-183208F438F2}" dt="2022-12-10T03:22:15.256" v="8895" actId="478"/>
          <ac:spMkLst>
            <pc:docMk/>
            <pc:sldMk cId="379899384" sldId="288"/>
            <ac:spMk id="6" creationId="{7E45A78B-F408-FA22-5761-B8742992B571}"/>
          </ac:spMkLst>
        </pc:spChg>
        <pc:spChg chg="del mod">
          <ac:chgData name="Josh Ellis" userId="4118e93f-e8bf-4d68-b460-a4af45bdaa70" providerId="ADAL" clId="{98DDC80F-6DAD-4888-80D4-183208F438F2}" dt="2022-12-10T03:23:25.208" v="8908" actId="478"/>
          <ac:spMkLst>
            <pc:docMk/>
            <pc:sldMk cId="379899384" sldId="288"/>
            <ac:spMk id="7" creationId="{755B1AF3-4876-49AF-A460-B43694929442}"/>
          </ac:spMkLst>
        </pc:spChg>
        <pc:spChg chg="add mod ord">
          <ac:chgData name="Josh Ellis" userId="4118e93f-e8bf-4d68-b460-a4af45bdaa70" providerId="ADAL" clId="{98DDC80F-6DAD-4888-80D4-183208F438F2}" dt="2022-12-11T16:41:14.716" v="12856" actId="1076"/>
          <ac:spMkLst>
            <pc:docMk/>
            <pc:sldMk cId="379899384" sldId="288"/>
            <ac:spMk id="7" creationId="{CDF06A7E-3A96-6D31-EE17-AB9BCAE3EDAF}"/>
          </ac:spMkLst>
        </pc:spChg>
        <pc:spChg chg="del">
          <ac:chgData name="Josh Ellis" userId="4118e93f-e8bf-4d68-b460-a4af45bdaa70" providerId="ADAL" clId="{98DDC80F-6DAD-4888-80D4-183208F438F2}" dt="2022-12-10T02:53:29.787" v="8614" actId="478"/>
          <ac:spMkLst>
            <pc:docMk/>
            <pc:sldMk cId="379899384" sldId="288"/>
            <ac:spMk id="8" creationId="{52FDABD7-CDEB-6F14-45E8-26A71542C5C7}"/>
          </ac:spMkLst>
        </pc:spChg>
        <pc:spChg chg="add mod ord">
          <ac:chgData name="Josh Ellis" userId="4118e93f-e8bf-4d68-b460-a4af45bdaa70" providerId="ADAL" clId="{98DDC80F-6DAD-4888-80D4-183208F438F2}" dt="2022-12-11T16:41:10.834" v="12855" actId="1076"/>
          <ac:spMkLst>
            <pc:docMk/>
            <pc:sldMk cId="379899384" sldId="288"/>
            <ac:spMk id="8" creationId="{6D975DF4-CA4B-DAF4-3014-13F463151064}"/>
          </ac:spMkLst>
        </pc:spChg>
        <pc:spChg chg="add mod ord">
          <ac:chgData name="Josh Ellis" userId="4118e93f-e8bf-4d68-b460-a4af45bdaa70" providerId="ADAL" clId="{98DDC80F-6DAD-4888-80D4-183208F438F2}" dt="2022-12-11T16:40:44.192" v="12847" actId="1076"/>
          <ac:spMkLst>
            <pc:docMk/>
            <pc:sldMk cId="379899384" sldId="288"/>
            <ac:spMk id="9" creationId="{D4630C52-80C2-B585-D64E-3978B327EF46}"/>
          </ac:spMkLst>
        </pc:spChg>
        <pc:spChg chg="add mod ord">
          <ac:chgData name="Josh Ellis" userId="4118e93f-e8bf-4d68-b460-a4af45bdaa70" providerId="ADAL" clId="{98DDC80F-6DAD-4888-80D4-183208F438F2}" dt="2022-12-11T16:40:48.231" v="12848" actId="1076"/>
          <ac:spMkLst>
            <pc:docMk/>
            <pc:sldMk cId="379899384" sldId="288"/>
            <ac:spMk id="10" creationId="{B7BEFF33-7A32-996D-1B75-3804FA53709F}"/>
          </ac:spMkLst>
        </pc:spChg>
        <pc:spChg chg="add mod ord">
          <ac:chgData name="Josh Ellis" userId="4118e93f-e8bf-4d68-b460-a4af45bdaa70" providerId="ADAL" clId="{98DDC80F-6DAD-4888-80D4-183208F438F2}" dt="2022-12-11T16:40:51.426" v="12849" actId="1076"/>
          <ac:spMkLst>
            <pc:docMk/>
            <pc:sldMk cId="379899384" sldId="288"/>
            <ac:spMk id="11" creationId="{5D89467C-3FE2-AA6C-2C28-26799FC86579}"/>
          </ac:spMkLst>
        </pc:spChg>
        <pc:spChg chg="add mod ord">
          <ac:chgData name="Josh Ellis" userId="4118e93f-e8bf-4d68-b460-a4af45bdaa70" providerId="ADAL" clId="{98DDC80F-6DAD-4888-80D4-183208F438F2}" dt="2022-12-11T16:40:59.493" v="12852" actId="1076"/>
          <ac:spMkLst>
            <pc:docMk/>
            <pc:sldMk cId="379899384" sldId="288"/>
            <ac:spMk id="12" creationId="{A46E81AA-A6A6-71B3-4F1E-ED0351473FC9}"/>
          </ac:spMkLst>
        </pc:spChg>
        <pc:spChg chg="add mod">
          <ac:chgData name="Josh Ellis" userId="4118e93f-e8bf-4d68-b460-a4af45bdaa70" providerId="ADAL" clId="{98DDC80F-6DAD-4888-80D4-183208F438F2}" dt="2022-12-11T01:20:48.858" v="12028" actId="1076"/>
          <ac:spMkLst>
            <pc:docMk/>
            <pc:sldMk cId="379899384" sldId="288"/>
            <ac:spMk id="13" creationId="{C8F29F14-A507-B64C-F602-A3B22171730B}"/>
          </ac:spMkLst>
        </pc:spChg>
        <pc:spChg chg="add del mod">
          <ac:chgData name="Josh Ellis" userId="4118e93f-e8bf-4d68-b460-a4af45bdaa70" providerId="ADAL" clId="{98DDC80F-6DAD-4888-80D4-183208F438F2}" dt="2022-12-10T03:23:58.286" v="8910" actId="478"/>
          <ac:spMkLst>
            <pc:docMk/>
            <pc:sldMk cId="379899384" sldId="288"/>
            <ac:spMk id="14" creationId="{5E1A24A1-1998-EA7F-D16C-4B79EC35581D}"/>
          </ac:spMkLst>
        </pc:spChg>
        <pc:spChg chg="add mod">
          <ac:chgData name="Josh Ellis" userId="4118e93f-e8bf-4d68-b460-a4af45bdaa70" providerId="ADAL" clId="{98DDC80F-6DAD-4888-80D4-183208F438F2}" dt="2022-12-11T16:40:39.739" v="12846" actId="1076"/>
          <ac:spMkLst>
            <pc:docMk/>
            <pc:sldMk cId="379899384" sldId="288"/>
            <ac:spMk id="14" creationId="{6D9B51D0-6E6E-D914-8CDE-DCFB40E5D03B}"/>
          </ac:spMkLst>
        </pc:spChg>
        <pc:spChg chg="add del mod">
          <ac:chgData name="Josh Ellis" userId="4118e93f-e8bf-4d68-b460-a4af45bdaa70" providerId="ADAL" clId="{98DDC80F-6DAD-4888-80D4-183208F438F2}" dt="2022-12-10T03:23:59.134" v="8911" actId="478"/>
          <ac:spMkLst>
            <pc:docMk/>
            <pc:sldMk cId="379899384" sldId="288"/>
            <ac:spMk id="16" creationId="{8B9EF393-026D-8FF3-6341-69711E33EEE0}"/>
          </ac:spMkLst>
        </pc:spChg>
        <pc:spChg chg="add del mod">
          <ac:chgData name="Josh Ellis" userId="4118e93f-e8bf-4d68-b460-a4af45bdaa70" providerId="ADAL" clId="{98DDC80F-6DAD-4888-80D4-183208F438F2}" dt="2022-12-10T03:23:59.837" v="8912" actId="478"/>
          <ac:spMkLst>
            <pc:docMk/>
            <pc:sldMk cId="379899384" sldId="288"/>
            <ac:spMk id="17" creationId="{F90B6FA8-D08C-5E8E-3E8E-D7DF7F64372A}"/>
          </ac:spMkLst>
        </pc:spChg>
        <pc:grpChg chg="add del mod">
          <ac:chgData name="Josh Ellis" userId="4118e93f-e8bf-4d68-b460-a4af45bdaa70" providerId="ADAL" clId="{98DDC80F-6DAD-4888-80D4-183208F438F2}" dt="2022-12-10T03:21:45.283" v="8887" actId="478"/>
          <ac:grpSpMkLst>
            <pc:docMk/>
            <pc:sldMk cId="379899384" sldId="288"/>
            <ac:grpSpMk id="15" creationId="{1AFA5D53-3F3D-A9B4-502F-8EFFCBC84597}"/>
          </ac:grpSpMkLst>
        </pc:grpChg>
        <pc:grpChg chg="add del mod">
          <ac:chgData name="Josh Ellis" userId="4118e93f-e8bf-4d68-b460-a4af45bdaa70" providerId="ADAL" clId="{98DDC80F-6DAD-4888-80D4-183208F438F2}" dt="2022-12-10T03:21:44.634" v="8886" actId="478"/>
          <ac:grpSpMkLst>
            <pc:docMk/>
            <pc:sldMk cId="379899384" sldId="288"/>
            <ac:grpSpMk id="22" creationId="{2AEC0931-587E-5244-CED7-A1B326B0575A}"/>
          </ac:grpSpMkLst>
        </pc:grpChg>
        <pc:picChg chg="del">
          <ac:chgData name="Josh Ellis" userId="4118e93f-e8bf-4d68-b460-a4af45bdaa70" providerId="ADAL" clId="{98DDC80F-6DAD-4888-80D4-183208F438F2}" dt="2022-12-10T02:53:30.282" v="8615" actId="478"/>
          <ac:picMkLst>
            <pc:docMk/>
            <pc:sldMk cId="379899384" sldId="288"/>
            <ac:picMk id="2" creationId="{403FCC67-9BCE-9A24-68FC-BABBF000AA3E}"/>
          </ac:picMkLst>
        </pc:picChg>
        <pc:picChg chg="add del mod">
          <ac:chgData name="Josh Ellis" userId="4118e93f-e8bf-4d68-b460-a4af45bdaa70" providerId="ADAL" clId="{98DDC80F-6DAD-4888-80D4-183208F438F2}" dt="2022-12-11T17:42:29.350" v="13250" actId="478"/>
          <ac:picMkLst>
            <pc:docMk/>
            <pc:sldMk cId="379899384" sldId="288"/>
            <ac:picMk id="5" creationId="{65C02BC3-0AC5-BA09-B8DB-9A013709F53A}"/>
          </ac:picMkLst>
        </pc:picChg>
        <pc:picChg chg="del">
          <ac:chgData name="Josh Ellis" userId="4118e93f-e8bf-4d68-b460-a4af45bdaa70" providerId="ADAL" clId="{98DDC80F-6DAD-4888-80D4-183208F438F2}" dt="2022-12-10T03:22:13.735" v="8894" actId="478"/>
          <ac:picMkLst>
            <pc:docMk/>
            <pc:sldMk cId="379899384" sldId="288"/>
            <ac:picMk id="10" creationId="{7FD4E85A-ACAC-C663-D2C4-D5104D1D1763}"/>
          </ac:picMkLst>
        </pc:picChg>
        <pc:picChg chg="add mod">
          <ac:chgData name="Josh Ellis" userId="4118e93f-e8bf-4d68-b460-a4af45bdaa70" providerId="ADAL" clId="{98DDC80F-6DAD-4888-80D4-183208F438F2}" dt="2022-12-10T03:03:35.480" v="8748" actId="164"/>
          <ac:picMkLst>
            <pc:docMk/>
            <pc:sldMk cId="379899384" sldId="288"/>
            <ac:picMk id="11" creationId="{4F7FF010-8BC0-C1EB-F5A4-B651E389F526}"/>
          </ac:picMkLst>
        </pc:picChg>
        <pc:picChg chg="add mod">
          <ac:chgData name="Josh Ellis" userId="4118e93f-e8bf-4d68-b460-a4af45bdaa70" providerId="ADAL" clId="{98DDC80F-6DAD-4888-80D4-183208F438F2}" dt="2022-12-10T03:03:35.480" v="8748" actId="164"/>
          <ac:picMkLst>
            <pc:docMk/>
            <pc:sldMk cId="379899384" sldId="288"/>
            <ac:picMk id="13" creationId="{3E2D870A-0D25-F088-B280-C40521CC6925}"/>
          </ac:picMkLst>
        </pc:picChg>
        <pc:picChg chg="add mod">
          <ac:chgData name="Josh Ellis" userId="4118e93f-e8bf-4d68-b460-a4af45bdaa70" providerId="ADAL" clId="{98DDC80F-6DAD-4888-80D4-183208F438F2}" dt="2022-12-11T16:40:54.423" v="12851" actId="1076"/>
          <ac:picMkLst>
            <pc:docMk/>
            <pc:sldMk cId="379899384" sldId="288"/>
            <ac:picMk id="16" creationId="{302638FE-353C-8BF8-4183-DC19C8B3F11D}"/>
          </ac:picMkLst>
        </pc:picChg>
        <pc:picChg chg="add mod">
          <ac:chgData name="Josh Ellis" userId="4118e93f-e8bf-4d68-b460-a4af45bdaa70" providerId="ADAL" clId="{98DDC80F-6DAD-4888-80D4-183208F438F2}" dt="2022-12-11T16:40:02.908" v="12838" actId="1076"/>
          <ac:picMkLst>
            <pc:docMk/>
            <pc:sldMk cId="379899384" sldId="288"/>
            <ac:picMk id="18" creationId="{E68E96F1-CE67-E9A4-B60E-AEADEF666E3C}"/>
          </ac:picMkLst>
        </pc:picChg>
        <pc:picChg chg="add mod">
          <ac:chgData name="Josh Ellis" userId="4118e93f-e8bf-4d68-b460-a4af45bdaa70" providerId="ADAL" clId="{98DDC80F-6DAD-4888-80D4-183208F438F2}" dt="2022-12-10T03:13:50.477" v="8879" actId="164"/>
          <ac:picMkLst>
            <pc:docMk/>
            <pc:sldMk cId="379899384" sldId="288"/>
            <ac:picMk id="19" creationId="{6B43A691-E1D8-AEA7-582E-BA7751BD589E}"/>
          </ac:picMkLst>
        </pc:picChg>
        <pc:picChg chg="add del mod">
          <ac:chgData name="Josh Ellis" userId="4118e93f-e8bf-4d68-b460-a4af45bdaa70" providerId="ADAL" clId="{98DDC80F-6DAD-4888-80D4-183208F438F2}" dt="2022-12-11T16:38:54.015" v="12820" actId="478"/>
          <ac:picMkLst>
            <pc:docMk/>
            <pc:sldMk cId="379899384" sldId="288"/>
            <ac:picMk id="20" creationId="{11FD8BE7-5810-8FD2-2839-6BD374CA4A37}"/>
          </ac:picMkLst>
        </pc:picChg>
        <pc:picChg chg="add mod">
          <ac:chgData name="Josh Ellis" userId="4118e93f-e8bf-4d68-b460-a4af45bdaa70" providerId="ADAL" clId="{98DDC80F-6DAD-4888-80D4-183208F438F2}" dt="2022-12-10T03:13:50.477" v="8879" actId="164"/>
          <ac:picMkLst>
            <pc:docMk/>
            <pc:sldMk cId="379899384" sldId="288"/>
            <ac:picMk id="21" creationId="{E1109436-B825-98FB-BDFC-283A5433408A}"/>
          </ac:picMkLst>
        </pc:picChg>
        <pc:picChg chg="add mod">
          <ac:chgData name="Josh Ellis" userId="4118e93f-e8bf-4d68-b460-a4af45bdaa70" providerId="ADAL" clId="{98DDC80F-6DAD-4888-80D4-183208F438F2}" dt="2022-12-11T16:41:44.366" v="12862" actId="1076"/>
          <ac:picMkLst>
            <pc:docMk/>
            <pc:sldMk cId="379899384" sldId="288"/>
            <ac:picMk id="22" creationId="{19AE9F69-87BB-5823-3B6A-CC60DE9AF838}"/>
          </ac:picMkLst>
        </pc:picChg>
        <pc:picChg chg="add del mod">
          <ac:chgData name="Josh Ellis" userId="4118e93f-e8bf-4d68-b460-a4af45bdaa70" providerId="ADAL" clId="{98DDC80F-6DAD-4888-80D4-183208F438F2}" dt="2022-12-11T16:32:25.517" v="12786" actId="478"/>
          <ac:picMkLst>
            <pc:docMk/>
            <pc:sldMk cId="379899384" sldId="288"/>
            <ac:picMk id="24" creationId="{F7A0E6FE-F392-F370-35EE-5D678720991D}"/>
          </ac:picMkLst>
        </pc:picChg>
        <pc:picChg chg="add del mod">
          <ac:chgData name="Josh Ellis" userId="4118e93f-e8bf-4d68-b460-a4af45bdaa70" providerId="ADAL" clId="{98DDC80F-6DAD-4888-80D4-183208F438F2}" dt="2022-12-12T03:18:31.051" v="13269" actId="478"/>
          <ac:picMkLst>
            <pc:docMk/>
            <pc:sldMk cId="379899384" sldId="288"/>
            <ac:picMk id="25" creationId="{6DB414C4-FD65-9BF9-3BC1-F39B49BE09BB}"/>
          </ac:picMkLst>
        </pc:picChg>
        <pc:picChg chg="add del mod">
          <ac:chgData name="Josh Ellis" userId="4118e93f-e8bf-4d68-b460-a4af45bdaa70" providerId="ADAL" clId="{98DDC80F-6DAD-4888-80D4-183208F438F2}" dt="2022-12-10T03:22:54.239" v="8896" actId="478"/>
          <ac:picMkLst>
            <pc:docMk/>
            <pc:sldMk cId="379899384" sldId="288"/>
            <ac:picMk id="25" creationId="{97393A23-34E9-5993-42DE-DB84FF519412}"/>
          </ac:picMkLst>
        </pc:picChg>
        <pc:picChg chg="add del mod">
          <ac:chgData name="Josh Ellis" userId="4118e93f-e8bf-4d68-b460-a4af45bdaa70" providerId="ADAL" clId="{98DDC80F-6DAD-4888-80D4-183208F438F2}" dt="2022-12-11T16:34:31.592" v="12805" actId="478"/>
          <ac:picMkLst>
            <pc:docMk/>
            <pc:sldMk cId="379899384" sldId="288"/>
            <ac:picMk id="27" creationId="{69648C59-AB7A-6ACA-8862-2696B6E0E242}"/>
          </ac:picMkLst>
        </pc:picChg>
        <pc:picChg chg="add mod">
          <ac:chgData name="Josh Ellis" userId="4118e93f-e8bf-4d68-b460-a4af45bdaa70" providerId="ADAL" clId="{98DDC80F-6DAD-4888-80D4-183208F438F2}" dt="2022-12-12T03:18:47.334" v="13274" actId="1076"/>
          <ac:picMkLst>
            <pc:docMk/>
            <pc:sldMk cId="379899384" sldId="288"/>
            <ac:picMk id="28" creationId="{46566D2D-64C0-65C2-6F0A-9DE077100EDA}"/>
          </ac:picMkLst>
        </pc:picChg>
        <pc:picChg chg="add del mod">
          <ac:chgData name="Josh Ellis" userId="4118e93f-e8bf-4d68-b460-a4af45bdaa70" providerId="ADAL" clId="{98DDC80F-6DAD-4888-80D4-183208F438F2}" dt="2022-12-11T16:38:55.889" v="12821" actId="478"/>
          <ac:picMkLst>
            <pc:docMk/>
            <pc:sldMk cId="379899384" sldId="288"/>
            <ac:picMk id="29" creationId="{7196C025-AE27-4753-9936-B44525509A6E}"/>
          </ac:picMkLst>
        </pc:picChg>
        <pc:picChg chg="mod ord">
          <ac:chgData name="Josh Ellis" userId="4118e93f-e8bf-4d68-b460-a4af45bdaa70" providerId="ADAL" clId="{98DDC80F-6DAD-4888-80D4-183208F438F2}" dt="2022-12-11T16:34:48.527" v="12809" actId="166"/>
          <ac:picMkLst>
            <pc:docMk/>
            <pc:sldMk cId="379899384" sldId="288"/>
            <ac:picMk id="113" creationId="{7EC37D94-9B67-AD3F-CE47-A7D219B3814E}"/>
          </ac:picMkLst>
        </pc:picChg>
      </pc:sldChg>
      <pc:sldChg chg="addSp delSp modSp add mod">
        <pc:chgData name="Josh Ellis" userId="4118e93f-e8bf-4d68-b460-a4af45bdaa70" providerId="ADAL" clId="{98DDC80F-6DAD-4888-80D4-183208F438F2}" dt="2022-12-11T17:01:21.440" v="13222" actId="20577"/>
        <pc:sldMkLst>
          <pc:docMk/>
          <pc:sldMk cId="117750849" sldId="289"/>
        </pc:sldMkLst>
        <pc:spChg chg="add del mod">
          <ac:chgData name="Josh Ellis" userId="4118e93f-e8bf-4d68-b460-a4af45bdaa70" providerId="ADAL" clId="{98DDC80F-6DAD-4888-80D4-183208F438F2}" dt="2022-12-11T00:54:42.364" v="10822" actId="478"/>
          <ac:spMkLst>
            <pc:docMk/>
            <pc:sldMk cId="117750849" sldId="289"/>
            <ac:spMk id="2" creationId="{C24C3A3A-C6F1-CB79-EB47-4C792192C35B}"/>
          </ac:spMkLst>
        </pc:spChg>
        <pc:spChg chg="add mod">
          <ac:chgData name="Josh Ellis" userId="4118e93f-e8bf-4d68-b460-a4af45bdaa70" providerId="ADAL" clId="{98DDC80F-6DAD-4888-80D4-183208F438F2}" dt="2022-12-11T17:01:21.440" v="13222" actId="20577"/>
          <ac:spMkLst>
            <pc:docMk/>
            <pc:sldMk cId="117750849" sldId="289"/>
            <ac:spMk id="3" creationId="{D0D999E7-2E64-4343-84C7-A3F89BFD75B7}"/>
          </ac:spMkLst>
        </pc:spChg>
        <pc:spChg chg="del">
          <ac:chgData name="Josh Ellis" userId="4118e93f-e8bf-4d68-b460-a4af45bdaa70" providerId="ADAL" clId="{98DDC80F-6DAD-4888-80D4-183208F438F2}" dt="2022-12-10T03:27:04.677" v="8940" actId="478"/>
          <ac:spMkLst>
            <pc:docMk/>
            <pc:sldMk cId="117750849" sldId="289"/>
            <ac:spMk id="4" creationId="{AE0545D4-245B-4BF3-DC17-651207323430}"/>
          </ac:spMkLst>
        </pc:spChg>
        <pc:spChg chg="add del mod">
          <ac:chgData name="Josh Ellis" userId="4118e93f-e8bf-4d68-b460-a4af45bdaa70" providerId="ADAL" clId="{98DDC80F-6DAD-4888-80D4-183208F438F2}" dt="2022-12-11T00:54:31.134" v="10816" actId="478"/>
          <ac:spMkLst>
            <pc:docMk/>
            <pc:sldMk cId="117750849" sldId="289"/>
            <ac:spMk id="5" creationId="{C0729A09-583F-A156-5F98-4DFB1C3BE1AF}"/>
          </ac:spMkLst>
        </pc:spChg>
        <pc:spChg chg="mod">
          <ac:chgData name="Josh Ellis" userId="4118e93f-e8bf-4d68-b460-a4af45bdaa70" providerId="ADAL" clId="{98DDC80F-6DAD-4888-80D4-183208F438F2}" dt="2022-12-11T00:53:29.522" v="10810" actId="14100"/>
          <ac:spMkLst>
            <pc:docMk/>
            <pc:sldMk cId="117750849" sldId="289"/>
            <ac:spMk id="7" creationId="{755B1AF3-4876-49AF-A460-B43694929442}"/>
          </ac:spMkLst>
        </pc:spChg>
        <pc:spChg chg="del">
          <ac:chgData name="Josh Ellis" userId="4118e93f-e8bf-4d68-b460-a4af45bdaa70" providerId="ADAL" clId="{98DDC80F-6DAD-4888-80D4-183208F438F2}" dt="2022-12-10T03:27:00.038" v="8938" actId="478"/>
          <ac:spMkLst>
            <pc:docMk/>
            <pc:sldMk cId="117750849" sldId="289"/>
            <ac:spMk id="8" creationId="{52FDABD7-CDEB-6F14-45E8-26A71542C5C7}"/>
          </ac:spMkLst>
        </pc:spChg>
        <pc:picChg chg="del">
          <ac:chgData name="Josh Ellis" userId="4118e93f-e8bf-4d68-b460-a4af45bdaa70" providerId="ADAL" clId="{98DDC80F-6DAD-4888-80D4-183208F438F2}" dt="2022-12-10T03:27:01.695" v="8939" actId="478"/>
          <ac:picMkLst>
            <pc:docMk/>
            <pc:sldMk cId="117750849" sldId="289"/>
            <ac:picMk id="9" creationId="{487DB73E-559D-CD0C-8FF2-F31B7784CD09}"/>
          </ac:picMkLst>
        </pc:picChg>
        <pc:picChg chg="add mod">
          <ac:chgData name="Josh Ellis" userId="4118e93f-e8bf-4d68-b460-a4af45bdaa70" providerId="ADAL" clId="{98DDC80F-6DAD-4888-80D4-183208F438F2}" dt="2022-12-11T00:55:30.123" v="10830" actId="1076"/>
          <ac:picMkLst>
            <pc:docMk/>
            <pc:sldMk cId="117750849" sldId="289"/>
            <ac:picMk id="11" creationId="{9AB66923-A1C8-798A-72CF-D4CD1D8A8C33}"/>
          </ac:picMkLst>
        </pc:picChg>
      </pc:sldChg>
      <pc:sldChg chg="add del">
        <pc:chgData name="Josh Ellis" userId="4118e93f-e8bf-4d68-b460-a4af45bdaa70" providerId="ADAL" clId="{98DDC80F-6DAD-4888-80D4-183208F438F2}" dt="2022-12-10T03:26:44.840" v="8935" actId="2890"/>
        <pc:sldMkLst>
          <pc:docMk/>
          <pc:sldMk cId="2451296787" sldId="289"/>
        </pc:sldMkLst>
      </pc:sldChg>
      <pc:sldChg chg="addSp delSp modSp add del mod">
        <pc:chgData name="Josh Ellis" userId="4118e93f-e8bf-4d68-b460-a4af45bdaa70" providerId="ADAL" clId="{98DDC80F-6DAD-4888-80D4-183208F438F2}" dt="2022-12-10T19:47:31.851" v="9604" actId="47"/>
        <pc:sldMkLst>
          <pc:docMk/>
          <pc:sldMk cId="4070009834" sldId="290"/>
        </pc:sldMkLst>
        <pc:picChg chg="mod">
          <ac:chgData name="Josh Ellis" userId="4118e93f-e8bf-4d68-b460-a4af45bdaa70" providerId="ADAL" clId="{98DDC80F-6DAD-4888-80D4-183208F438F2}" dt="2022-12-10T19:31:33.110" v="9602" actId="1076"/>
          <ac:picMkLst>
            <pc:docMk/>
            <pc:sldMk cId="4070009834" sldId="290"/>
            <ac:picMk id="5" creationId="{65C02BC3-0AC5-BA09-B8DB-9A013709F53A}"/>
          </ac:picMkLst>
        </pc:picChg>
        <pc:picChg chg="add mod">
          <ac:chgData name="Josh Ellis" userId="4118e93f-e8bf-4d68-b460-a4af45bdaa70" providerId="ADAL" clId="{98DDC80F-6DAD-4888-80D4-183208F438F2}" dt="2022-12-10T19:31:35.582" v="9603" actId="1076"/>
          <ac:picMkLst>
            <pc:docMk/>
            <pc:sldMk cId="4070009834" sldId="290"/>
            <ac:picMk id="13" creationId="{F4046129-2745-A277-8B72-EE54B2B0D362}"/>
          </ac:picMkLst>
        </pc:picChg>
        <pc:picChg chg="del">
          <ac:chgData name="Josh Ellis" userId="4118e93f-e8bf-4d68-b460-a4af45bdaa70" providerId="ADAL" clId="{98DDC80F-6DAD-4888-80D4-183208F438F2}" dt="2022-12-10T19:31:26.380" v="9597" actId="478"/>
          <ac:picMkLst>
            <pc:docMk/>
            <pc:sldMk cId="4070009834" sldId="290"/>
            <ac:picMk id="24" creationId="{F7A0E6FE-F392-F370-35EE-5D678720991D}"/>
          </ac:picMkLst>
        </pc:picChg>
        <pc:picChg chg="del">
          <ac:chgData name="Josh Ellis" userId="4118e93f-e8bf-4d68-b460-a4af45bdaa70" providerId="ADAL" clId="{98DDC80F-6DAD-4888-80D4-183208F438F2}" dt="2022-12-10T19:31:25.559" v="9596" actId="478"/>
          <ac:picMkLst>
            <pc:docMk/>
            <pc:sldMk cId="4070009834" sldId="290"/>
            <ac:picMk id="27" creationId="{69648C59-AB7A-6ACA-8862-2696B6E0E242}"/>
          </ac:picMkLst>
        </pc:picChg>
        <pc:picChg chg="del">
          <ac:chgData name="Josh Ellis" userId="4118e93f-e8bf-4d68-b460-a4af45bdaa70" providerId="ADAL" clId="{98DDC80F-6DAD-4888-80D4-183208F438F2}" dt="2022-12-10T19:31:24.941" v="9595" actId="478"/>
          <ac:picMkLst>
            <pc:docMk/>
            <pc:sldMk cId="4070009834" sldId="290"/>
            <ac:picMk id="29" creationId="{7196C025-AE27-4753-9936-B44525509A6E}"/>
          </ac:picMkLst>
        </pc:picChg>
      </pc:sldChg>
      <pc:sldChg chg="addSp delSp modSp new mod ord setBg setClrOvrMap">
        <pc:chgData name="Josh Ellis" userId="4118e93f-e8bf-4d68-b460-a4af45bdaa70" providerId="ADAL" clId="{98DDC80F-6DAD-4888-80D4-183208F438F2}" dt="2022-12-11T01:24:19.212" v="12052" actId="26606"/>
        <pc:sldMkLst>
          <pc:docMk/>
          <pc:sldMk cId="4131921524" sldId="290"/>
        </pc:sldMkLst>
        <pc:spChg chg="mod ord">
          <ac:chgData name="Josh Ellis" userId="4118e93f-e8bf-4d68-b460-a4af45bdaa70" providerId="ADAL" clId="{98DDC80F-6DAD-4888-80D4-183208F438F2}" dt="2022-12-11T01:24:19.212" v="12052" actId="26606"/>
          <ac:spMkLst>
            <pc:docMk/>
            <pc:sldMk cId="4131921524" sldId="290"/>
            <ac:spMk id="2" creationId="{E287A514-CAC8-6EF4-997C-1611AE7A6223}"/>
          </ac:spMkLst>
        </pc:spChg>
        <pc:spChg chg="del">
          <ac:chgData name="Josh Ellis" userId="4118e93f-e8bf-4d68-b460-a4af45bdaa70" providerId="ADAL" clId="{98DDC80F-6DAD-4888-80D4-183208F438F2}" dt="2022-12-10T19:50:25.188" v="9724" actId="478"/>
          <ac:spMkLst>
            <pc:docMk/>
            <pc:sldMk cId="4131921524" sldId="290"/>
            <ac:spMk id="3" creationId="{1B3436D2-01CB-2795-676E-4290860D6097}"/>
          </ac:spMkLst>
        </pc:spChg>
        <pc:spChg chg="add del">
          <ac:chgData name="Josh Ellis" userId="4118e93f-e8bf-4d68-b460-a4af45bdaa70" providerId="ADAL" clId="{98DDC80F-6DAD-4888-80D4-183208F438F2}" dt="2022-12-11T01:24:19.212" v="12052" actId="26606"/>
          <ac:spMkLst>
            <pc:docMk/>
            <pc:sldMk cId="4131921524" sldId="290"/>
            <ac:spMk id="9" creationId="{A3363022-C969-41E9-8EB2-E4C94908C1FA}"/>
          </ac:spMkLst>
        </pc:spChg>
        <pc:spChg chg="add del">
          <ac:chgData name="Josh Ellis" userId="4118e93f-e8bf-4d68-b460-a4af45bdaa70" providerId="ADAL" clId="{98DDC80F-6DAD-4888-80D4-183208F438F2}" dt="2022-12-11T01:24:19.212" v="12052" actId="26606"/>
          <ac:spMkLst>
            <pc:docMk/>
            <pc:sldMk cId="4131921524" sldId="290"/>
            <ac:spMk id="11" creationId="{8D1AD6B3-BE88-4CEB-BA17-790657CC4729}"/>
          </ac:spMkLst>
        </pc:spChg>
        <pc:spChg chg="add del">
          <ac:chgData name="Josh Ellis" userId="4118e93f-e8bf-4d68-b460-a4af45bdaa70" providerId="ADAL" clId="{98DDC80F-6DAD-4888-80D4-183208F438F2}" dt="2022-12-11T01:23:53.021" v="12037" actId="26606"/>
          <ac:spMkLst>
            <pc:docMk/>
            <pc:sldMk cId="4131921524" sldId="290"/>
            <ac:spMk id="18" creationId="{0DE6A193-4755-479A-BC6F-A7EBCA73BE1A}"/>
          </ac:spMkLst>
        </pc:spChg>
        <pc:spChg chg="add del">
          <ac:chgData name="Josh Ellis" userId="4118e93f-e8bf-4d68-b460-a4af45bdaa70" providerId="ADAL" clId="{98DDC80F-6DAD-4888-80D4-183208F438F2}" dt="2022-12-11T01:23:53.021" v="12037" actId="26606"/>
          <ac:spMkLst>
            <pc:docMk/>
            <pc:sldMk cId="4131921524" sldId="290"/>
            <ac:spMk id="19" creationId="{AB8B8498-A488-40AF-99EB-F622ED9AD6B8}"/>
          </ac:spMkLst>
        </pc:spChg>
        <pc:spChg chg="add del">
          <ac:chgData name="Josh Ellis" userId="4118e93f-e8bf-4d68-b460-a4af45bdaa70" providerId="ADAL" clId="{98DDC80F-6DAD-4888-80D4-183208F438F2}" dt="2022-12-11T01:23:53.021" v="12037" actId="26606"/>
          <ac:spMkLst>
            <pc:docMk/>
            <pc:sldMk cId="4131921524" sldId="290"/>
            <ac:spMk id="20" creationId="{2F033D07-FE42-4E5C-A00A-FFE1D42C0FFD}"/>
          </ac:spMkLst>
        </pc:spChg>
        <pc:spChg chg="add del">
          <ac:chgData name="Josh Ellis" userId="4118e93f-e8bf-4d68-b460-a4af45bdaa70" providerId="ADAL" clId="{98DDC80F-6DAD-4888-80D4-183208F438F2}" dt="2022-12-11T01:23:30.493" v="12035" actId="26606"/>
          <ac:spMkLst>
            <pc:docMk/>
            <pc:sldMk cId="4131921524" sldId="290"/>
            <ac:spMk id="21" creationId="{0DE6A193-4755-479A-BC6F-A7EBCA73BE1A}"/>
          </ac:spMkLst>
        </pc:spChg>
        <pc:spChg chg="add del">
          <ac:chgData name="Josh Ellis" userId="4118e93f-e8bf-4d68-b460-a4af45bdaa70" providerId="ADAL" clId="{98DDC80F-6DAD-4888-80D4-183208F438F2}" dt="2022-12-11T01:23:53.992" v="12039" actId="26606"/>
          <ac:spMkLst>
            <pc:docMk/>
            <pc:sldMk cId="4131921524" sldId="290"/>
            <ac:spMk id="22" creationId="{0DE6A193-4755-479A-BC6F-A7EBCA73BE1A}"/>
          </ac:spMkLst>
        </pc:spChg>
        <pc:spChg chg="add del">
          <ac:chgData name="Josh Ellis" userId="4118e93f-e8bf-4d68-b460-a4af45bdaa70" providerId="ADAL" clId="{98DDC80F-6DAD-4888-80D4-183208F438F2}" dt="2022-12-11T01:23:30.493" v="12035" actId="26606"/>
          <ac:spMkLst>
            <pc:docMk/>
            <pc:sldMk cId="4131921524" sldId="290"/>
            <ac:spMk id="23" creationId="{AB8B8498-A488-40AF-99EB-F622ED9AD6B8}"/>
          </ac:spMkLst>
        </pc:spChg>
        <pc:spChg chg="add del">
          <ac:chgData name="Josh Ellis" userId="4118e93f-e8bf-4d68-b460-a4af45bdaa70" providerId="ADAL" clId="{98DDC80F-6DAD-4888-80D4-183208F438F2}" dt="2022-12-11T01:23:53.992" v="12039" actId="26606"/>
          <ac:spMkLst>
            <pc:docMk/>
            <pc:sldMk cId="4131921524" sldId="290"/>
            <ac:spMk id="24" creationId="{97FCB4AC-74E0-4CC3-95D6-E6158D6ECE76}"/>
          </ac:spMkLst>
        </pc:spChg>
        <pc:spChg chg="add del">
          <ac:chgData name="Josh Ellis" userId="4118e93f-e8bf-4d68-b460-a4af45bdaa70" providerId="ADAL" clId="{98DDC80F-6DAD-4888-80D4-183208F438F2}" dt="2022-12-11T01:23:30.493" v="12035" actId="26606"/>
          <ac:spMkLst>
            <pc:docMk/>
            <pc:sldMk cId="4131921524" sldId="290"/>
            <ac:spMk id="25" creationId="{2F033D07-FE42-4E5C-A00A-FFE1D42C0FFD}"/>
          </ac:spMkLst>
        </pc:spChg>
        <pc:spChg chg="add del">
          <ac:chgData name="Josh Ellis" userId="4118e93f-e8bf-4d68-b460-a4af45bdaa70" providerId="ADAL" clId="{98DDC80F-6DAD-4888-80D4-183208F438F2}" dt="2022-12-11T01:23:53.992" v="12039" actId="26606"/>
          <ac:spMkLst>
            <pc:docMk/>
            <pc:sldMk cId="4131921524" sldId="290"/>
            <ac:spMk id="26" creationId="{5C4527E1-0008-421A-B31C-AEA4C2A6A7AC}"/>
          </ac:spMkLst>
        </pc:spChg>
        <pc:spChg chg="add del">
          <ac:chgData name="Josh Ellis" userId="4118e93f-e8bf-4d68-b460-a4af45bdaa70" providerId="ADAL" clId="{98DDC80F-6DAD-4888-80D4-183208F438F2}" dt="2022-12-11T01:23:57.706" v="12041" actId="26606"/>
          <ac:spMkLst>
            <pc:docMk/>
            <pc:sldMk cId="4131921524" sldId="290"/>
            <ac:spMk id="28" creationId="{0DE6A193-4755-479A-BC6F-A7EBCA73BE1A}"/>
          </ac:spMkLst>
        </pc:spChg>
        <pc:spChg chg="add del">
          <ac:chgData name="Josh Ellis" userId="4118e93f-e8bf-4d68-b460-a4af45bdaa70" providerId="ADAL" clId="{98DDC80F-6DAD-4888-80D4-183208F438F2}" dt="2022-12-11T01:23:57.706" v="12041" actId="26606"/>
          <ac:spMkLst>
            <pc:docMk/>
            <pc:sldMk cId="4131921524" sldId="290"/>
            <ac:spMk id="29" creationId="{AB8B8498-A488-40AF-99EB-F622ED9AD6B8}"/>
          </ac:spMkLst>
        </pc:spChg>
        <pc:spChg chg="add del">
          <ac:chgData name="Josh Ellis" userId="4118e93f-e8bf-4d68-b460-a4af45bdaa70" providerId="ADAL" clId="{98DDC80F-6DAD-4888-80D4-183208F438F2}" dt="2022-12-11T01:23:57.706" v="12041" actId="26606"/>
          <ac:spMkLst>
            <pc:docMk/>
            <pc:sldMk cId="4131921524" sldId="290"/>
            <ac:spMk id="30" creationId="{2F033D07-FE42-4E5C-A00A-FFE1D42C0FFD}"/>
          </ac:spMkLst>
        </pc:spChg>
        <pc:spChg chg="add del">
          <ac:chgData name="Josh Ellis" userId="4118e93f-e8bf-4d68-b460-a4af45bdaa70" providerId="ADAL" clId="{98DDC80F-6DAD-4888-80D4-183208F438F2}" dt="2022-12-11T01:24:02.451" v="12043" actId="26606"/>
          <ac:spMkLst>
            <pc:docMk/>
            <pc:sldMk cId="4131921524" sldId="290"/>
            <ac:spMk id="32" creationId="{0DE6A193-4755-479A-BC6F-A7EBCA73BE1A}"/>
          </ac:spMkLst>
        </pc:spChg>
        <pc:spChg chg="add del">
          <ac:chgData name="Josh Ellis" userId="4118e93f-e8bf-4d68-b460-a4af45bdaa70" providerId="ADAL" clId="{98DDC80F-6DAD-4888-80D4-183208F438F2}" dt="2022-12-11T01:24:02.451" v="12043" actId="26606"/>
          <ac:spMkLst>
            <pc:docMk/>
            <pc:sldMk cId="4131921524" sldId="290"/>
            <ac:spMk id="33" creationId="{AB8B8498-A488-40AF-99EB-F622ED9AD6B8}"/>
          </ac:spMkLst>
        </pc:spChg>
        <pc:spChg chg="add del">
          <ac:chgData name="Josh Ellis" userId="4118e93f-e8bf-4d68-b460-a4af45bdaa70" providerId="ADAL" clId="{98DDC80F-6DAD-4888-80D4-183208F438F2}" dt="2022-12-11T01:24:02.451" v="12043" actId="26606"/>
          <ac:spMkLst>
            <pc:docMk/>
            <pc:sldMk cId="4131921524" sldId="290"/>
            <ac:spMk id="34" creationId="{2F033D07-FE42-4E5C-A00A-FFE1D42C0FFD}"/>
          </ac:spMkLst>
        </pc:spChg>
        <pc:spChg chg="add del">
          <ac:chgData name="Josh Ellis" userId="4118e93f-e8bf-4d68-b460-a4af45bdaa70" providerId="ADAL" clId="{98DDC80F-6DAD-4888-80D4-183208F438F2}" dt="2022-12-11T01:24:04.436" v="12045" actId="26606"/>
          <ac:spMkLst>
            <pc:docMk/>
            <pc:sldMk cId="4131921524" sldId="290"/>
            <ac:spMk id="36" creationId="{0DE6A193-4755-479A-BC6F-A7EBCA73BE1A}"/>
          </ac:spMkLst>
        </pc:spChg>
        <pc:spChg chg="add del">
          <ac:chgData name="Josh Ellis" userId="4118e93f-e8bf-4d68-b460-a4af45bdaa70" providerId="ADAL" clId="{98DDC80F-6DAD-4888-80D4-183208F438F2}" dt="2022-12-11T01:24:04.436" v="12045" actId="26606"/>
          <ac:spMkLst>
            <pc:docMk/>
            <pc:sldMk cId="4131921524" sldId="290"/>
            <ac:spMk id="37" creationId="{AB8B8498-A488-40AF-99EB-F622ED9AD6B8}"/>
          </ac:spMkLst>
        </pc:spChg>
        <pc:spChg chg="add del">
          <ac:chgData name="Josh Ellis" userId="4118e93f-e8bf-4d68-b460-a4af45bdaa70" providerId="ADAL" clId="{98DDC80F-6DAD-4888-80D4-183208F438F2}" dt="2022-12-11T01:24:04.436" v="12045" actId="26606"/>
          <ac:spMkLst>
            <pc:docMk/>
            <pc:sldMk cId="4131921524" sldId="290"/>
            <ac:spMk id="38" creationId="{2F033D07-FE42-4E5C-A00A-FFE1D42C0FFD}"/>
          </ac:spMkLst>
        </pc:spChg>
        <pc:spChg chg="add del">
          <ac:chgData name="Josh Ellis" userId="4118e93f-e8bf-4d68-b460-a4af45bdaa70" providerId="ADAL" clId="{98DDC80F-6DAD-4888-80D4-183208F438F2}" dt="2022-12-11T01:24:06.304" v="12047" actId="26606"/>
          <ac:spMkLst>
            <pc:docMk/>
            <pc:sldMk cId="4131921524" sldId="290"/>
            <ac:spMk id="40" creationId="{3E443FD7-A66B-4AA0-872D-B088B9BC5F17}"/>
          </ac:spMkLst>
        </pc:spChg>
        <pc:spChg chg="add del">
          <ac:chgData name="Josh Ellis" userId="4118e93f-e8bf-4d68-b460-a4af45bdaa70" providerId="ADAL" clId="{98DDC80F-6DAD-4888-80D4-183208F438F2}" dt="2022-12-11T01:24:06.304" v="12047" actId="26606"/>
          <ac:spMkLst>
            <pc:docMk/>
            <pc:sldMk cId="4131921524" sldId="290"/>
            <ac:spMk id="41" creationId="{C04BE0EF-3561-49B4-9A29-F283168A91C7}"/>
          </ac:spMkLst>
        </pc:spChg>
        <pc:spChg chg="add del">
          <ac:chgData name="Josh Ellis" userId="4118e93f-e8bf-4d68-b460-a4af45bdaa70" providerId="ADAL" clId="{98DDC80F-6DAD-4888-80D4-183208F438F2}" dt="2022-12-11T01:24:08.282" v="12049" actId="26606"/>
          <ac:spMkLst>
            <pc:docMk/>
            <pc:sldMk cId="4131921524" sldId="290"/>
            <ac:spMk id="43" creationId="{0DE6A193-4755-479A-BC6F-A7EBCA73BE1A}"/>
          </ac:spMkLst>
        </pc:spChg>
        <pc:spChg chg="add del">
          <ac:chgData name="Josh Ellis" userId="4118e93f-e8bf-4d68-b460-a4af45bdaa70" providerId="ADAL" clId="{98DDC80F-6DAD-4888-80D4-183208F438F2}" dt="2022-12-11T01:24:08.282" v="12049" actId="26606"/>
          <ac:spMkLst>
            <pc:docMk/>
            <pc:sldMk cId="4131921524" sldId="290"/>
            <ac:spMk id="44" creationId="{AB8B8498-A488-40AF-99EB-F622ED9AD6B8}"/>
          </ac:spMkLst>
        </pc:spChg>
        <pc:spChg chg="add del">
          <ac:chgData name="Josh Ellis" userId="4118e93f-e8bf-4d68-b460-a4af45bdaa70" providerId="ADAL" clId="{98DDC80F-6DAD-4888-80D4-183208F438F2}" dt="2022-12-11T01:24:08.282" v="12049" actId="26606"/>
          <ac:spMkLst>
            <pc:docMk/>
            <pc:sldMk cId="4131921524" sldId="290"/>
            <ac:spMk id="45" creationId="{2F033D07-FE42-4E5C-A00A-FFE1D42C0FFD}"/>
          </ac:spMkLst>
        </pc:spChg>
        <pc:spChg chg="add del">
          <ac:chgData name="Josh Ellis" userId="4118e93f-e8bf-4d68-b460-a4af45bdaa70" providerId="ADAL" clId="{98DDC80F-6DAD-4888-80D4-183208F438F2}" dt="2022-12-11T01:24:19.206" v="12051" actId="26606"/>
          <ac:spMkLst>
            <pc:docMk/>
            <pc:sldMk cId="4131921524" sldId="290"/>
            <ac:spMk id="47" creationId="{3E443FD7-A66B-4AA0-872D-B088B9BC5F17}"/>
          </ac:spMkLst>
        </pc:spChg>
        <pc:spChg chg="add del">
          <ac:chgData name="Josh Ellis" userId="4118e93f-e8bf-4d68-b460-a4af45bdaa70" providerId="ADAL" clId="{98DDC80F-6DAD-4888-80D4-183208F438F2}" dt="2022-12-11T01:24:19.206" v="12051" actId="26606"/>
          <ac:spMkLst>
            <pc:docMk/>
            <pc:sldMk cId="4131921524" sldId="290"/>
            <ac:spMk id="48" creationId="{C04BE0EF-3561-49B4-9A29-F283168A91C7}"/>
          </ac:spMkLst>
        </pc:spChg>
        <pc:spChg chg="add">
          <ac:chgData name="Josh Ellis" userId="4118e93f-e8bf-4d68-b460-a4af45bdaa70" providerId="ADAL" clId="{98DDC80F-6DAD-4888-80D4-183208F438F2}" dt="2022-12-11T01:24:19.212" v="12052" actId="26606"/>
          <ac:spMkLst>
            <pc:docMk/>
            <pc:sldMk cId="4131921524" sldId="290"/>
            <ac:spMk id="50" creationId="{0DE6A193-4755-479A-BC6F-A7EBCA73BE1A}"/>
          </ac:spMkLst>
        </pc:spChg>
        <pc:spChg chg="add">
          <ac:chgData name="Josh Ellis" userId="4118e93f-e8bf-4d68-b460-a4af45bdaa70" providerId="ADAL" clId="{98DDC80F-6DAD-4888-80D4-183208F438F2}" dt="2022-12-11T01:24:19.212" v="12052" actId="26606"/>
          <ac:spMkLst>
            <pc:docMk/>
            <pc:sldMk cId="4131921524" sldId="290"/>
            <ac:spMk id="51" creationId="{AB8B8498-A488-40AF-99EB-F622ED9AD6B8}"/>
          </ac:spMkLst>
        </pc:spChg>
        <pc:spChg chg="add">
          <ac:chgData name="Josh Ellis" userId="4118e93f-e8bf-4d68-b460-a4af45bdaa70" providerId="ADAL" clId="{98DDC80F-6DAD-4888-80D4-183208F438F2}" dt="2022-12-11T01:24:19.212" v="12052" actId="26606"/>
          <ac:spMkLst>
            <pc:docMk/>
            <pc:sldMk cId="4131921524" sldId="290"/>
            <ac:spMk id="52" creationId="{2F033D07-FE42-4E5C-A00A-FFE1D42C0FFD}"/>
          </ac:spMkLst>
        </pc:spChg>
        <pc:grpChg chg="add del">
          <ac:chgData name="Josh Ellis" userId="4118e93f-e8bf-4d68-b460-a4af45bdaa70" providerId="ADAL" clId="{98DDC80F-6DAD-4888-80D4-183208F438F2}" dt="2022-12-11T01:24:19.212" v="12052" actId="26606"/>
          <ac:grpSpMkLst>
            <pc:docMk/>
            <pc:sldMk cId="4131921524" sldId="290"/>
            <ac:grpSpMk id="13" creationId="{89D1390B-7E13-4B4F-9CB2-391063412E54}"/>
          </ac:grpSpMkLst>
        </pc:grpChg>
        <pc:picChg chg="add mod">
          <ac:chgData name="Josh Ellis" userId="4118e93f-e8bf-4d68-b460-a4af45bdaa70" providerId="ADAL" clId="{98DDC80F-6DAD-4888-80D4-183208F438F2}" dt="2022-12-11T01:24:19.212" v="12052" actId="26606"/>
          <ac:picMkLst>
            <pc:docMk/>
            <pc:sldMk cId="4131921524" sldId="290"/>
            <ac:picMk id="6" creationId="{FA9AD721-C1DE-F628-A345-FAD86063B216}"/>
          </ac:picMkLst>
        </pc:picChg>
      </pc:sldChg>
      <pc:sldChg chg="addSp delSp modSp new mod">
        <pc:chgData name="Josh Ellis" userId="4118e93f-e8bf-4d68-b460-a4af45bdaa70" providerId="ADAL" clId="{98DDC80F-6DAD-4888-80D4-183208F438F2}" dt="2022-12-11T17:43:56.461" v="13268" actId="20577"/>
        <pc:sldMkLst>
          <pc:docMk/>
          <pc:sldMk cId="4218003948" sldId="291"/>
        </pc:sldMkLst>
        <pc:spChg chg="del">
          <ac:chgData name="Josh Ellis" userId="4118e93f-e8bf-4d68-b460-a4af45bdaa70" providerId="ADAL" clId="{98DDC80F-6DAD-4888-80D4-183208F438F2}" dt="2022-12-11T01:37:57.836" v="12240" actId="478"/>
          <ac:spMkLst>
            <pc:docMk/>
            <pc:sldMk cId="4218003948" sldId="291"/>
            <ac:spMk id="2" creationId="{A45F2F0C-FFE0-A5D4-60FF-ADA6E4686B96}"/>
          </ac:spMkLst>
        </pc:spChg>
        <pc:spChg chg="del">
          <ac:chgData name="Josh Ellis" userId="4118e93f-e8bf-4d68-b460-a4af45bdaa70" providerId="ADAL" clId="{98DDC80F-6DAD-4888-80D4-183208F438F2}" dt="2022-12-11T01:38:00.380" v="12241" actId="478"/>
          <ac:spMkLst>
            <pc:docMk/>
            <pc:sldMk cId="4218003948" sldId="291"/>
            <ac:spMk id="3" creationId="{462C339F-6056-87C7-C5D5-B9090FF23E24}"/>
          </ac:spMkLst>
        </pc:spChg>
        <pc:spChg chg="add mod">
          <ac:chgData name="Josh Ellis" userId="4118e93f-e8bf-4d68-b460-a4af45bdaa70" providerId="ADAL" clId="{98DDC80F-6DAD-4888-80D4-183208F438F2}" dt="2022-12-11T01:45:27.888" v="12360" actId="1076"/>
          <ac:spMkLst>
            <pc:docMk/>
            <pc:sldMk cId="4218003948" sldId="291"/>
            <ac:spMk id="7" creationId="{531E3303-34B3-CB90-794F-797992A8EA55}"/>
          </ac:spMkLst>
        </pc:spChg>
        <pc:graphicFrameChg chg="add del">
          <ac:chgData name="Josh Ellis" userId="4118e93f-e8bf-4d68-b460-a4af45bdaa70" providerId="ADAL" clId="{98DDC80F-6DAD-4888-80D4-183208F438F2}" dt="2022-12-11T01:38:51.065" v="12243" actId="3680"/>
          <ac:graphicFrameMkLst>
            <pc:docMk/>
            <pc:sldMk cId="4218003948" sldId="291"/>
            <ac:graphicFrameMk id="4" creationId="{0A99B786-7063-C030-1B15-8C8560FBA1EA}"/>
          </ac:graphicFrameMkLst>
        </pc:graphicFrameChg>
        <pc:graphicFrameChg chg="add mod modGraphic">
          <ac:chgData name="Josh Ellis" userId="4118e93f-e8bf-4d68-b460-a4af45bdaa70" providerId="ADAL" clId="{98DDC80F-6DAD-4888-80D4-183208F438F2}" dt="2022-12-11T17:43:56.461" v="13268" actId="20577"/>
          <ac:graphicFrameMkLst>
            <pc:docMk/>
            <pc:sldMk cId="4218003948" sldId="291"/>
            <ac:graphicFrameMk id="5" creationId="{7102BAFE-6F42-8BB5-4764-1556C73DDCE5}"/>
          </ac:graphicFrameMkLst>
        </pc:graphicFrameChg>
      </pc:sldChg>
      <pc:sldMasterChg chg="setBg modSldLayout">
        <pc:chgData name="Josh Ellis" userId="4118e93f-e8bf-4d68-b460-a4af45bdaa70" providerId="ADAL" clId="{98DDC80F-6DAD-4888-80D4-183208F438F2}" dt="2022-12-09T03:40:13.478" v="4547"/>
        <pc:sldMasterMkLst>
          <pc:docMk/>
          <pc:sldMasterMk cId="513120191" sldId="2147483762"/>
        </pc:sldMasterMkLst>
        <pc:sldLayoutChg chg="setBg">
          <pc:chgData name="Josh Ellis" userId="4118e93f-e8bf-4d68-b460-a4af45bdaa70" providerId="ADAL" clId="{98DDC80F-6DAD-4888-80D4-183208F438F2}" dt="2022-12-09T03:40:13.478" v="4547"/>
          <pc:sldLayoutMkLst>
            <pc:docMk/>
            <pc:sldMasterMk cId="513120191" sldId="2147483762"/>
            <pc:sldLayoutMk cId="648873519" sldId="2147483763"/>
          </pc:sldLayoutMkLst>
        </pc:sldLayoutChg>
        <pc:sldLayoutChg chg="setBg">
          <pc:chgData name="Josh Ellis" userId="4118e93f-e8bf-4d68-b460-a4af45bdaa70" providerId="ADAL" clId="{98DDC80F-6DAD-4888-80D4-183208F438F2}" dt="2022-12-09T03:40:13.478" v="4547"/>
          <pc:sldLayoutMkLst>
            <pc:docMk/>
            <pc:sldMasterMk cId="513120191" sldId="2147483762"/>
            <pc:sldLayoutMk cId="1949923150" sldId="2147483764"/>
          </pc:sldLayoutMkLst>
        </pc:sldLayoutChg>
        <pc:sldLayoutChg chg="setBg">
          <pc:chgData name="Josh Ellis" userId="4118e93f-e8bf-4d68-b460-a4af45bdaa70" providerId="ADAL" clId="{98DDC80F-6DAD-4888-80D4-183208F438F2}" dt="2022-12-09T03:40:13.478" v="4547"/>
          <pc:sldLayoutMkLst>
            <pc:docMk/>
            <pc:sldMasterMk cId="513120191" sldId="2147483762"/>
            <pc:sldLayoutMk cId="462015504" sldId="2147483765"/>
          </pc:sldLayoutMkLst>
        </pc:sldLayoutChg>
        <pc:sldLayoutChg chg="setBg">
          <pc:chgData name="Josh Ellis" userId="4118e93f-e8bf-4d68-b460-a4af45bdaa70" providerId="ADAL" clId="{98DDC80F-6DAD-4888-80D4-183208F438F2}" dt="2022-12-09T03:40:13.478" v="4547"/>
          <pc:sldLayoutMkLst>
            <pc:docMk/>
            <pc:sldMasterMk cId="513120191" sldId="2147483762"/>
            <pc:sldLayoutMk cId="498062434" sldId="2147483766"/>
          </pc:sldLayoutMkLst>
        </pc:sldLayoutChg>
        <pc:sldLayoutChg chg="setBg">
          <pc:chgData name="Josh Ellis" userId="4118e93f-e8bf-4d68-b460-a4af45bdaa70" providerId="ADAL" clId="{98DDC80F-6DAD-4888-80D4-183208F438F2}" dt="2022-12-09T03:40:13.478" v="4547"/>
          <pc:sldLayoutMkLst>
            <pc:docMk/>
            <pc:sldMasterMk cId="513120191" sldId="2147483762"/>
            <pc:sldLayoutMk cId="2579761054" sldId="2147483767"/>
          </pc:sldLayoutMkLst>
        </pc:sldLayoutChg>
        <pc:sldLayoutChg chg="setBg">
          <pc:chgData name="Josh Ellis" userId="4118e93f-e8bf-4d68-b460-a4af45bdaa70" providerId="ADAL" clId="{98DDC80F-6DAD-4888-80D4-183208F438F2}" dt="2022-12-09T03:40:13.478" v="4547"/>
          <pc:sldLayoutMkLst>
            <pc:docMk/>
            <pc:sldMasterMk cId="513120191" sldId="2147483762"/>
            <pc:sldLayoutMk cId="2963215815" sldId="2147483768"/>
          </pc:sldLayoutMkLst>
        </pc:sldLayoutChg>
        <pc:sldLayoutChg chg="setBg">
          <pc:chgData name="Josh Ellis" userId="4118e93f-e8bf-4d68-b460-a4af45bdaa70" providerId="ADAL" clId="{98DDC80F-6DAD-4888-80D4-183208F438F2}" dt="2022-12-09T03:40:13.478" v="4547"/>
          <pc:sldLayoutMkLst>
            <pc:docMk/>
            <pc:sldMasterMk cId="513120191" sldId="2147483762"/>
            <pc:sldLayoutMk cId="1092840221" sldId="2147483769"/>
          </pc:sldLayoutMkLst>
        </pc:sldLayoutChg>
        <pc:sldLayoutChg chg="setBg">
          <pc:chgData name="Josh Ellis" userId="4118e93f-e8bf-4d68-b460-a4af45bdaa70" providerId="ADAL" clId="{98DDC80F-6DAD-4888-80D4-183208F438F2}" dt="2022-12-09T03:40:13.478" v="4547"/>
          <pc:sldLayoutMkLst>
            <pc:docMk/>
            <pc:sldMasterMk cId="513120191" sldId="2147483762"/>
            <pc:sldLayoutMk cId="370029742" sldId="2147483770"/>
          </pc:sldLayoutMkLst>
        </pc:sldLayoutChg>
        <pc:sldLayoutChg chg="setBg">
          <pc:chgData name="Josh Ellis" userId="4118e93f-e8bf-4d68-b460-a4af45bdaa70" providerId="ADAL" clId="{98DDC80F-6DAD-4888-80D4-183208F438F2}" dt="2022-12-09T03:40:13.478" v="4547"/>
          <pc:sldLayoutMkLst>
            <pc:docMk/>
            <pc:sldMasterMk cId="513120191" sldId="2147483762"/>
            <pc:sldLayoutMk cId="550087264" sldId="2147483771"/>
          </pc:sldLayoutMkLst>
        </pc:sldLayoutChg>
        <pc:sldLayoutChg chg="setBg">
          <pc:chgData name="Josh Ellis" userId="4118e93f-e8bf-4d68-b460-a4af45bdaa70" providerId="ADAL" clId="{98DDC80F-6DAD-4888-80D4-183208F438F2}" dt="2022-12-09T03:40:13.478" v="4547"/>
          <pc:sldLayoutMkLst>
            <pc:docMk/>
            <pc:sldMasterMk cId="513120191" sldId="2147483762"/>
            <pc:sldLayoutMk cId="1636960789" sldId="2147483772"/>
          </pc:sldLayoutMkLst>
        </pc:sldLayoutChg>
        <pc:sldLayoutChg chg="setBg">
          <pc:chgData name="Josh Ellis" userId="4118e93f-e8bf-4d68-b460-a4af45bdaa70" providerId="ADAL" clId="{98DDC80F-6DAD-4888-80D4-183208F438F2}" dt="2022-12-09T03:40:13.478" v="4547"/>
          <pc:sldLayoutMkLst>
            <pc:docMk/>
            <pc:sldMasterMk cId="513120191" sldId="2147483762"/>
            <pc:sldLayoutMk cId="2956056338" sldId="2147483773"/>
          </pc:sldLayoutMkLst>
        </pc:sldLayoutChg>
      </pc:sldMasterChg>
    </pc:docChg>
  </pc:docChgLst>
  <pc:docChgLst>
    <pc:chgData name="Satwik chowdary Chandra" userId="S::satwikchowdarychan@unomaha.edu::e5153756-a635-4132-8d6d-7ba29aa35683" providerId="AD" clId="Web-{C5264299-6FE5-9F96-CE03-25CE28416441}"/>
    <pc:docChg chg="addSld modSld">
      <pc:chgData name="Satwik chowdary Chandra" userId="S::satwikchowdarychan@unomaha.edu::e5153756-a635-4132-8d6d-7ba29aa35683" providerId="AD" clId="Web-{C5264299-6FE5-9F96-CE03-25CE28416441}" dt="2022-12-08T02:19:30.469" v="292" actId="20577"/>
      <pc:docMkLst>
        <pc:docMk/>
      </pc:docMkLst>
      <pc:sldChg chg="modSp">
        <pc:chgData name="Satwik chowdary Chandra" userId="S::satwikchowdarychan@unomaha.edu::e5153756-a635-4132-8d6d-7ba29aa35683" providerId="AD" clId="Web-{C5264299-6FE5-9F96-CE03-25CE28416441}" dt="2022-12-08T01:27:40.470" v="290" actId="20577"/>
        <pc:sldMkLst>
          <pc:docMk/>
          <pc:sldMk cId="221988739" sldId="261"/>
        </pc:sldMkLst>
        <pc:spChg chg="mod">
          <ac:chgData name="Satwik chowdary Chandra" userId="S::satwikchowdarychan@unomaha.edu::e5153756-a635-4132-8d6d-7ba29aa35683" providerId="AD" clId="Web-{C5264299-6FE5-9F96-CE03-25CE28416441}" dt="2022-12-08T01:27:40.470" v="290" actId="20577"/>
          <ac:spMkLst>
            <pc:docMk/>
            <pc:sldMk cId="221988739" sldId="261"/>
            <ac:spMk id="2" creationId="{7867E369-892A-12FD-CBED-11DF602C00C8}"/>
          </ac:spMkLst>
        </pc:spChg>
        <pc:spChg chg="mod">
          <ac:chgData name="Satwik chowdary Chandra" userId="S::satwikchowdarychan@unomaha.edu::e5153756-a635-4132-8d6d-7ba29aa35683" providerId="AD" clId="Web-{C5264299-6FE5-9F96-CE03-25CE28416441}" dt="2022-12-07T21:32:33.388" v="134" actId="14100"/>
          <ac:spMkLst>
            <pc:docMk/>
            <pc:sldMk cId="221988739" sldId="261"/>
            <ac:spMk id="3" creationId="{3D9DE302-848E-A65F-56E5-7AB7E8727057}"/>
          </ac:spMkLst>
        </pc:spChg>
      </pc:sldChg>
      <pc:sldChg chg="addSp delSp modSp new mod setBg">
        <pc:chgData name="Satwik chowdary Chandra" userId="S::satwikchowdarychan@unomaha.edu::e5153756-a635-4132-8d6d-7ba29aa35683" providerId="AD" clId="Web-{C5264299-6FE5-9F96-CE03-25CE28416441}" dt="2022-12-07T22:23:19.057" v="234" actId="1076"/>
        <pc:sldMkLst>
          <pc:docMk/>
          <pc:sldMk cId="1226312778" sldId="264"/>
        </pc:sldMkLst>
        <pc:spChg chg="mod">
          <ac:chgData name="Satwik chowdary Chandra" userId="S::satwikchowdarychan@unomaha.edu::e5153756-a635-4132-8d6d-7ba29aa35683" providerId="AD" clId="Web-{C5264299-6FE5-9F96-CE03-25CE28416441}" dt="2022-12-07T22:18:19.956" v="232" actId="20577"/>
          <ac:spMkLst>
            <pc:docMk/>
            <pc:sldMk cId="1226312778" sldId="264"/>
            <ac:spMk id="2" creationId="{78BA59DF-B92E-6CB9-C3BC-F0ADC5C73664}"/>
          </ac:spMkLst>
        </pc:spChg>
        <pc:spChg chg="del">
          <ac:chgData name="Satwik chowdary Chandra" userId="S::satwikchowdarychan@unomaha.edu::e5153756-a635-4132-8d6d-7ba29aa35683" providerId="AD" clId="Web-{C5264299-6FE5-9F96-CE03-25CE28416441}" dt="2022-12-07T21:45:01.266" v="137"/>
          <ac:spMkLst>
            <pc:docMk/>
            <pc:sldMk cId="1226312778" sldId="264"/>
            <ac:spMk id="3" creationId="{11D1A395-CFDA-31E9-0335-39B21584CBC5}"/>
          </ac:spMkLst>
        </pc:spChg>
        <pc:spChg chg="add mod">
          <ac:chgData name="Satwik chowdary Chandra" userId="S::satwikchowdarychan@unomaha.edu::e5153756-a635-4132-8d6d-7ba29aa35683" providerId="AD" clId="Web-{C5264299-6FE5-9F96-CE03-25CE28416441}" dt="2022-12-07T22:23:08.979" v="233" actId="20577"/>
          <ac:spMkLst>
            <pc:docMk/>
            <pc:sldMk cId="1226312778" sldId="264"/>
            <ac:spMk id="5" creationId="{3DB26896-F8CF-AE54-94E7-DB0D64145D51}"/>
          </ac:spMkLst>
        </pc:spChg>
        <pc:spChg chg="add del">
          <ac:chgData name="Satwik chowdary Chandra" userId="S::satwikchowdarychan@unomaha.edu::e5153756-a635-4132-8d6d-7ba29aa35683" providerId="AD" clId="Web-{C5264299-6FE5-9F96-CE03-25CE28416441}" dt="2022-12-07T22:17:17.830" v="223"/>
          <ac:spMkLst>
            <pc:docMk/>
            <pc:sldMk cId="1226312778" sldId="264"/>
            <ac:spMk id="18" creationId="{D2B7F823-B53C-4005-8901-18403A29B221}"/>
          </ac:spMkLst>
        </pc:spChg>
        <pc:grpChg chg="add del">
          <ac:chgData name="Satwik chowdary Chandra" userId="S::satwikchowdarychan@unomaha.edu::e5153756-a635-4132-8d6d-7ba29aa35683" providerId="AD" clId="Web-{C5264299-6FE5-9F96-CE03-25CE28416441}" dt="2022-12-07T22:17:17.830" v="223"/>
          <ac:grpSpMkLst>
            <pc:docMk/>
            <pc:sldMk cId="1226312778" sldId="264"/>
            <ac:grpSpMk id="10" creationId="{03E2EFC0-DD7B-4696-8C4D-CBBD0FF69403}"/>
          </ac:grpSpMkLst>
        </pc:grpChg>
        <pc:picChg chg="add mod ord">
          <ac:chgData name="Satwik chowdary Chandra" userId="S::satwikchowdarychan@unomaha.edu::e5153756-a635-4132-8d6d-7ba29aa35683" providerId="AD" clId="Web-{C5264299-6FE5-9F96-CE03-25CE28416441}" dt="2022-12-07T22:23:19.057" v="234" actId="1076"/>
          <ac:picMkLst>
            <pc:docMk/>
            <pc:sldMk cId="1226312778" sldId="264"/>
            <ac:picMk id="4" creationId="{54DFB9AA-6B4C-47AE-BCE8-199E6C9D8469}"/>
          </ac:picMkLst>
        </pc:picChg>
      </pc:sldChg>
      <pc:sldChg chg="modSp new">
        <pc:chgData name="Satwik chowdary Chandra" userId="S::satwikchowdarychan@unomaha.edu::e5153756-a635-4132-8d6d-7ba29aa35683" providerId="AD" clId="Web-{C5264299-6FE5-9F96-CE03-25CE28416441}" dt="2022-12-08T02:19:30.469" v="292" actId="20577"/>
        <pc:sldMkLst>
          <pc:docMk/>
          <pc:sldMk cId="2130654067" sldId="265"/>
        </pc:sldMkLst>
        <pc:spChg chg="mod">
          <ac:chgData name="Satwik chowdary Chandra" userId="S::satwikchowdarychan@unomaha.edu::e5153756-a635-4132-8d6d-7ba29aa35683" providerId="AD" clId="Web-{C5264299-6FE5-9F96-CE03-25CE28416441}" dt="2022-12-07T22:24:26.512" v="254" actId="14100"/>
          <ac:spMkLst>
            <pc:docMk/>
            <pc:sldMk cId="2130654067" sldId="265"/>
            <ac:spMk id="2" creationId="{79B3D488-497C-0AE9-BAF8-5D264422ED4E}"/>
          </ac:spMkLst>
        </pc:spChg>
        <pc:spChg chg="mod">
          <ac:chgData name="Satwik chowdary Chandra" userId="S::satwikchowdarychan@unomaha.edu::e5153756-a635-4132-8d6d-7ba29aa35683" providerId="AD" clId="Web-{C5264299-6FE5-9F96-CE03-25CE28416441}" dt="2022-12-08T02:19:30.469" v="292" actId="20577"/>
          <ac:spMkLst>
            <pc:docMk/>
            <pc:sldMk cId="2130654067" sldId="265"/>
            <ac:spMk id="3" creationId="{8F0B9DF0-522E-1207-E6A5-DEA41687F0E2}"/>
          </ac:spMkLst>
        </pc:spChg>
      </pc:sldChg>
      <pc:sldChg chg="addSp delSp modSp new">
        <pc:chgData name="Satwik chowdary Chandra" userId="S::satwikchowdarychan@unomaha.edu::e5153756-a635-4132-8d6d-7ba29aa35683" providerId="AD" clId="Web-{C5264299-6FE5-9F96-CE03-25CE28416441}" dt="2022-12-08T00:04:20.523" v="279" actId="20577"/>
        <pc:sldMkLst>
          <pc:docMk/>
          <pc:sldMk cId="2680083225" sldId="266"/>
        </pc:sldMkLst>
        <pc:spChg chg="mod">
          <ac:chgData name="Satwik chowdary Chandra" userId="S::satwikchowdarychan@unomaha.edu::e5153756-a635-4132-8d6d-7ba29aa35683" providerId="AD" clId="Web-{C5264299-6FE5-9F96-CE03-25CE28416441}" dt="2022-12-08T00:04:20.523" v="279" actId="20577"/>
          <ac:spMkLst>
            <pc:docMk/>
            <pc:sldMk cId="2680083225" sldId="266"/>
            <ac:spMk id="2" creationId="{67D6A84A-9C8D-8014-0B95-9EBF143FB04B}"/>
          </ac:spMkLst>
        </pc:spChg>
        <pc:spChg chg="del">
          <ac:chgData name="Satwik chowdary Chandra" userId="S::satwikchowdarychan@unomaha.edu::e5153756-a635-4132-8d6d-7ba29aa35683" providerId="AD" clId="Web-{C5264299-6FE5-9F96-CE03-25CE28416441}" dt="2022-12-07T23:59:04.935" v="261"/>
          <ac:spMkLst>
            <pc:docMk/>
            <pc:sldMk cId="2680083225" sldId="266"/>
            <ac:spMk id="3" creationId="{2966742B-D60E-D0F7-3B7D-20EDE0FDECD0}"/>
          </ac:spMkLst>
        </pc:spChg>
        <pc:spChg chg="add del mod">
          <ac:chgData name="Satwik chowdary Chandra" userId="S::satwikchowdarychan@unomaha.edu::e5153756-a635-4132-8d6d-7ba29aa35683" providerId="AD" clId="Web-{C5264299-6FE5-9F96-CE03-25CE28416441}" dt="2022-12-08T00:02:36.817" v="263"/>
          <ac:spMkLst>
            <pc:docMk/>
            <pc:sldMk cId="2680083225" sldId="266"/>
            <ac:spMk id="7" creationId="{7D1602F9-E3C1-B858-F9C9-4127E47558D2}"/>
          </ac:spMkLst>
        </pc:spChg>
        <pc:spChg chg="add del mod">
          <ac:chgData name="Satwik chowdary Chandra" userId="S::satwikchowdarychan@unomaha.edu::e5153756-a635-4132-8d6d-7ba29aa35683" providerId="AD" clId="Web-{C5264299-6FE5-9F96-CE03-25CE28416441}" dt="2022-12-08T00:02:56.052" v="265"/>
          <ac:spMkLst>
            <pc:docMk/>
            <pc:sldMk cId="2680083225" sldId="266"/>
            <ac:spMk id="11" creationId="{3C399ADE-6590-F79C-03E9-320382CC381B}"/>
          </ac:spMkLst>
        </pc:spChg>
        <pc:graphicFrameChg chg="add del mod ord modGraphic">
          <ac:chgData name="Satwik chowdary Chandra" userId="S::satwikchowdarychan@unomaha.edu::e5153756-a635-4132-8d6d-7ba29aa35683" providerId="AD" clId="Web-{C5264299-6FE5-9F96-CE03-25CE28416441}" dt="2022-12-07T23:59:16.951" v="262"/>
          <ac:graphicFrameMkLst>
            <pc:docMk/>
            <pc:sldMk cId="2680083225" sldId="266"/>
            <ac:graphicFrameMk id="5" creationId="{DAB5B77D-EF55-41BF-4C8E-F4AE4CCB8734}"/>
          </ac:graphicFrameMkLst>
        </pc:graphicFrameChg>
        <pc:graphicFrameChg chg="add del mod ord modGraphic">
          <ac:chgData name="Satwik chowdary Chandra" userId="S::satwikchowdarychan@unomaha.edu::e5153756-a635-4132-8d6d-7ba29aa35683" providerId="AD" clId="Web-{C5264299-6FE5-9F96-CE03-25CE28416441}" dt="2022-12-08T00:02:39.223" v="264"/>
          <ac:graphicFrameMkLst>
            <pc:docMk/>
            <pc:sldMk cId="2680083225" sldId="266"/>
            <ac:graphicFrameMk id="9" creationId="{F4116807-1046-607A-939F-559D44E3C3AE}"/>
          </ac:graphicFrameMkLst>
        </pc:graphicFrameChg>
        <pc:picChg chg="add mod ord">
          <ac:chgData name="Satwik chowdary Chandra" userId="S::satwikchowdarychan@unomaha.edu::e5153756-a635-4132-8d6d-7ba29aa35683" providerId="AD" clId="Web-{C5264299-6FE5-9F96-CE03-25CE28416441}" dt="2022-12-08T00:03:22.693" v="271" actId="1076"/>
          <ac:picMkLst>
            <pc:docMk/>
            <pc:sldMk cId="2680083225" sldId="266"/>
            <ac:picMk id="12" creationId="{573439EB-4789-2E38-B604-E5D67DE3CE66}"/>
          </ac:picMkLst>
        </pc:pic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2ECDBE-BB8A-47D1-A427-9638AB70B2E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52F70C0-35EC-42CD-A8B7-728030CA7BD3}">
      <dgm:prSet/>
      <dgm:spPr/>
      <dgm:t>
        <a:bodyPr/>
        <a:lstStyle/>
        <a:p>
          <a:r>
            <a:rPr lang="en-US"/>
            <a:t>The Data + Descriptive Statistics</a:t>
          </a:r>
        </a:p>
      </dgm:t>
    </dgm:pt>
    <dgm:pt modelId="{53B6F849-E7CF-44C0-8D83-32D13A87818F}" type="parTrans" cxnId="{0EEAE1F5-045E-4476-8039-127586780D62}">
      <dgm:prSet/>
      <dgm:spPr/>
      <dgm:t>
        <a:bodyPr/>
        <a:lstStyle/>
        <a:p>
          <a:endParaRPr lang="en-US"/>
        </a:p>
      </dgm:t>
    </dgm:pt>
    <dgm:pt modelId="{15372BFF-A5AA-48DE-972B-0148ADDF3A03}" type="sibTrans" cxnId="{0EEAE1F5-045E-4476-8039-127586780D62}">
      <dgm:prSet/>
      <dgm:spPr/>
      <dgm:t>
        <a:bodyPr/>
        <a:lstStyle/>
        <a:p>
          <a:endParaRPr lang="en-US"/>
        </a:p>
      </dgm:t>
    </dgm:pt>
    <dgm:pt modelId="{77F4C9D1-9DEB-488C-9499-F8CC460800B9}">
      <dgm:prSet/>
      <dgm:spPr/>
      <dgm:t>
        <a:bodyPr/>
        <a:lstStyle/>
        <a:p>
          <a:r>
            <a:rPr lang="en-US"/>
            <a:t>Descriptive Analysis</a:t>
          </a:r>
        </a:p>
      </dgm:t>
    </dgm:pt>
    <dgm:pt modelId="{FCD20DAF-A69F-44D8-AE66-67BB7EFF4B62}" type="parTrans" cxnId="{B346CC5F-6FCB-42EE-A0E4-8981425F3612}">
      <dgm:prSet/>
      <dgm:spPr/>
      <dgm:t>
        <a:bodyPr/>
        <a:lstStyle/>
        <a:p>
          <a:endParaRPr lang="en-US"/>
        </a:p>
      </dgm:t>
    </dgm:pt>
    <dgm:pt modelId="{D72E8BA7-B73D-4644-98EA-41D9DC2BF5BE}" type="sibTrans" cxnId="{B346CC5F-6FCB-42EE-A0E4-8981425F3612}">
      <dgm:prSet/>
      <dgm:spPr/>
      <dgm:t>
        <a:bodyPr/>
        <a:lstStyle/>
        <a:p>
          <a:endParaRPr lang="en-US"/>
        </a:p>
      </dgm:t>
    </dgm:pt>
    <dgm:pt modelId="{2D23238A-4E89-4330-AD5D-AC2E4BA8D535}">
      <dgm:prSet/>
      <dgm:spPr/>
      <dgm:t>
        <a:bodyPr/>
        <a:lstStyle/>
        <a:p>
          <a:r>
            <a:rPr lang="en-US"/>
            <a:t>Research Topic 1 Statistical Analysis</a:t>
          </a:r>
        </a:p>
      </dgm:t>
    </dgm:pt>
    <dgm:pt modelId="{F569413E-0F0C-4CDB-805A-1380062A0510}" type="parTrans" cxnId="{FBCB6A72-54DD-4EEF-89F8-1AAA253FB95A}">
      <dgm:prSet/>
      <dgm:spPr/>
      <dgm:t>
        <a:bodyPr/>
        <a:lstStyle/>
        <a:p>
          <a:endParaRPr lang="en-US"/>
        </a:p>
      </dgm:t>
    </dgm:pt>
    <dgm:pt modelId="{E8525A5D-8C59-4C7F-BE42-60531DD48CB0}" type="sibTrans" cxnId="{FBCB6A72-54DD-4EEF-89F8-1AAA253FB95A}">
      <dgm:prSet/>
      <dgm:spPr/>
      <dgm:t>
        <a:bodyPr/>
        <a:lstStyle/>
        <a:p>
          <a:endParaRPr lang="en-US"/>
        </a:p>
      </dgm:t>
    </dgm:pt>
    <dgm:pt modelId="{7F9EFF84-C844-49C0-B20C-C5B99ADF7DD2}">
      <dgm:prSet/>
      <dgm:spPr/>
      <dgm:t>
        <a:bodyPr/>
        <a:lstStyle/>
        <a:p>
          <a:r>
            <a:rPr lang="en-US"/>
            <a:t>Research Topic 2 Statistical Analysis</a:t>
          </a:r>
        </a:p>
      </dgm:t>
    </dgm:pt>
    <dgm:pt modelId="{2B846A83-E889-4F44-99C3-3578BEC09568}" type="parTrans" cxnId="{17ED81DB-55C6-46F4-9B7D-95F3FB56CBFF}">
      <dgm:prSet/>
      <dgm:spPr/>
      <dgm:t>
        <a:bodyPr/>
        <a:lstStyle/>
        <a:p>
          <a:endParaRPr lang="en-US"/>
        </a:p>
      </dgm:t>
    </dgm:pt>
    <dgm:pt modelId="{C9229118-4314-4605-9F84-60B6D7FED48D}" type="sibTrans" cxnId="{17ED81DB-55C6-46F4-9B7D-95F3FB56CBFF}">
      <dgm:prSet/>
      <dgm:spPr/>
      <dgm:t>
        <a:bodyPr/>
        <a:lstStyle/>
        <a:p>
          <a:endParaRPr lang="en-US"/>
        </a:p>
      </dgm:t>
    </dgm:pt>
    <dgm:pt modelId="{4F672C28-9BE3-4BA9-B6D4-8A4372DDE7A0}">
      <dgm:prSet/>
      <dgm:spPr/>
      <dgm:t>
        <a:bodyPr/>
        <a:lstStyle/>
        <a:p>
          <a:r>
            <a:rPr lang="en-US"/>
            <a:t>Important Additional Finding</a:t>
          </a:r>
        </a:p>
      </dgm:t>
    </dgm:pt>
    <dgm:pt modelId="{509E5D6E-7B4C-4A44-AE74-DACEC9F0DF54}" type="parTrans" cxnId="{D0283044-294F-461A-8B98-D4380B982493}">
      <dgm:prSet/>
      <dgm:spPr/>
      <dgm:t>
        <a:bodyPr/>
        <a:lstStyle/>
        <a:p>
          <a:endParaRPr lang="en-US"/>
        </a:p>
      </dgm:t>
    </dgm:pt>
    <dgm:pt modelId="{455A43EA-71EB-4854-A1F2-DAEAFF279979}" type="sibTrans" cxnId="{D0283044-294F-461A-8B98-D4380B982493}">
      <dgm:prSet/>
      <dgm:spPr/>
      <dgm:t>
        <a:bodyPr/>
        <a:lstStyle/>
        <a:p>
          <a:endParaRPr lang="en-US"/>
        </a:p>
      </dgm:t>
    </dgm:pt>
    <dgm:pt modelId="{BB82C265-1180-4236-81BA-26D92558C115}">
      <dgm:prSet/>
      <dgm:spPr/>
      <dgm:t>
        <a:bodyPr/>
        <a:lstStyle/>
        <a:p>
          <a:r>
            <a:rPr lang="en-US"/>
            <a:t>Conclusion</a:t>
          </a:r>
        </a:p>
      </dgm:t>
    </dgm:pt>
    <dgm:pt modelId="{5948C35E-3B70-47C9-A347-F8CA6CB82C95}" type="parTrans" cxnId="{3C4CBD84-CC75-4966-B46E-521955F85AE1}">
      <dgm:prSet/>
      <dgm:spPr/>
      <dgm:t>
        <a:bodyPr/>
        <a:lstStyle/>
        <a:p>
          <a:endParaRPr lang="en-US"/>
        </a:p>
      </dgm:t>
    </dgm:pt>
    <dgm:pt modelId="{1DFDEE9E-2B25-4C95-9ED6-D8DBDE5F6147}" type="sibTrans" cxnId="{3C4CBD84-CC75-4966-B46E-521955F85AE1}">
      <dgm:prSet/>
      <dgm:spPr/>
      <dgm:t>
        <a:bodyPr/>
        <a:lstStyle/>
        <a:p>
          <a:endParaRPr lang="en-US"/>
        </a:p>
      </dgm:t>
    </dgm:pt>
    <dgm:pt modelId="{7F2EEBD1-B819-483B-83A0-851D1EDF297E}" type="pres">
      <dgm:prSet presAssocID="{2C2ECDBE-BB8A-47D1-A427-9638AB70B2EB}" presName="vert0" presStyleCnt="0">
        <dgm:presLayoutVars>
          <dgm:dir/>
          <dgm:animOne val="branch"/>
          <dgm:animLvl val="lvl"/>
        </dgm:presLayoutVars>
      </dgm:prSet>
      <dgm:spPr/>
    </dgm:pt>
    <dgm:pt modelId="{29782343-3744-4968-A1EB-B2CA5C709A03}" type="pres">
      <dgm:prSet presAssocID="{552F70C0-35EC-42CD-A8B7-728030CA7BD3}" presName="thickLine" presStyleLbl="alignNode1" presStyleIdx="0" presStyleCnt="6"/>
      <dgm:spPr/>
    </dgm:pt>
    <dgm:pt modelId="{DF9D6F12-B19C-4370-A962-2BCA3AF2DC56}" type="pres">
      <dgm:prSet presAssocID="{552F70C0-35EC-42CD-A8B7-728030CA7BD3}" presName="horz1" presStyleCnt="0"/>
      <dgm:spPr/>
    </dgm:pt>
    <dgm:pt modelId="{BFAE4C82-F51E-410B-987B-636492FC3F70}" type="pres">
      <dgm:prSet presAssocID="{552F70C0-35EC-42CD-A8B7-728030CA7BD3}" presName="tx1" presStyleLbl="revTx" presStyleIdx="0" presStyleCnt="6"/>
      <dgm:spPr/>
    </dgm:pt>
    <dgm:pt modelId="{562AEA3A-CDFA-41DC-972D-72B8466E0A1F}" type="pres">
      <dgm:prSet presAssocID="{552F70C0-35EC-42CD-A8B7-728030CA7BD3}" presName="vert1" presStyleCnt="0"/>
      <dgm:spPr/>
    </dgm:pt>
    <dgm:pt modelId="{681ADEDB-53D4-406C-9F6D-C0ADFCE0F1CB}" type="pres">
      <dgm:prSet presAssocID="{77F4C9D1-9DEB-488C-9499-F8CC460800B9}" presName="thickLine" presStyleLbl="alignNode1" presStyleIdx="1" presStyleCnt="6"/>
      <dgm:spPr/>
    </dgm:pt>
    <dgm:pt modelId="{2BB2E36B-A3AD-40A0-B99D-39ABB12DC0A8}" type="pres">
      <dgm:prSet presAssocID="{77F4C9D1-9DEB-488C-9499-F8CC460800B9}" presName="horz1" presStyleCnt="0"/>
      <dgm:spPr/>
    </dgm:pt>
    <dgm:pt modelId="{40B9CE8F-7EF5-41B7-AFAE-E1A2EFEF8883}" type="pres">
      <dgm:prSet presAssocID="{77F4C9D1-9DEB-488C-9499-F8CC460800B9}" presName="tx1" presStyleLbl="revTx" presStyleIdx="1" presStyleCnt="6"/>
      <dgm:spPr/>
    </dgm:pt>
    <dgm:pt modelId="{D432F3CC-EA16-48DC-B65A-D5442CAEA6F4}" type="pres">
      <dgm:prSet presAssocID="{77F4C9D1-9DEB-488C-9499-F8CC460800B9}" presName="vert1" presStyleCnt="0"/>
      <dgm:spPr/>
    </dgm:pt>
    <dgm:pt modelId="{5BCBD84F-4FDA-4AD2-AE91-BBC4A8769071}" type="pres">
      <dgm:prSet presAssocID="{2D23238A-4E89-4330-AD5D-AC2E4BA8D535}" presName="thickLine" presStyleLbl="alignNode1" presStyleIdx="2" presStyleCnt="6"/>
      <dgm:spPr/>
    </dgm:pt>
    <dgm:pt modelId="{731F58A1-37B0-46A7-9844-07D834209286}" type="pres">
      <dgm:prSet presAssocID="{2D23238A-4E89-4330-AD5D-AC2E4BA8D535}" presName="horz1" presStyleCnt="0"/>
      <dgm:spPr/>
    </dgm:pt>
    <dgm:pt modelId="{C4C80129-15F2-4C37-84D1-3569A35E3A55}" type="pres">
      <dgm:prSet presAssocID="{2D23238A-4E89-4330-AD5D-AC2E4BA8D535}" presName="tx1" presStyleLbl="revTx" presStyleIdx="2" presStyleCnt="6"/>
      <dgm:spPr/>
    </dgm:pt>
    <dgm:pt modelId="{26D33BA3-58BB-4C2B-9E27-0018AAA96F6A}" type="pres">
      <dgm:prSet presAssocID="{2D23238A-4E89-4330-AD5D-AC2E4BA8D535}" presName="vert1" presStyleCnt="0"/>
      <dgm:spPr/>
    </dgm:pt>
    <dgm:pt modelId="{46C429E0-2B0B-4C99-A24F-DAF5F661DE74}" type="pres">
      <dgm:prSet presAssocID="{7F9EFF84-C844-49C0-B20C-C5B99ADF7DD2}" presName="thickLine" presStyleLbl="alignNode1" presStyleIdx="3" presStyleCnt="6"/>
      <dgm:spPr/>
    </dgm:pt>
    <dgm:pt modelId="{E7D8CFE1-1578-4487-8111-3417A1E776B3}" type="pres">
      <dgm:prSet presAssocID="{7F9EFF84-C844-49C0-B20C-C5B99ADF7DD2}" presName="horz1" presStyleCnt="0"/>
      <dgm:spPr/>
    </dgm:pt>
    <dgm:pt modelId="{E9BF948B-B178-422B-B162-017C2275D25B}" type="pres">
      <dgm:prSet presAssocID="{7F9EFF84-C844-49C0-B20C-C5B99ADF7DD2}" presName="tx1" presStyleLbl="revTx" presStyleIdx="3" presStyleCnt="6"/>
      <dgm:spPr/>
    </dgm:pt>
    <dgm:pt modelId="{DBA2A026-9D60-4A0D-B395-4719BA02612E}" type="pres">
      <dgm:prSet presAssocID="{7F9EFF84-C844-49C0-B20C-C5B99ADF7DD2}" presName="vert1" presStyleCnt="0"/>
      <dgm:spPr/>
    </dgm:pt>
    <dgm:pt modelId="{A66DB53F-D804-4150-8352-1979489DE3A8}" type="pres">
      <dgm:prSet presAssocID="{4F672C28-9BE3-4BA9-B6D4-8A4372DDE7A0}" presName="thickLine" presStyleLbl="alignNode1" presStyleIdx="4" presStyleCnt="6"/>
      <dgm:spPr/>
    </dgm:pt>
    <dgm:pt modelId="{D8A20F98-524A-406D-AC4E-E729AEA518C7}" type="pres">
      <dgm:prSet presAssocID="{4F672C28-9BE3-4BA9-B6D4-8A4372DDE7A0}" presName="horz1" presStyleCnt="0"/>
      <dgm:spPr/>
    </dgm:pt>
    <dgm:pt modelId="{B7A087F3-B5E2-4B23-802D-40E589CA0AF4}" type="pres">
      <dgm:prSet presAssocID="{4F672C28-9BE3-4BA9-B6D4-8A4372DDE7A0}" presName="tx1" presStyleLbl="revTx" presStyleIdx="4" presStyleCnt="6"/>
      <dgm:spPr/>
    </dgm:pt>
    <dgm:pt modelId="{C6253976-7E77-4875-903F-7165C0916FC4}" type="pres">
      <dgm:prSet presAssocID="{4F672C28-9BE3-4BA9-B6D4-8A4372DDE7A0}" presName="vert1" presStyleCnt="0"/>
      <dgm:spPr/>
    </dgm:pt>
    <dgm:pt modelId="{555D435D-DE3C-4F8B-8C5F-0A485C52B4F2}" type="pres">
      <dgm:prSet presAssocID="{BB82C265-1180-4236-81BA-26D92558C115}" presName="thickLine" presStyleLbl="alignNode1" presStyleIdx="5" presStyleCnt="6"/>
      <dgm:spPr/>
    </dgm:pt>
    <dgm:pt modelId="{5F966F59-DFBC-4A1A-8A29-20B98119BF45}" type="pres">
      <dgm:prSet presAssocID="{BB82C265-1180-4236-81BA-26D92558C115}" presName="horz1" presStyleCnt="0"/>
      <dgm:spPr/>
    </dgm:pt>
    <dgm:pt modelId="{150E4531-7504-4643-9CE7-169A2761BB81}" type="pres">
      <dgm:prSet presAssocID="{BB82C265-1180-4236-81BA-26D92558C115}" presName="tx1" presStyleLbl="revTx" presStyleIdx="5" presStyleCnt="6"/>
      <dgm:spPr/>
    </dgm:pt>
    <dgm:pt modelId="{411B6076-1004-4FFC-B390-96B9649B418E}" type="pres">
      <dgm:prSet presAssocID="{BB82C265-1180-4236-81BA-26D92558C115}" presName="vert1" presStyleCnt="0"/>
      <dgm:spPr/>
    </dgm:pt>
  </dgm:ptLst>
  <dgm:cxnLst>
    <dgm:cxn modelId="{B346CC5F-6FCB-42EE-A0E4-8981425F3612}" srcId="{2C2ECDBE-BB8A-47D1-A427-9638AB70B2EB}" destId="{77F4C9D1-9DEB-488C-9499-F8CC460800B9}" srcOrd="1" destOrd="0" parTransId="{FCD20DAF-A69F-44D8-AE66-67BB7EFF4B62}" sibTransId="{D72E8BA7-B73D-4644-98EA-41D9DC2BF5BE}"/>
    <dgm:cxn modelId="{D0283044-294F-461A-8B98-D4380B982493}" srcId="{2C2ECDBE-BB8A-47D1-A427-9638AB70B2EB}" destId="{4F672C28-9BE3-4BA9-B6D4-8A4372DDE7A0}" srcOrd="4" destOrd="0" parTransId="{509E5D6E-7B4C-4A44-AE74-DACEC9F0DF54}" sibTransId="{455A43EA-71EB-4854-A1F2-DAEAFF279979}"/>
    <dgm:cxn modelId="{9D4DBF44-0671-494D-BFC1-7BB63A11ED38}" type="presOf" srcId="{4F672C28-9BE3-4BA9-B6D4-8A4372DDE7A0}" destId="{B7A087F3-B5E2-4B23-802D-40E589CA0AF4}" srcOrd="0" destOrd="0" presId="urn:microsoft.com/office/officeart/2008/layout/LinedList"/>
    <dgm:cxn modelId="{7C837466-428A-47AB-BA87-E69C61AB83C2}" type="presOf" srcId="{7F9EFF84-C844-49C0-B20C-C5B99ADF7DD2}" destId="{E9BF948B-B178-422B-B162-017C2275D25B}" srcOrd="0" destOrd="0" presId="urn:microsoft.com/office/officeart/2008/layout/LinedList"/>
    <dgm:cxn modelId="{C42CE847-2133-4D63-935A-0AAF08E01E44}" type="presOf" srcId="{2C2ECDBE-BB8A-47D1-A427-9638AB70B2EB}" destId="{7F2EEBD1-B819-483B-83A0-851D1EDF297E}" srcOrd="0" destOrd="0" presId="urn:microsoft.com/office/officeart/2008/layout/LinedList"/>
    <dgm:cxn modelId="{FBCB6A72-54DD-4EEF-89F8-1AAA253FB95A}" srcId="{2C2ECDBE-BB8A-47D1-A427-9638AB70B2EB}" destId="{2D23238A-4E89-4330-AD5D-AC2E4BA8D535}" srcOrd="2" destOrd="0" parTransId="{F569413E-0F0C-4CDB-805A-1380062A0510}" sibTransId="{E8525A5D-8C59-4C7F-BE42-60531DD48CB0}"/>
    <dgm:cxn modelId="{3C4CBD84-CC75-4966-B46E-521955F85AE1}" srcId="{2C2ECDBE-BB8A-47D1-A427-9638AB70B2EB}" destId="{BB82C265-1180-4236-81BA-26D92558C115}" srcOrd="5" destOrd="0" parTransId="{5948C35E-3B70-47C9-A347-F8CA6CB82C95}" sibTransId="{1DFDEE9E-2B25-4C95-9ED6-D8DBDE5F6147}"/>
    <dgm:cxn modelId="{11267586-BCC4-44A6-858B-244203FB56FB}" type="presOf" srcId="{77F4C9D1-9DEB-488C-9499-F8CC460800B9}" destId="{40B9CE8F-7EF5-41B7-AFAE-E1A2EFEF8883}" srcOrd="0" destOrd="0" presId="urn:microsoft.com/office/officeart/2008/layout/LinedList"/>
    <dgm:cxn modelId="{0EF6FC9A-009B-40DF-AB0A-F694A14702C8}" type="presOf" srcId="{552F70C0-35EC-42CD-A8B7-728030CA7BD3}" destId="{BFAE4C82-F51E-410B-987B-636492FC3F70}" srcOrd="0" destOrd="0" presId="urn:microsoft.com/office/officeart/2008/layout/LinedList"/>
    <dgm:cxn modelId="{6E7016AB-7AC2-4BE1-8C37-DF0AC6057768}" type="presOf" srcId="{BB82C265-1180-4236-81BA-26D92558C115}" destId="{150E4531-7504-4643-9CE7-169A2761BB81}" srcOrd="0" destOrd="0" presId="urn:microsoft.com/office/officeart/2008/layout/LinedList"/>
    <dgm:cxn modelId="{8C0B64B6-07D8-4145-8E4C-813AF9C7928C}" type="presOf" srcId="{2D23238A-4E89-4330-AD5D-AC2E4BA8D535}" destId="{C4C80129-15F2-4C37-84D1-3569A35E3A55}" srcOrd="0" destOrd="0" presId="urn:microsoft.com/office/officeart/2008/layout/LinedList"/>
    <dgm:cxn modelId="{17ED81DB-55C6-46F4-9B7D-95F3FB56CBFF}" srcId="{2C2ECDBE-BB8A-47D1-A427-9638AB70B2EB}" destId="{7F9EFF84-C844-49C0-B20C-C5B99ADF7DD2}" srcOrd="3" destOrd="0" parTransId="{2B846A83-E889-4F44-99C3-3578BEC09568}" sibTransId="{C9229118-4314-4605-9F84-60B6D7FED48D}"/>
    <dgm:cxn modelId="{0EEAE1F5-045E-4476-8039-127586780D62}" srcId="{2C2ECDBE-BB8A-47D1-A427-9638AB70B2EB}" destId="{552F70C0-35EC-42CD-A8B7-728030CA7BD3}" srcOrd="0" destOrd="0" parTransId="{53B6F849-E7CF-44C0-8D83-32D13A87818F}" sibTransId="{15372BFF-A5AA-48DE-972B-0148ADDF3A03}"/>
    <dgm:cxn modelId="{34CA54A9-4AA5-4627-B47D-1DFA7EF51039}" type="presParOf" srcId="{7F2EEBD1-B819-483B-83A0-851D1EDF297E}" destId="{29782343-3744-4968-A1EB-B2CA5C709A03}" srcOrd="0" destOrd="0" presId="urn:microsoft.com/office/officeart/2008/layout/LinedList"/>
    <dgm:cxn modelId="{AD91356B-D148-4281-8F83-C98CF2B8A5EA}" type="presParOf" srcId="{7F2EEBD1-B819-483B-83A0-851D1EDF297E}" destId="{DF9D6F12-B19C-4370-A962-2BCA3AF2DC56}" srcOrd="1" destOrd="0" presId="urn:microsoft.com/office/officeart/2008/layout/LinedList"/>
    <dgm:cxn modelId="{2A40861D-7289-42C1-B5CA-38F524093766}" type="presParOf" srcId="{DF9D6F12-B19C-4370-A962-2BCA3AF2DC56}" destId="{BFAE4C82-F51E-410B-987B-636492FC3F70}" srcOrd="0" destOrd="0" presId="urn:microsoft.com/office/officeart/2008/layout/LinedList"/>
    <dgm:cxn modelId="{1FDCBF7F-9E39-4F66-8957-00D42B36A353}" type="presParOf" srcId="{DF9D6F12-B19C-4370-A962-2BCA3AF2DC56}" destId="{562AEA3A-CDFA-41DC-972D-72B8466E0A1F}" srcOrd="1" destOrd="0" presId="urn:microsoft.com/office/officeart/2008/layout/LinedList"/>
    <dgm:cxn modelId="{3F4BFF3F-2CDB-4EBF-B8AA-3B48D7952E8A}" type="presParOf" srcId="{7F2EEBD1-B819-483B-83A0-851D1EDF297E}" destId="{681ADEDB-53D4-406C-9F6D-C0ADFCE0F1CB}" srcOrd="2" destOrd="0" presId="urn:microsoft.com/office/officeart/2008/layout/LinedList"/>
    <dgm:cxn modelId="{C6632CD1-5D77-4CCE-95A1-DCFCE8E40E7C}" type="presParOf" srcId="{7F2EEBD1-B819-483B-83A0-851D1EDF297E}" destId="{2BB2E36B-A3AD-40A0-B99D-39ABB12DC0A8}" srcOrd="3" destOrd="0" presId="urn:microsoft.com/office/officeart/2008/layout/LinedList"/>
    <dgm:cxn modelId="{B41B860A-D920-4169-A7A5-514BEC43371C}" type="presParOf" srcId="{2BB2E36B-A3AD-40A0-B99D-39ABB12DC0A8}" destId="{40B9CE8F-7EF5-41B7-AFAE-E1A2EFEF8883}" srcOrd="0" destOrd="0" presId="urn:microsoft.com/office/officeart/2008/layout/LinedList"/>
    <dgm:cxn modelId="{71AB8A77-014B-431B-BEB9-2C639E6F3DAD}" type="presParOf" srcId="{2BB2E36B-A3AD-40A0-B99D-39ABB12DC0A8}" destId="{D432F3CC-EA16-48DC-B65A-D5442CAEA6F4}" srcOrd="1" destOrd="0" presId="urn:microsoft.com/office/officeart/2008/layout/LinedList"/>
    <dgm:cxn modelId="{9CB73789-677D-4BCC-AADB-7D01FEEBEE4E}" type="presParOf" srcId="{7F2EEBD1-B819-483B-83A0-851D1EDF297E}" destId="{5BCBD84F-4FDA-4AD2-AE91-BBC4A8769071}" srcOrd="4" destOrd="0" presId="urn:microsoft.com/office/officeart/2008/layout/LinedList"/>
    <dgm:cxn modelId="{6D1ACA70-29D5-44C2-A299-A40FEF0CA8E2}" type="presParOf" srcId="{7F2EEBD1-B819-483B-83A0-851D1EDF297E}" destId="{731F58A1-37B0-46A7-9844-07D834209286}" srcOrd="5" destOrd="0" presId="urn:microsoft.com/office/officeart/2008/layout/LinedList"/>
    <dgm:cxn modelId="{C6D5F93D-1120-43CE-A5B1-204B7C9AD378}" type="presParOf" srcId="{731F58A1-37B0-46A7-9844-07D834209286}" destId="{C4C80129-15F2-4C37-84D1-3569A35E3A55}" srcOrd="0" destOrd="0" presId="urn:microsoft.com/office/officeart/2008/layout/LinedList"/>
    <dgm:cxn modelId="{6B8545D2-EC0F-403C-8742-0EC3CB905AE1}" type="presParOf" srcId="{731F58A1-37B0-46A7-9844-07D834209286}" destId="{26D33BA3-58BB-4C2B-9E27-0018AAA96F6A}" srcOrd="1" destOrd="0" presId="urn:microsoft.com/office/officeart/2008/layout/LinedList"/>
    <dgm:cxn modelId="{003CC5C3-FED9-48E1-9FA5-A14BF90E5FB8}" type="presParOf" srcId="{7F2EEBD1-B819-483B-83A0-851D1EDF297E}" destId="{46C429E0-2B0B-4C99-A24F-DAF5F661DE74}" srcOrd="6" destOrd="0" presId="urn:microsoft.com/office/officeart/2008/layout/LinedList"/>
    <dgm:cxn modelId="{5536E0D1-E4F1-4236-A57B-1EE4EFC263DF}" type="presParOf" srcId="{7F2EEBD1-B819-483B-83A0-851D1EDF297E}" destId="{E7D8CFE1-1578-4487-8111-3417A1E776B3}" srcOrd="7" destOrd="0" presId="urn:microsoft.com/office/officeart/2008/layout/LinedList"/>
    <dgm:cxn modelId="{0158E059-FC51-4997-ADE7-C76FF6481C59}" type="presParOf" srcId="{E7D8CFE1-1578-4487-8111-3417A1E776B3}" destId="{E9BF948B-B178-422B-B162-017C2275D25B}" srcOrd="0" destOrd="0" presId="urn:microsoft.com/office/officeart/2008/layout/LinedList"/>
    <dgm:cxn modelId="{86F30B9A-1D37-4955-80D7-B7A2F0C2555D}" type="presParOf" srcId="{E7D8CFE1-1578-4487-8111-3417A1E776B3}" destId="{DBA2A026-9D60-4A0D-B395-4719BA02612E}" srcOrd="1" destOrd="0" presId="urn:microsoft.com/office/officeart/2008/layout/LinedList"/>
    <dgm:cxn modelId="{0CBA9FF2-FE31-42FA-9C0A-BA694B467944}" type="presParOf" srcId="{7F2EEBD1-B819-483B-83A0-851D1EDF297E}" destId="{A66DB53F-D804-4150-8352-1979489DE3A8}" srcOrd="8" destOrd="0" presId="urn:microsoft.com/office/officeart/2008/layout/LinedList"/>
    <dgm:cxn modelId="{459F60E5-CCDF-4707-AA9D-CD851C865C16}" type="presParOf" srcId="{7F2EEBD1-B819-483B-83A0-851D1EDF297E}" destId="{D8A20F98-524A-406D-AC4E-E729AEA518C7}" srcOrd="9" destOrd="0" presId="urn:microsoft.com/office/officeart/2008/layout/LinedList"/>
    <dgm:cxn modelId="{472CD452-836D-49F9-8C31-F2324B4D8B63}" type="presParOf" srcId="{D8A20F98-524A-406D-AC4E-E729AEA518C7}" destId="{B7A087F3-B5E2-4B23-802D-40E589CA0AF4}" srcOrd="0" destOrd="0" presId="urn:microsoft.com/office/officeart/2008/layout/LinedList"/>
    <dgm:cxn modelId="{374FACA4-2236-4E68-9DC1-95DA93F9BE8C}" type="presParOf" srcId="{D8A20F98-524A-406D-AC4E-E729AEA518C7}" destId="{C6253976-7E77-4875-903F-7165C0916FC4}" srcOrd="1" destOrd="0" presId="urn:microsoft.com/office/officeart/2008/layout/LinedList"/>
    <dgm:cxn modelId="{F2B8A099-A8B0-41E9-BAAA-C9C0716FCB54}" type="presParOf" srcId="{7F2EEBD1-B819-483B-83A0-851D1EDF297E}" destId="{555D435D-DE3C-4F8B-8C5F-0A485C52B4F2}" srcOrd="10" destOrd="0" presId="urn:microsoft.com/office/officeart/2008/layout/LinedList"/>
    <dgm:cxn modelId="{653F0F37-1F6E-41AA-8BE8-3879464D84CB}" type="presParOf" srcId="{7F2EEBD1-B819-483B-83A0-851D1EDF297E}" destId="{5F966F59-DFBC-4A1A-8A29-20B98119BF45}" srcOrd="11" destOrd="0" presId="urn:microsoft.com/office/officeart/2008/layout/LinedList"/>
    <dgm:cxn modelId="{6CD196E7-0B28-4013-A6B2-B29DD2FF10AA}" type="presParOf" srcId="{5F966F59-DFBC-4A1A-8A29-20B98119BF45}" destId="{150E4531-7504-4643-9CE7-169A2761BB81}" srcOrd="0" destOrd="0" presId="urn:microsoft.com/office/officeart/2008/layout/LinedList"/>
    <dgm:cxn modelId="{8429120F-DE6E-45DE-8573-F2C5A89E6293}" type="presParOf" srcId="{5F966F59-DFBC-4A1A-8A29-20B98119BF45}" destId="{411B6076-1004-4FFC-B390-96B9649B418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201F9B-D801-44D6-B136-16676291FFAA}"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77918986-B60F-4CFE-8594-7D09C82E16FD}">
      <dgm:prSet/>
      <dgm:spPr/>
      <dgm:t>
        <a:bodyPr/>
        <a:lstStyle/>
        <a:p>
          <a:r>
            <a:rPr lang="en-US"/>
            <a:t>Omaha Girls Rock Survey Data</a:t>
          </a:r>
        </a:p>
      </dgm:t>
    </dgm:pt>
    <dgm:pt modelId="{69C61A6A-71ED-4B7C-8137-3EC8162C9283}" type="parTrans" cxnId="{3EEC76F1-72FE-4452-9CA3-83E88FDE1901}">
      <dgm:prSet/>
      <dgm:spPr/>
      <dgm:t>
        <a:bodyPr/>
        <a:lstStyle/>
        <a:p>
          <a:endParaRPr lang="en-US"/>
        </a:p>
      </dgm:t>
    </dgm:pt>
    <dgm:pt modelId="{421EDD42-5C92-4403-A906-6A8136F92C51}" type="sibTrans" cxnId="{3EEC76F1-72FE-4452-9CA3-83E88FDE1901}">
      <dgm:prSet/>
      <dgm:spPr/>
      <dgm:t>
        <a:bodyPr/>
        <a:lstStyle/>
        <a:p>
          <a:endParaRPr lang="en-US"/>
        </a:p>
      </dgm:t>
    </dgm:pt>
    <dgm:pt modelId="{A23C75B1-7771-4C1F-B0CE-7F7EDDF9E6FE}">
      <dgm:prSet/>
      <dgm:spPr/>
      <dgm:t>
        <a:bodyPr/>
        <a:lstStyle/>
        <a:p>
          <a:r>
            <a:rPr lang="en-US"/>
            <a:t>Data Cleaning Process</a:t>
          </a:r>
        </a:p>
      </dgm:t>
    </dgm:pt>
    <dgm:pt modelId="{5D51D9CF-1E52-49DA-8E46-23721340026A}" type="parTrans" cxnId="{F7880B70-77FE-4AD3-A580-6D91A47B94E6}">
      <dgm:prSet/>
      <dgm:spPr/>
      <dgm:t>
        <a:bodyPr/>
        <a:lstStyle/>
        <a:p>
          <a:endParaRPr lang="en-US"/>
        </a:p>
      </dgm:t>
    </dgm:pt>
    <dgm:pt modelId="{E990CBF3-087B-4A77-81CB-178006F57E03}" type="sibTrans" cxnId="{F7880B70-77FE-4AD3-A580-6D91A47B94E6}">
      <dgm:prSet/>
      <dgm:spPr/>
      <dgm:t>
        <a:bodyPr/>
        <a:lstStyle/>
        <a:p>
          <a:endParaRPr lang="en-US"/>
        </a:p>
      </dgm:t>
    </dgm:pt>
    <dgm:pt modelId="{4CB9B939-B41C-4357-91E7-3EC299B25EBD}">
      <dgm:prSet/>
      <dgm:spPr/>
      <dgm:t>
        <a:bodyPr/>
        <a:lstStyle/>
        <a:p>
          <a:r>
            <a:rPr lang="en-US"/>
            <a:t>Descriptive Statistics</a:t>
          </a:r>
        </a:p>
      </dgm:t>
    </dgm:pt>
    <dgm:pt modelId="{CB186C88-46AF-4B3A-A3B8-3FED7C7BA494}" type="parTrans" cxnId="{8D88D455-07F5-4E7A-B020-BA8ECD278EB6}">
      <dgm:prSet/>
      <dgm:spPr/>
      <dgm:t>
        <a:bodyPr/>
        <a:lstStyle/>
        <a:p>
          <a:endParaRPr lang="en-US"/>
        </a:p>
      </dgm:t>
    </dgm:pt>
    <dgm:pt modelId="{BF6AAC32-B2AD-436C-A617-37CBC0F1664B}" type="sibTrans" cxnId="{8D88D455-07F5-4E7A-B020-BA8ECD278EB6}">
      <dgm:prSet/>
      <dgm:spPr/>
      <dgm:t>
        <a:bodyPr/>
        <a:lstStyle/>
        <a:p>
          <a:endParaRPr lang="en-US"/>
        </a:p>
      </dgm:t>
    </dgm:pt>
    <dgm:pt modelId="{3342ED8A-7C71-4124-B0FF-DCAD62B36EE4}">
      <dgm:prSet/>
      <dgm:spPr/>
      <dgm:t>
        <a:bodyPr/>
        <a:lstStyle/>
        <a:p>
          <a:r>
            <a:rPr lang="en-US"/>
            <a:t>Categorical Count Plots</a:t>
          </a:r>
        </a:p>
      </dgm:t>
    </dgm:pt>
    <dgm:pt modelId="{F3DEA633-DED9-4E07-904F-8105DE1B6673}" type="parTrans" cxnId="{59994B52-7B07-4AD0-ABBB-4F3C5A1EFA23}">
      <dgm:prSet/>
      <dgm:spPr/>
      <dgm:t>
        <a:bodyPr/>
        <a:lstStyle/>
        <a:p>
          <a:endParaRPr lang="en-US"/>
        </a:p>
      </dgm:t>
    </dgm:pt>
    <dgm:pt modelId="{27E2CF0A-CB70-48BF-899A-CBB1CA88E78D}" type="sibTrans" cxnId="{59994B52-7B07-4AD0-ABBB-4F3C5A1EFA23}">
      <dgm:prSet/>
      <dgm:spPr/>
      <dgm:t>
        <a:bodyPr/>
        <a:lstStyle/>
        <a:p>
          <a:endParaRPr lang="en-US"/>
        </a:p>
      </dgm:t>
    </dgm:pt>
    <dgm:pt modelId="{AFE0FAD8-1F31-40B9-9F2B-8247AE678743}">
      <dgm:prSet/>
      <dgm:spPr/>
      <dgm:t>
        <a:bodyPr/>
        <a:lstStyle/>
        <a:p>
          <a:r>
            <a:rPr lang="en-US"/>
            <a:t>Numeric Distributions</a:t>
          </a:r>
        </a:p>
      </dgm:t>
    </dgm:pt>
    <dgm:pt modelId="{328F2DE9-423F-4FF6-837E-21E82D42EF9A}" type="parTrans" cxnId="{650DFA5C-E64E-4F05-9053-0CA22EAF5AD0}">
      <dgm:prSet/>
      <dgm:spPr/>
      <dgm:t>
        <a:bodyPr/>
        <a:lstStyle/>
        <a:p>
          <a:endParaRPr lang="en-US"/>
        </a:p>
      </dgm:t>
    </dgm:pt>
    <dgm:pt modelId="{CC0DD9C7-E376-4754-9A6F-326C4D6859CD}" type="sibTrans" cxnId="{650DFA5C-E64E-4F05-9053-0CA22EAF5AD0}">
      <dgm:prSet/>
      <dgm:spPr/>
      <dgm:t>
        <a:bodyPr/>
        <a:lstStyle/>
        <a:p>
          <a:endParaRPr lang="en-US"/>
        </a:p>
      </dgm:t>
    </dgm:pt>
    <dgm:pt modelId="{B09DF808-E4E8-47A1-974F-F7DD594FF471}">
      <dgm:prSet/>
      <dgm:spPr/>
      <dgm:t>
        <a:bodyPr/>
        <a:lstStyle/>
        <a:p>
          <a:r>
            <a:rPr lang="en-US"/>
            <a:t>Answer Ratings Boxplot</a:t>
          </a:r>
        </a:p>
      </dgm:t>
    </dgm:pt>
    <dgm:pt modelId="{41D5BE4E-7699-4F11-A25E-4C4F69C95642}" type="parTrans" cxnId="{695869A2-28FC-4497-81C4-456D86E3B7CE}">
      <dgm:prSet/>
      <dgm:spPr/>
      <dgm:t>
        <a:bodyPr/>
        <a:lstStyle/>
        <a:p>
          <a:endParaRPr lang="en-US"/>
        </a:p>
      </dgm:t>
    </dgm:pt>
    <dgm:pt modelId="{7537F29E-8A0C-45EF-97CE-01C6A4D18A1A}" type="sibTrans" cxnId="{695869A2-28FC-4497-81C4-456D86E3B7CE}">
      <dgm:prSet/>
      <dgm:spPr/>
      <dgm:t>
        <a:bodyPr/>
        <a:lstStyle/>
        <a:p>
          <a:endParaRPr lang="en-US"/>
        </a:p>
      </dgm:t>
    </dgm:pt>
    <dgm:pt modelId="{93CF3043-A73A-4B7F-B299-B4257E9EE86B}">
      <dgm:prSet/>
      <dgm:spPr/>
      <dgm:t>
        <a:bodyPr/>
        <a:lstStyle/>
        <a:p>
          <a:r>
            <a:rPr lang="en-US"/>
            <a:t>Correlation Heatmap</a:t>
          </a:r>
        </a:p>
      </dgm:t>
    </dgm:pt>
    <dgm:pt modelId="{EE5710F5-415F-488D-ACA3-01D130731C7F}" type="parTrans" cxnId="{1AC41E14-608A-4BBB-9274-D049D68AF24C}">
      <dgm:prSet/>
      <dgm:spPr/>
      <dgm:t>
        <a:bodyPr/>
        <a:lstStyle/>
        <a:p>
          <a:endParaRPr lang="en-US"/>
        </a:p>
      </dgm:t>
    </dgm:pt>
    <dgm:pt modelId="{5602E2B3-16FF-46FA-8880-519139EF9913}" type="sibTrans" cxnId="{1AC41E14-608A-4BBB-9274-D049D68AF24C}">
      <dgm:prSet/>
      <dgm:spPr/>
      <dgm:t>
        <a:bodyPr/>
        <a:lstStyle/>
        <a:p>
          <a:endParaRPr lang="en-US"/>
        </a:p>
      </dgm:t>
    </dgm:pt>
    <dgm:pt modelId="{4A0C08C9-80DC-4B1F-9287-13353D3D196C}" type="pres">
      <dgm:prSet presAssocID="{19201F9B-D801-44D6-B136-16676291FFAA}" presName="linear" presStyleCnt="0">
        <dgm:presLayoutVars>
          <dgm:dir/>
          <dgm:animLvl val="lvl"/>
          <dgm:resizeHandles val="exact"/>
        </dgm:presLayoutVars>
      </dgm:prSet>
      <dgm:spPr/>
    </dgm:pt>
    <dgm:pt modelId="{FDA916CB-F260-4DF0-AC0E-71B6EA0F3AE4}" type="pres">
      <dgm:prSet presAssocID="{77918986-B60F-4CFE-8594-7D09C82E16FD}" presName="parentLin" presStyleCnt="0"/>
      <dgm:spPr/>
    </dgm:pt>
    <dgm:pt modelId="{F6DA7B3D-618C-4F53-8EDE-B775F6383A45}" type="pres">
      <dgm:prSet presAssocID="{77918986-B60F-4CFE-8594-7D09C82E16FD}" presName="parentLeftMargin" presStyleLbl="node1" presStyleIdx="0" presStyleCnt="3"/>
      <dgm:spPr/>
    </dgm:pt>
    <dgm:pt modelId="{473B409E-41A2-4D07-9A63-9F77BF584EA6}" type="pres">
      <dgm:prSet presAssocID="{77918986-B60F-4CFE-8594-7D09C82E16FD}" presName="parentText" presStyleLbl="node1" presStyleIdx="0" presStyleCnt="3">
        <dgm:presLayoutVars>
          <dgm:chMax val="0"/>
          <dgm:bulletEnabled val="1"/>
        </dgm:presLayoutVars>
      </dgm:prSet>
      <dgm:spPr/>
    </dgm:pt>
    <dgm:pt modelId="{93A79906-C3AE-4C2F-9D46-FB8B605015E5}" type="pres">
      <dgm:prSet presAssocID="{77918986-B60F-4CFE-8594-7D09C82E16FD}" presName="negativeSpace" presStyleCnt="0"/>
      <dgm:spPr/>
    </dgm:pt>
    <dgm:pt modelId="{8366DB77-CCA4-421B-8B9B-4B56D00C7AAA}" type="pres">
      <dgm:prSet presAssocID="{77918986-B60F-4CFE-8594-7D09C82E16FD}" presName="childText" presStyleLbl="conFgAcc1" presStyleIdx="0" presStyleCnt="3">
        <dgm:presLayoutVars>
          <dgm:bulletEnabled val="1"/>
        </dgm:presLayoutVars>
      </dgm:prSet>
      <dgm:spPr/>
    </dgm:pt>
    <dgm:pt modelId="{4E084986-9E57-4168-81C3-CD31A73D34E8}" type="pres">
      <dgm:prSet presAssocID="{421EDD42-5C92-4403-A906-6A8136F92C51}" presName="spaceBetweenRectangles" presStyleCnt="0"/>
      <dgm:spPr/>
    </dgm:pt>
    <dgm:pt modelId="{647A3E4D-4705-4E6F-86BC-FFE59FC761EC}" type="pres">
      <dgm:prSet presAssocID="{A23C75B1-7771-4C1F-B0CE-7F7EDDF9E6FE}" presName="parentLin" presStyleCnt="0"/>
      <dgm:spPr/>
    </dgm:pt>
    <dgm:pt modelId="{BD53A087-23D4-467F-80B6-916534FAD834}" type="pres">
      <dgm:prSet presAssocID="{A23C75B1-7771-4C1F-B0CE-7F7EDDF9E6FE}" presName="parentLeftMargin" presStyleLbl="node1" presStyleIdx="0" presStyleCnt="3"/>
      <dgm:spPr/>
    </dgm:pt>
    <dgm:pt modelId="{ECF75EDC-00EA-4E36-9E59-85CF097E472D}" type="pres">
      <dgm:prSet presAssocID="{A23C75B1-7771-4C1F-B0CE-7F7EDDF9E6FE}" presName="parentText" presStyleLbl="node1" presStyleIdx="1" presStyleCnt="3">
        <dgm:presLayoutVars>
          <dgm:chMax val="0"/>
          <dgm:bulletEnabled val="1"/>
        </dgm:presLayoutVars>
      </dgm:prSet>
      <dgm:spPr/>
    </dgm:pt>
    <dgm:pt modelId="{5C4A5481-B00A-4F0A-B1D8-1AE2A5FD58BD}" type="pres">
      <dgm:prSet presAssocID="{A23C75B1-7771-4C1F-B0CE-7F7EDDF9E6FE}" presName="negativeSpace" presStyleCnt="0"/>
      <dgm:spPr/>
    </dgm:pt>
    <dgm:pt modelId="{E5155D91-2795-4633-8B03-DA4C57DBEF64}" type="pres">
      <dgm:prSet presAssocID="{A23C75B1-7771-4C1F-B0CE-7F7EDDF9E6FE}" presName="childText" presStyleLbl="conFgAcc1" presStyleIdx="1" presStyleCnt="3">
        <dgm:presLayoutVars>
          <dgm:bulletEnabled val="1"/>
        </dgm:presLayoutVars>
      </dgm:prSet>
      <dgm:spPr/>
    </dgm:pt>
    <dgm:pt modelId="{C13D0B17-3432-4EBB-9291-3CD41562D6D2}" type="pres">
      <dgm:prSet presAssocID="{E990CBF3-087B-4A77-81CB-178006F57E03}" presName="spaceBetweenRectangles" presStyleCnt="0"/>
      <dgm:spPr/>
    </dgm:pt>
    <dgm:pt modelId="{B1178407-9A09-4CDA-A09D-C30279D26E9F}" type="pres">
      <dgm:prSet presAssocID="{4CB9B939-B41C-4357-91E7-3EC299B25EBD}" presName="parentLin" presStyleCnt="0"/>
      <dgm:spPr/>
    </dgm:pt>
    <dgm:pt modelId="{AF2742AC-0BE0-40F4-9E1F-4E9D4195CB8E}" type="pres">
      <dgm:prSet presAssocID="{4CB9B939-B41C-4357-91E7-3EC299B25EBD}" presName="parentLeftMargin" presStyleLbl="node1" presStyleIdx="1" presStyleCnt="3"/>
      <dgm:spPr/>
    </dgm:pt>
    <dgm:pt modelId="{18262886-E2F4-414A-BA51-F549C65D5586}" type="pres">
      <dgm:prSet presAssocID="{4CB9B939-B41C-4357-91E7-3EC299B25EBD}" presName="parentText" presStyleLbl="node1" presStyleIdx="2" presStyleCnt="3">
        <dgm:presLayoutVars>
          <dgm:chMax val="0"/>
          <dgm:bulletEnabled val="1"/>
        </dgm:presLayoutVars>
      </dgm:prSet>
      <dgm:spPr/>
    </dgm:pt>
    <dgm:pt modelId="{5097953C-82F6-4202-A205-826A6A3A0CCC}" type="pres">
      <dgm:prSet presAssocID="{4CB9B939-B41C-4357-91E7-3EC299B25EBD}" presName="negativeSpace" presStyleCnt="0"/>
      <dgm:spPr/>
    </dgm:pt>
    <dgm:pt modelId="{659F3B6E-5B95-4CBB-A110-7D69FE606645}" type="pres">
      <dgm:prSet presAssocID="{4CB9B939-B41C-4357-91E7-3EC299B25EBD}" presName="childText" presStyleLbl="conFgAcc1" presStyleIdx="2" presStyleCnt="3">
        <dgm:presLayoutVars>
          <dgm:bulletEnabled val="1"/>
        </dgm:presLayoutVars>
      </dgm:prSet>
      <dgm:spPr/>
    </dgm:pt>
  </dgm:ptLst>
  <dgm:cxnLst>
    <dgm:cxn modelId="{C70D5901-DD48-4152-A14F-A18AA26C84C2}" type="presOf" srcId="{19201F9B-D801-44D6-B136-16676291FFAA}" destId="{4A0C08C9-80DC-4B1F-9287-13353D3D196C}" srcOrd="0" destOrd="0" presId="urn:microsoft.com/office/officeart/2005/8/layout/list1"/>
    <dgm:cxn modelId="{C2E59602-5536-4A24-9F19-A65A94DF4026}" type="presOf" srcId="{4CB9B939-B41C-4357-91E7-3EC299B25EBD}" destId="{18262886-E2F4-414A-BA51-F549C65D5586}" srcOrd="1" destOrd="0" presId="urn:microsoft.com/office/officeart/2005/8/layout/list1"/>
    <dgm:cxn modelId="{1AC41E14-608A-4BBB-9274-D049D68AF24C}" srcId="{4CB9B939-B41C-4357-91E7-3EC299B25EBD}" destId="{93CF3043-A73A-4B7F-B299-B4257E9EE86B}" srcOrd="3" destOrd="0" parTransId="{EE5710F5-415F-488D-ACA3-01D130731C7F}" sibTransId="{5602E2B3-16FF-46FA-8880-519139EF9913}"/>
    <dgm:cxn modelId="{79C1D816-9B99-4C75-AB71-E7359F6D3EFC}" type="presOf" srcId="{A23C75B1-7771-4C1F-B0CE-7F7EDDF9E6FE}" destId="{ECF75EDC-00EA-4E36-9E59-85CF097E472D}" srcOrd="1" destOrd="0" presId="urn:microsoft.com/office/officeart/2005/8/layout/list1"/>
    <dgm:cxn modelId="{7880811E-8A48-4C91-900B-9B950F4A9874}" type="presOf" srcId="{A23C75B1-7771-4C1F-B0CE-7F7EDDF9E6FE}" destId="{BD53A087-23D4-467F-80B6-916534FAD834}" srcOrd="0" destOrd="0" presId="urn:microsoft.com/office/officeart/2005/8/layout/list1"/>
    <dgm:cxn modelId="{650DFA5C-E64E-4F05-9053-0CA22EAF5AD0}" srcId="{4CB9B939-B41C-4357-91E7-3EC299B25EBD}" destId="{AFE0FAD8-1F31-40B9-9F2B-8247AE678743}" srcOrd="1" destOrd="0" parTransId="{328F2DE9-423F-4FF6-837E-21E82D42EF9A}" sibTransId="{CC0DD9C7-E376-4754-9A6F-326C4D6859CD}"/>
    <dgm:cxn modelId="{F7880B70-77FE-4AD3-A580-6D91A47B94E6}" srcId="{19201F9B-D801-44D6-B136-16676291FFAA}" destId="{A23C75B1-7771-4C1F-B0CE-7F7EDDF9E6FE}" srcOrd="1" destOrd="0" parTransId="{5D51D9CF-1E52-49DA-8E46-23721340026A}" sibTransId="{E990CBF3-087B-4A77-81CB-178006F57E03}"/>
    <dgm:cxn modelId="{59994B52-7B07-4AD0-ABBB-4F3C5A1EFA23}" srcId="{4CB9B939-B41C-4357-91E7-3EC299B25EBD}" destId="{3342ED8A-7C71-4124-B0FF-DCAD62B36EE4}" srcOrd="0" destOrd="0" parTransId="{F3DEA633-DED9-4E07-904F-8105DE1B6673}" sibTransId="{27E2CF0A-CB70-48BF-899A-CBB1CA88E78D}"/>
    <dgm:cxn modelId="{8D88D455-07F5-4E7A-B020-BA8ECD278EB6}" srcId="{19201F9B-D801-44D6-B136-16676291FFAA}" destId="{4CB9B939-B41C-4357-91E7-3EC299B25EBD}" srcOrd="2" destOrd="0" parTransId="{CB186C88-46AF-4B3A-A3B8-3FED7C7BA494}" sibTransId="{BF6AAC32-B2AD-436C-A617-37CBC0F1664B}"/>
    <dgm:cxn modelId="{39AF449F-7F6B-489A-A872-1ADDF668FC4A}" type="presOf" srcId="{77918986-B60F-4CFE-8594-7D09C82E16FD}" destId="{473B409E-41A2-4D07-9A63-9F77BF584EA6}" srcOrd="1" destOrd="0" presId="urn:microsoft.com/office/officeart/2005/8/layout/list1"/>
    <dgm:cxn modelId="{695869A2-28FC-4497-81C4-456D86E3B7CE}" srcId="{4CB9B939-B41C-4357-91E7-3EC299B25EBD}" destId="{B09DF808-E4E8-47A1-974F-F7DD594FF471}" srcOrd="2" destOrd="0" parTransId="{41D5BE4E-7699-4F11-A25E-4C4F69C95642}" sibTransId="{7537F29E-8A0C-45EF-97CE-01C6A4D18A1A}"/>
    <dgm:cxn modelId="{310793A6-B515-4E6C-9A0B-D72E6750BEDC}" type="presOf" srcId="{B09DF808-E4E8-47A1-974F-F7DD594FF471}" destId="{659F3B6E-5B95-4CBB-A110-7D69FE606645}" srcOrd="0" destOrd="2" presId="urn:microsoft.com/office/officeart/2005/8/layout/list1"/>
    <dgm:cxn modelId="{538F64A9-2694-4268-BE67-4901DE1921F3}" type="presOf" srcId="{77918986-B60F-4CFE-8594-7D09C82E16FD}" destId="{F6DA7B3D-618C-4F53-8EDE-B775F6383A45}" srcOrd="0" destOrd="0" presId="urn:microsoft.com/office/officeart/2005/8/layout/list1"/>
    <dgm:cxn modelId="{124EC9AC-D52C-472E-A76C-F62FAFA2202B}" type="presOf" srcId="{3342ED8A-7C71-4124-B0FF-DCAD62B36EE4}" destId="{659F3B6E-5B95-4CBB-A110-7D69FE606645}" srcOrd="0" destOrd="0" presId="urn:microsoft.com/office/officeart/2005/8/layout/list1"/>
    <dgm:cxn modelId="{2B7857B9-47FF-4998-BCD9-7AFC6FF47EE5}" type="presOf" srcId="{4CB9B939-B41C-4357-91E7-3EC299B25EBD}" destId="{AF2742AC-0BE0-40F4-9E1F-4E9D4195CB8E}" srcOrd="0" destOrd="0" presId="urn:microsoft.com/office/officeart/2005/8/layout/list1"/>
    <dgm:cxn modelId="{572157BE-E863-4918-8E8B-4732E9EFB787}" type="presOf" srcId="{93CF3043-A73A-4B7F-B299-B4257E9EE86B}" destId="{659F3B6E-5B95-4CBB-A110-7D69FE606645}" srcOrd="0" destOrd="3" presId="urn:microsoft.com/office/officeart/2005/8/layout/list1"/>
    <dgm:cxn modelId="{D1BD5FC9-F192-42C8-9BB6-9B9F35D9F52A}" type="presOf" srcId="{AFE0FAD8-1F31-40B9-9F2B-8247AE678743}" destId="{659F3B6E-5B95-4CBB-A110-7D69FE606645}" srcOrd="0" destOrd="1" presId="urn:microsoft.com/office/officeart/2005/8/layout/list1"/>
    <dgm:cxn modelId="{3EEC76F1-72FE-4452-9CA3-83E88FDE1901}" srcId="{19201F9B-D801-44D6-B136-16676291FFAA}" destId="{77918986-B60F-4CFE-8594-7D09C82E16FD}" srcOrd="0" destOrd="0" parTransId="{69C61A6A-71ED-4B7C-8137-3EC8162C9283}" sibTransId="{421EDD42-5C92-4403-A906-6A8136F92C51}"/>
    <dgm:cxn modelId="{48BEAA9D-63E6-482B-B9D7-38393ADBFAD8}" type="presParOf" srcId="{4A0C08C9-80DC-4B1F-9287-13353D3D196C}" destId="{FDA916CB-F260-4DF0-AC0E-71B6EA0F3AE4}" srcOrd="0" destOrd="0" presId="urn:microsoft.com/office/officeart/2005/8/layout/list1"/>
    <dgm:cxn modelId="{F0381711-053B-4D0C-ABE0-A1C45ECF9BF8}" type="presParOf" srcId="{FDA916CB-F260-4DF0-AC0E-71B6EA0F3AE4}" destId="{F6DA7B3D-618C-4F53-8EDE-B775F6383A45}" srcOrd="0" destOrd="0" presId="urn:microsoft.com/office/officeart/2005/8/layout/list1"/>
    <dgm:cxn modelId="{F4BE9F92-B07D-41A4-8D6A-549134B2A30A}" type="presParOf" srcId="{FDA916CB-F260-4DF0-AC0E-71B6EA0F3AE4}" destId="{473B409E-41A2-4D07-9A63-9F77BF584EA6}" srcOrd="1" destOrd="0" presId="urn:microsoft.com/office/officeart/2005/8/layout/list1"/>
    <dgm:cxn modelId="{1ABE6268-5F27-4657-B49F-B16B8CB407AE}" type="presParOf" srcId="{4A0C08C9-80DC-4B1F-9287-13353D3D196C}" destId="{93A79906-C3AE-4C2F-9D46-FB8B605015E5}" srcOrd="1" destOrd="0" presId="urn:microsoft.com/office/officeart/2005/8/layout/list1"/>
    <dgm:cxn modelId="{40738D15-096B-4DBE-888B-92DCB47D2EE6}" type="presParOf" srcId="{4A0C08C9-80DC-4B1F-9287-13353D3D196C}" destId="{8366DB77-CCA4-421B-8B9B-4B56D00C7AAA}" srcOrd="2" destOrd="0" presId="urn:microsoft.com/office/officeart/2005/8/layout/list1"/>
    <dgm:cxn modelId="{7A206C8C-141A-4806-B592-AB2565C37258}" type="presParOf" srcId="{4A0C08C9-80DC-4B1F-9287-13353D3D196C}" destId="{4E084986-9E57-4168-81C3-CD31A73D34E8}" srcOrd="3" destOrd="0" presId="urn:microsoft.com/office/officeart/2005/8/layout/list1"/>
    <dgm:cxn modelId="{D643455C-8E13-4ADC-AD55-696DB7C6A956}" type="presParOf" srcId="{4A0C08C9-80DC-4B1F-9287-13353D3D196C}" destId="{647A3E4D-4705-4E6F-86BC-FFE59FC761EC}" srcOrd="4" destOrd="0" presId="urn:microsoft.com/office/officeart/2005/8/layout/list1"/>
    <dgm:cxn modelId="{1F6667A9-BDA3-4B1B-9F12-4A58DD333E60}" type="presParOf" srcId="{647A3E4D-4705-4E6F-86BC-FFE59FC761EC}" destId="{BD53A087-23D4-467F-80B6-916534FAD834}" srcOrd="0" destOrd="0" presId="urn:microsoft.com/office/officeart/2005/8/layout/list1"/>
    <dgm:cxn modelId="{0ABCBBBB-91AD-46BB-8334-930B3F7C1DDD}" type="presParOf" srcId="{647A3E4D-4705-4E6F-86BC-FFE59FC761EC}" destId="{ECF75EDC-00EA-4E36-9E59-85CF097E472D}" srcOrd="1" destOrd="0" presId="urn:microsoft.com/office/officeart/2005/8/layout/list1"/>
    <dgm:cxn modelId="{007CE05E-3E25-4880-B240-FB852266F79B}" type="presParOf" srcId="{4A0C08C9-80DC-4B1F-9287-13353D3D196C}" destId="{5C4A5481-B00A-4F0A-B1D8-1AE2A5FD58BD}" srcOrd="5" destOrd="0" presId="urn:microsoft.com/office/officeart/2005/8/layout/list1"/>
    <dgm:cxn modelId="{B92410F5-A871-4D43-B741-D177D4E00FEB}" type="presParOf" srcId="{4A0C08C9-80DC-4B1F-9287-13353D3D196C}" destId="{E5155D91-2795-4633-8B03-DA4C57DBEF64}" srcOrd="6" destOrd="0" presId="urn:microsoft.com/office/officeart/2005/8/layout/list1"/>
    <dgm:cxn modelId="{27F1198E-A4D5-4A23-8A50-DBCC4AA9BCDB}" type="presParOf" srcId="{4A0C08C9-80DC-4B1F-9287-13353D3D196C}" destId="{C13D0B17-3432-4EBB-9291-3CD41562D6D2}" srcOrd="7" destOrd="0" presId="urn:microsoft.com/office/officeart/2005/8/layout/list1"/>
    <dgm:cxn modelId="{6CC37944-79D3-4C8B-AC3D-86C0BC3E0833}" type="presParOf" srcId="{4A0C08C9-80DC-4B1F-9287-13353D3D196C}" destId="{B1178407-9A09-4CDA-A09D-C30279D26E9F}" srcOrd="8" destOrd="0" presId="urn:microsoft.com/office/officeart/2005/8/layout/list1"/>
    <dgm:cxn modelId="{B5F36FB9-F33F-42D2-8BCC-04D33EC3C786}" type="presParOf" srcId="{B1178407-9A09-4CDA-A09D-C30279D26E9F}" destId="{AF2742AC-0BE0-40F4-9E1F-4E9D4195CB8E}" srcOrd="0" destOrd="0" presId="urn:microsoft.com/office/officeart/2005/8/layout/list1"/>
    <dgm:cxn modelId="{77D2DB44-115E-4C14-866D-3386C437EB60}" type="presParOf" srcId="{B1178407-9A09-4CDA-A09D-C30279D26E9F}" destId="{18262886-E2F4-414A-BA51-F549C65D5586}" srcOrd="1" destOrd="0" presId="urn:microsoft.com/office/officeart/2005/8/layout/list1"/>
    <dgm:cxn modelId="{FEAD473F-853C-43A3-958A-80828AB8E7D1}" type="presParOf" srcId="{4A0C08C9-80DC-4B1F-9287-13353D3D196C}" destId="{5097953C-82F6-4202-A205-826A6A3A0CCC}" srcOrd="9" destOrd="0" presId="urn:microsoft.com/office/officeart/2005/8/layout/list1"/>
    <dgm:cxn modelId="{48B6FB21-D401-4319-8B1E-AC18B62C46CA}" type="presParOf" srcId="{4A0C08C9-80DC-4B1F-9287-13353D3D196C}" destId="{659F3B6E-5B95-4CBB-A110-7D69FE60664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E827D4-AC85-4F00-999C-615F68D38770}" type="doc">
      <dgm:prSet loTypeId="urn:microsoft.com/office/officeart/2018/2/layout/IconCircleList" loCatId="icon" qsTypeId="urn:microsoft.com/office/officeart/2005/8/quickstyle/simple5" qsCatId="simple" csTypeId="urn:microsoft.com/office/officeart/2005/8/colors/accent1_2" csCatId="accent1" phldr="1"/>
      <dgm:spPr/>
      <dgm:t>
        <a:bodyPr/>
        <a:lstStyle/>
        <a:p>
          <a:endParaRPr lang="en-US"/>
        </a:p>
      </dgm:t>
    </dgm:pt>
    <dgm:pt modelId="{79FEC09D-C798-49FA-92EE-0E226166F0E6}">
      <dgm:prSet/>
      <dgm:spPr/>
      <dgm:t>
        <a:bodyPr/>
        <a:lstStyle/>
        <a:p>
          <a:pPr>
            <a:lnSpc>
              <a:spcPct val="100000"/>
            </a:lnSpc>
          </a:pPr>
          <a:r>
            <a:rPr lang="en-US"/>
            <a:t>Local non-profit</a:t>
          </a:r>
        </a:p>
      </dgm:t>
    </dgm:pt>
    <dgm:pt modelId="{8BCE4D97-B2C8-4917-9C60-BDA42FF951C7}" type="parTrans" cxnId="{0A48AD3E-AFE5-45B3-8662-5556F030314F}">
      <dgm:prSet/>
      <dgm:spPr/>
      <dgm:t>
        <a:bodyPr/>
        <a:lstStyle/>
        <a:p>
          <a:endParaRPr lang="en-US"/>
        </a:p>
      </dgm:t>
    </dgm:pt>
    <dgm:pt modelId="{CA61BB0F-25C3-4CB4-BF65-A8CF987925F1}" type="sibTrans" cxnId="{0A48AD3E-AFE5-45B3-8662-5556F030314F}">
      <dgm:prSet/>
      <dgm:spPr/>
      <dgm:t>
        <a:bodyPr/>
        <a:lstStyle/>
        <a:p>
          <a:pPr>
            <a:lnSpc>
              <a:spcPct val="100000"/>
            </a:lnSpc>
          </a:pPr>
          <a:endParaRPr lang="en-US"/>
        </a:p>
      </dgm:t>
    </dgm:pt>
    <dgm:pt modelId="{62B83C93-5598-47A8-9013-D6A8A5AEE0A8}">
      <dgm:prSet/>
      <dgm:spPr/>
      <dgm:t>
        <a:bodyPr/>
        <a:lstStyle/>
        <a:p>
          <a:pPr>
            <a:lnSpc>
              <a:spcPct val="100000"/>
            </a:lnSpc>
          </a:pPr>
          <a:r>
            <a:rPr lang="en-US"/>
            <a:t>Focuses on developing girl’s social skills through music programs</a:t>
          </a:r>
        </a:p>
      </dgm:t>
    </dgm:pt>
    <dgm:pt modelId="{7C51D4BA-3C1F-4792-AB74-979BA8FB38F9}" type="parTrans" cxnId="{A9A481B2-2E66-49ED-B287-DA362367299F}">
      <dgm:prSet/>
      <dgm:spPr/>
      <dgm:t>
        <a:bodyPr/>
        <a:lstStyle/>
        <a:p>
          <a:endParaRPr lang="en-US"/>
        </a:p>
      </dgm:t>
    </dgm:pt>
    <dgm:pt modelId="{B4EFBEC1-603C-48C2-B4E1-AB5FB11FE5D0}" type="sibTrans" cxnId="{A9A481B2-2E66-49ED-B287-DA362367299F}">
      <dgm:prSet/>
      <dgm:spPr/>
      <dgm:t>
        <a:bodyPr/>
        <a:lstStyle/>
        <a:p>
          <a:pPr>
            <a:lnSpc>
              <a:spcPct val="100000"/>
            </a:lnSpc>
          </a:pPr>
          <a:endParaRPr lang="en-US"/>
        </a:p>
      </dgm:t>
    </dgm:pt>
    <dgm:pt modelId="{422B59D7-2C5D-448D-A8FD-38ECFF5ABDA1}">
      <dgm:prSet/>
      <dgm:spPr/>
      <dgm:t>
        <a:bodyPr/>
        <a:lstStyle/>
        <a:p>
          <a:pPr>
            <a:lnSpc>
              <a:spcPct val="100000"/>
            </a:lnSpc>
          </a:pPr>
          <a:r>
            <a:rPr lang="en-US"/>
            <a:t>Provides survey pre and post programs asking likelihood to do various social activities</a:t>
          </a:r>
        </a:p>
      </dgm:t>
    </dgm:pt>
    <dgm:pt modelId="{75D56857-81FF-4178-BCA4-CB6C1CB80F8A}" type="parTrans" cxnId="{AD05C939-7EF3-475C-AC93-8A17F907834F}">
      <dgm:prSet/>
      <dgm:spPr/>
      <dgm:t>
        <a:bodyPr/>
        <a:lstStyle/>
        <a:p>
          <a:endParaRPr lang="en-US"/>
        </a:p>
      </dgm:t>
    </dgm:pt>
    <dgm:pt modelId="{80413102-6498-44D0-BEFF-7B056DCD0475}" type="sibTrans" cxnId="{AD05C939-7EF3-475C-AC93-8A17F907834F}">
      <dgm:prSet/>
      <dgm:spPr/>
      <dgm:t>
        <a:bodyPr/>
        <a:lstStyle/>
        <a:p>
          <a:pPr>
            <a:lnSpc>
              <a:spcPct val="100000"/>
            </a:lnSpc>
          </a:pPr>
          <a:endParaRPr lang="en-US"/>
        </a:p>
      </dgm:t>
    </dgm:pt>
    <dgm:pt modelId="{A90D0E8C-23D2-429F-AB65-93E57FC01C41}">
      <dgm:prSet/>
      <dgm:spPr/>
      <dgm:t>
        <a:bodyPr/>
        <a:lstStyle/>
        <a:p>
          <a:pPr>
            <a:lnSpc>
              <a:spcPct val="100000"/>
            </a:lnSpc>
          </a:pPr>
          <a:r>
            <a:rPr lang="en-US"/>
            <a:t>Data was processed before models were created</a:t>
          </a:r>
        </a:p>
      </dgm:t>
    </dgm:pt>
    <dgm:pt modelId="{11A40FC7-74EF-47DA-9151-80AB8D69A008}" type="parTrans" cxnId="{F7935893-17B3-47C1-9EDB-2D33F5F77714}">
      <dgm:prSet/>
      <dgm:spPr/>
      <dgm:t>
        <a:bodyPr/>
        <a:lstStyle/>
        <a:p>
          <a:endParaRPr lang="en-US"/>
        </a:p>
      </dgm:t>
    </dgm:pt>
    <dgm:pt modelId="{75318032-C1E5-46DF-A6C0-8340F6D7939F}" type="sibTrans" cxnId="{F7935893-17B3-47C1-9EDB-2D33F5F77714}">
      <dgm:prSet/>
      <dgm:spPr/>
      <dgm:t>
        <a:bodyPr/>
        <a:lstStyle/>
        <a:p>
          <a:endParaRPr lang="en-US"/>
        </a:p>
      </dgm:t>
    </dgm:pt>
    <dgm:pt modelId="{0F433206-9E32-4D6E-B19A-6816EBA69F69}" type="pres">
      <dgm:prSet presAssocID="{B3E827D4-AC85-4F00-999C-615F68D38770}" presName="root" presStyleCnt="0">
        <dgm:presLayoutVars>
          <dgm:dir/>
          <dgm:resizeHandles val="exact"/>
        </dgm:presLayoutVars>
      </dgm:prSet>
      <dgm:spPr/>
    </dgm:pt>
    <dgm:pt modelId="{46361EEB-9AC9-4776-9134-0A5C1E2E121B}" type="pres">
      <dgm:prSet presAssocID="{B3E827D4-AC85-4F00-999C-615F68D38770}" presName="container" presStyleCnt="0">
        <dgm:presLayoutVars>
          <dgm:dir/>
          <dgm:resizeHandles val="exact"/>
        </dgm:presLayoutVars>
      </dgm:prSet>
      <dgm:spPr/>
    </dgm:pt>
    <dgm:pt modelId="{DF299636-5244-482B-9EB9-BECAB58D6DDA}" type="pres">
      <dgm:prSet presAssocID="{79FEC09D-C798-49FA-92EE-0E226166F0E6}" presName="compNode" presStyleCnt="0"/>
      <dgm:spPr/>
    </dgm:pt>
    <dgm:pt modelId="{334F4328-FC0E-49DF-8A3E-BECF5985E05A}" type="pres">
      <dgm:prSet presAssocID="{79FEC09D-C798-49FA-92EE-0E226166F0E6}" presName="iconBgRect" presStyleLbl="bgShp" presStyleIdx="0" presStyleCnt="4"/>
      <dgm:spPr/>
    </dgm:pt>
    <dgm:pt modelId="{41B6A7E4-22F1-4845-82A5-D253B89C5592}" type="pres">
      <dgm:prSet presAssocID="{79FEC09D-C798-49FA-92EE-0E226166F0E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uble"/>
        </a:ext>
      </dgm:extLst>
    </dgm:pt>
    <dgm:pt modelId="{DA114BC6-9BC7-428E-8552-1230B3168BD4}" type="pres">
      <dgm:prSet presAssocID="{79FEC09D-C798-49FA-92EE-0E226166F0E6}" presName="spaceRect" presStyleCnt="0"/>
      <dgm:spPr/>
    </dgm:pt>
    <dgm:pt modelId="{EC88766A-9B6E-43D7-9B88-7B290D8AE27F}" type="pres">
      <dgm:prSet presAssocID="{79FEC09D-C798-49FA-92EE-0E226166F0E6}" presName="textRect" presStyleLbl="revTx" presStyleIdx="0" presStyleCnt="4">
        <dgm:presLayoutVars>
          <dgm:chMax val="1"/>
          <dgm:chPref val="1"/>
        </dgm:presLayoutVars>
      </dgm:prSet>
      <dgm:spPr/>
    </dgm:pt>
    <dgm:pt modelId="{0E2252BD-A377-48BB-A81C-9FD7B3E04957}" type="pres">
      <dgm:prSet presAssocID="{CA61BB0F-25C3-4CB4-BF65-A8CF987925F1}" presName="sibTrans" presStyleLbl="sibTrans2D1" presStyleIdx="0" presStyleCnt="0"/>
      <dgm:spPr/>
    </dgm:pt>
    <dgm:pt modelId="{DDEE4293-19EE-4505-BC0C-FC2404614809}" type="pres">
      <dgm:prSet presAssocID="{62B83C93-5598-47A8-9013-D6A8A5AEE0A8}" presName="compNode" presStyleCnt="0"/>
      <dgm:spPr/>
    </dgm:pt>
    <dgm:pt modelId="{F854C9FB-13E9-4AEC-8DC7-602BE74E47E3}" type="pres">
      <dgm:prSet presAssocID="{62B83C93-5598-47A8-9013-D6A8A5AEE0A8}" presName="iconBgRect" presStyleLbl="bgShp" presStyleIdx="1" presStyleCnt="4"/>
      <dgm:spPr/>
    </dgm:pt>
    <dgm:pt modelId="{38827BEF-6D58-463D-8E9F-0011FD59B96A}" type="pres">
      <dgm:prSet presAssocID="{62B83C93-5598-47A8-9013-D6A8A5AEE0A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usic"/>
        </a:ext>
      </dgm:extLst>
    </dgm:pt>
    <dgm:pt modelId="{64B8FF18-50A5-4031-87AC-B0FD2A57DA78}" type="pres">
      <dgm:prSet presAssocID="{62B83C93-5598-47A8-9013-D6A8A5AEE0A8}" presName="spaceRect" presStyleCnt="0"/>
      <dgm:spPr/>
    </dgm:pt>
    <dgm:pt modelId="{E8B7A1BD-2405-4494-A608-A34B7820CC41}" type="pres">
      <dgm:prSet presAssocID="{62B83C93-5598-47A8-9013-D6A8A5AEE0A8}" presName="textRect" presStyleLbl="revTx" presStyleIdx="1" presStyleCnt="4">
        <dgm:presLayoutVars>
          <dgm:chMax val="1"/>
          <dgm:chPref val="1"/>
        </dgm:presLayoutVars>
      </dgm:prSet>
      <dgm:spPr/>
    </dgm:pt>
    <dgm:pt modelId="{8F0C1E1F-6FEB-4108-BF1D-7407606A7890}" type="pres">
      <dgm:prSet presAssocID="{B4EFBEC1-603C-48C2-B4E1-AB5FB11FE5D0}" presName="sibTrans" presStyleLbl="sibTrans2D1" presStyleIdx="0" presStyleCnt="0"/>
      <dgm:spPr/>
    </dgm:pt>
    <dgm:pt modelId="{6F2D6199-AC70-4935-8A5B-884E31BCEAEA}" type="pres">
      <dgm:prSet presAssocID="{422B59D7-2C5D-448D-A8FD-38ECFF5ABDA1}" presName="compNode" presStyleCnt="0"/>
      <dgm:spPr/>
    </dgm:pt>
    <dgm:pt modelId="{BE36EE03-60F0-4AFE-ABC9-B468B918751C}" type="pres">
      <dgm:prSet presAssocID="{422B59D7-2C5D-448D-A8FD-38ECFF5ABDA1}" presName="iconBgRect" presStyleLbl="bgShp" presStyleIdx="2" presStyleCnt="4"/>
      <dgm:spPr/>
    </dgm:pt>
    <dgm:pt modelId="{EE462DD9-A7F1-4F76-ACE6-3C6A0B78551F}" type="pres">
      <dgm:prSet presAssocID="{422B59D7-2C5D-448D-A8FD-38ECFF5ABDA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 List"/>
        </a:ext>
      </dgm:extLst>
    </dgm:pt>
    <dgm:pt modelId="{6EE12201-F08A-4AC0-81EF-6473FA8AB2FA}" type="pres">
      <dgm:prSet presAssocID="{422B59D7-2C5D-448D-A8FD-38ECFF5ABDA1}" presName="spaceRect" presStyleCnt="0"/>
      <dgm:spPr/>
    </dgm:pt>
    <dgm:pt modelId="{E6D24C0A-AFCF-40C1-A1B9-A09ACA93AF3C}" type="pres">
      <dgm:prSet presAssocID="{422B59D7-2C5D-448D-A8FD-38ECFF5ABDA1}" presName="textRect" presStyleLbl="revTx" presStyleIdx="2" presStyleCnt="4">
        <dgm:presLayoutVars>
          <dgm:chMax val="1"/>
          <dgm:chPref val="1"/>
        </dgm:presLayoutVars>
      </dgm:prSet>
      <dgm:spPr/>
    </dgm:pt>
    <dgm:pt modelId="{624C9969-7E2B-473B-AB15-5B6B405C67DE}" type="pres">
      <dgm:prSet presAssocID="{80413102-6498-44D0-BEFF-7B056DCD0475}" presName="sibTrans" presStyleLbl="sibTrans2D1" presStyleIdx="0" presStyleCnt="0"/>
      <dgm:spPr/>
    </dgm:pt>
    <dgm:pt modelId="{CB5B5034-AD6D-44A5-A120-DD3C435B504D}" type="pres">
      <dgm:prSet presAssocID="{A90D0E8C-23D2-429F-AB65-93E57FC01C41}" presName="compNode" presStyleCnt="0"/>
      <dgm:spPr/>
    </dgm:pt>
    <dgm:pt modelId="{51D23627-494F-4DC1-8B43-8B8CE9716FA9}" type="pres">
      <dgm:prSet presAssocID="{A90D0E8C-23D2-429F-AB65-93E57FC01C41}" presName="iconBgRect" presStyleLbl="bgShp" presStyleIdx="3" presStyleCnt="4"/>
      <dgm:spPr/>
    </dgm:pt>
    <dgm:pt modelId="{D178024F-581B-41C2-853E-A2E667266736}" type="pres">
      <dgm:prSet presAssocID="{A90D0E8C-23D2-429F-AB65-93E57FC01C41}"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ears with solid fill"/>
        </a:ext>
      </dgm:extLst>
    </dgm:pt>
    <dgm:pt modelId="{373F03AF-0E6F-4BE6-B7A0-3C1EEBF4ABF2}" type="pres">
      <dgm:prSet presAssocID="{A90D0E8C-23D2-429F-AB65-93E57FC01C41}" presName="spaceRect" presStyleCnt="0"/>
      <dgm:spPr/>
    </dgm:pt>
    <dgm:pt modelId="{78FF8018-CAE6-4E33-9C9A-5F3937358735}" type="pres">
      <dgm:prSet presAssocID="{A90D0E8C-23D2-429F-AB65-93E57FC01C41}" presName="textRect" presStyleLbl="revTx" presStyleIdx="3" presStyleCnt="4">
        <dgm:presLayoutVars>
          <dgm:chMax val="1"/>
          <dgm:chPref val="1"/>
        </dgm:presLayoutVars>
      </dgm:prSet>
      <dgm:spPr/>
    </dgm:pt>
  </dgm:ptLst>
  <dgm:cxnLst>
    <dgm:cxn modelId="{BCB24517-79DF-4158-A119-901105899B82}" type="presOf" srcId="{A90D0E8C-23D2-429F-AB65-93E57FC01C41}" destId="{78FF8018-CAE6-4E33-9C9A-5F3937358735}" srcOrd="0" destOrd="0" presId="urn:microsoft.com/office/officeart/2018/2/layout/IconCircleList"/>
    <dgm:cxn modelId="{E6AE5A1C-6C95-455B-BEA8-2364D9526450}" type="presOf" srcId="{79FEC09D-C798-49FA-92EE-0E226166F0E6}" destId="{EC88766A-9B6E-43D7-9B88-7B290D8AE27F}" srcOrd="0" destOrd="0" presId="urn:microsoft.com/office/officeart/2018/2/layout/IconCircleList"/>
    <dgm:cxn modelId="{CDBE2B2E-E764-445B-8A34-255C0FCDE0F4}" type="presOf" srcId="{422B59D7-2C5D-448D-A8FD-38ECFF5ABDA1}" destId="{E6D24C0A-AFCF-40C1-A1B9-A09ACA93AF3C}" srcOrd="0" destOrd="0" presId="urn:microsoft.com/office/officeart/2018/2/layout/IconCircleList"/>
    <dgm:cxn modelId="{AD05C939-7EF3-475C-AC93-8A17F907834F}" srcId="{B3E827D4-AC85-4F00-999C-615F68D38770}" destId="{422B59D7-2C5D-448D-A8FD-38ECFF5ABDA1}" srcOrd="2" destOrd="0" parTransId="{75D56857-81FF-4178-BCA4-CB6C1CB80F8A}" sibTransId="{80413102-6498-44D0-BEFF-7B056DCD0475}"/>
    <dgm:cxn modelId="{0A48AD3E-AFE5-45B3-8662-5556F030314F}" srcId="{B3E827D4-AC85-4F00-999C-615F68D38770}" destId="{79FEC09D-C798-49FA-92EE-0E226166F0E6}" srcOrd="0" destOrd="0" parTransId="{8BCE4D97-B2C8-4917-9C60-BDA42FF951C7}" sibTransId="{CA61BB0F-25C3-4CB4-BF65-A8CF987925F1}"/>
    <dgm:cxn modelId="{40158A62-F2D5-46B9-A7B9-719C8D1957B6}" type="presOf" srcId="{62B83C93-5598-47A8-9013-D6A8A5AEE0A8}" destId="{E8B7A1BD-2405-4494-A608-A34B7820CC41}" srcOrd="0" destOrd="0" presId="urn:microsoft.com/office/officeart/2018/2/layout/IconCircleList"/>
    <dgm:cxn modelId="{2F76D457-CFBB-472A-B101-087AD8E5B446}" type="presOf" srcId="{CA61BB0F-25C3-4CB4-BF65-A8CF987925F1}" destId="{0E2252BD-A377-48BB-A81C-9FD7B3E04957}" srcOrd="0" destOrd="0" presId="urn:microsoft.com/office/officeart/2018/2/layout/IconCircleList"/>
    <dgm:cxn modelId="{436B4C89-9C97-46CB-ABA2-8710491F5A1B}" type="presOf" srcId="{B4EFBEC1-603C-48C2-B4E1-AB5FB11FE5D0}" destId="{8F0C1E1F-6FEB-4108-BF1D-7407606A7890}" srcOrd="0" destOrd="0" presId="urn:microsoft.com/office/officeart/2018/2/layout/IconCircleList"/>
    <dgm:cxn modelId="{F7935893-17B3-47C1-9EDB-2D33F5F77714}" srcId="{B3E827D4-AC85-4F00-999C-615F68D38770}" destId="{A90D0E8C-23D2-429F-AB65-93E57FC01C41}" srcOrd="3" destOrd="0" parTransId="{11A40FC7-74EF-47DA-9151-80AB8D69A008}" sibTransId="{75318032-C1E5-46DF-A6C0-8340F6D7939F}"/>
    <dgm:cxn modelId="{A9A481B2-2E66-49ED-B287-DA362367299F}" srcId="{B3E827D4-AC85-4F00-999C-615F68D38770}" destId="{62B83C93-5598-47A8-9013-D6A8A5AEE0A8}" srcOrd="1" destOrd="0" parTransId="{7C51D4BA-3C1F-4792-AB74-979BA8FB38F9}" sibTransId="{B4EFBEC1-603C-48C2-B4E1-AB5FB11FE5D0}"/>
    <dgm:cxn modelId="{4D9FC2D7-32F5-4DB2-B616-2C96668A820D}" type="presOf" srcId="{B3E827D4-AC85-4F00-999C-615F68D38770}" destId="{0F433206-9E32-4D6E-B19A-6816EBA69F69}" srcOrd="0" destOrd="0" presId="urn:microsoft.com/office/officeart/2018/2/layout/IconCircleList"/>
    <dgm:cxn modelId="{0CD4C4F5-B11F-4054-8F58-061EEA99BAE7}" type="presOf" srcId="{80413102-6498-44D0-BEFF-7B056DCD0475}" destId="{624C9969-7E2B-473B-AB15-5B6B405C67DE}" srcOrd="0" destOrd="0" presId="urn:microsoft.com/office/officeart/2018/2/layout/IconCircleList"/>
    <dgm:cxn modelId="{3DE3C9BD-126D-4040-9802-271AEB05EC63}" type="presParOf" srcId="{0F433206-9E32-4D6E-B19A-6816EBA69F69}" destId="{46361EEB-9AC9-4776-9134-0A5C1E2E121B}" srcOrd="0" destOrd="0" presId="urn:microsoft.com/office/officeart/2018/2/layout/IconCircleList"/>
    <dgm:cxn modelId="{DB2A4FC0-809E-4D96-B764-DD4E2145AB6D}" type="presParOf" srcId="{46361EEB-9AC9-4776-9134-0A5C1E2E121B}" destId="{DF299636-5244-482B-9EB9-BECAB58D6DDA}" srcOrd="0" destOrd="0" presId="urn:microsoft.com/office/officeart/2018/2/layout/IconCircleList"/>
    <dgm:cxn modelId="{89A137B6-E4B4-4DCF-B4A2-AECFC63F20AC}" type="presParOf" srcId="{DF299636-5244-482B-9EB9-BECAB58D6DDA}" destId="{334F4328-FC0E-49DF-8A3E-BECF5985E05A}" srcOrd="0" destOrd="0" presId="urn:microsoft.com/office/officeart/2018/2/layout/IconCircleList"/>
    <dgm:cxn modelId="{559F619E-A3BF-4835-A25C-136293AA1158}" type="presParOf" srcId="{DF299636-5244-482B-9EB9-BECAB58D6DDA}" destId="{41B6A7E4-22F1-4845-82A5-D253B89C5592}" srcOrd="1" destOrd="0" presId="urn:microsoft.com/office/officeart/2018/2/layout/IconCircleList"/>
    <dgm:cxn modelId="{0EB9204B-B321-40B7-9536-EB2788F68ACC}" type="presParOf" srcId="{DF299636-5244-482B-9EB9-BECAB58D6DDA}" destId="{DA114BC6-9BC7-428E-8552-1230B3168BD4}" srcOrd="2" destOrd="0" presId="urn:microsoft.com/office/officeart/2018/2/layout/IconCircleList"/>
    <dgm:cxn modelId="{73CE262C-B0D0-4AB7-BE21-5E1AF315D1D1}" type="presParOf" srcId="{DF299636-5244-482B-9EB9-BECAB58D6DDA}" destId="{EC88766A-9B6E-43D7-9B88-7B290D8AE27F}" srcOrd="3" destOrd="0" presId="urn:microsoft.com/office/officeart/2018/2/layout/IconCircleList"/>
    <dgm:cxn modelId="{3D2A9181-8676-4C31-8C9E-080588F811B9}" type="presParOf" srcId="{46361EEB-9AC9-4776-9134-0A5C1E2E121B}" destId="{0E2252BD-A377-48BB-A81C-9FD7B3E04957}" srcOrd="1" destOrd="0" presId="urn:microsoft.com/office/officeart/2018/2/layout/IconCircleList"/>
    <dgm:cxn modelId="{17B1ADA9-752C-4E1E-9ED1-31932E0B67D9}" type="presParOf" srcId="{46361EEB-9AC9-4776-9134-0A5C1E2E121B}" destId="{DDEE4293-19EE-4505-BC0C-FC2404614809}" srcOrd="2" destOrd="0" presId="urn:microsoft.com/office/officeart/2018/2/layout/IconCircleList"/>
    <dgm:cxn modelId="{30234833-EB62-4173-8460-8BA1192017F5}" type="presParOf" srcId="{DDEE4293-19EE-4505-BC0C-FC2404614809}" destId="{F854C9FB-13E9-4AEC-8DC7-602BE74E47E3}" srcOrd="0" destOrd="0" presId="urn:microsoft.com/office/officeart/2018/2/layout/IconCircleList"/>
    <dgm:cxn modelId="{0918EC05-C081-4164-9032-C610FD921337}" type="presParOf" srcId="{DDEE4293-19EE-4505-BC0C-FC2404614809}" destId="{38827BEF-6D58-463D-8E9F-0011FD59B96A}" srcOrd="1" destOrd="0" presId="urn:microsoft.com/office/officeart/2018/2/layout/IconCircleList"/>
    <dgm:cxn modelId="{86C5EFFD-A2ED-49DB-A6FC-35005CDC693C}" type="presParOf" srcId="{DDEE4293-19EE-4505-BC0C-FC2404614809}" destId="{64B8FF18-50A5-4031-87AC-B0FD2A57DA78}" srcOrd="2" destOrd="0" presId="urn:microsoft.com/office/officeart/2018/2/layout/IconCircleList"/>
    <dgm:cxn modelId="{5C443ADD-6F5D-4A58-B5D8-D184FAF0A5C9}" type="presParOf" srcId="{DDEE4293-19EE-4505-BC0C-FC2404614809}" destId="{E8B7A1BD-2405-4494-A608-A34B7820CC41}" srcOrd="3" destOrd="0" presId="urn:microsoft.com/office/officeart/2018/2/layout/IconCircleList"/>
    <dgm:cxn modelId="{69707AAD-5276-4DD7-B023-2CAEC51B3677}" type="presParOf" srcId="{46361EEB-9AC9-4776-9134-0A5C1E2E121B}" destId="{8F0C1E1F-6FEB-4108-BF1D-7407606A7890}" srcOrd="3" destOrd="0" presId="urn:microsoft.com/office/officeart/2018/2/layout/IconCircleList"/>
    <dgm:cxn modelId="{6B5D21CD-EF3C-4A5E-8C8E-27ACF3904756}" type="presParOf" srcId="{46361EEB-9AC9-4776-9134-0A5C1E2E121B}" destId="{6F2D6199-AC70-4935-8A5B-884E31BCEAEA}" srcOrd="4" destOrd="0" presId="urn:microsoft.com/office/officeart/2018/2/layout/IconCircleList"/>
    <dgm:cxn modelId="{741DB2FF-9CD1-4304-953B-0125C81265DB}" type="presParOf" srcId="{6F2D6199-AC70-4935-8A5B-884E31BCEAEA}" destId="{BE36EE03-60F0-4AFE-ABC9-B468B918751C}" srcOrd="0" destOrd="0" presId="urn:microsoft.com/office/officeart/2018/2/layout/IconCircleList"/>
    <dgm:cxn modelId="{1F55583D-CBFC-4577-81D0-3E22D780E0F6}" type="presParOf" srcId="{6F2D6199-AC70-4935-8A5B-884E31BCEAEA}" destId="{EE462DD9-A7F1-4F76-ACE6-3C6A0B78551F}" srcOrd="1" destOrd="0" presId="urn:microsoft.com/office/officeart/2018/2/layout/IconCircleList"/>
    <dgm:cxn modelId="{0A905B1B-BA53-4D44-A212-DEDFCA023D7F}" type="presParOf" srcId="{6F2D6199-AC70-4935-8A5B-884E31BCEAEA}" destId="{6EE12201-F08A-4AC0-81EF-6473FA8AB2FA}" srcOrd="2" destOrd="0" presId="urn:microsoft.com/office/officeart/2018/2/layout/IconCircleList"/>
    <dgm:cxn modelId="{33B6F387-35F5-48D3-847F-F2FA200A1102}" type="presParOf" srcId="{6F2D6199-AC70-4935-8A5B-884E31BCEAEA}" destId="{E6D24C0A-AFCF-40C1-A1B9-A09ACA93AF3C}" srcOrd="3" destOrd="0" presId="urn:microsoft.com/office/officeart/2018/2/layout/IconCircleList"/>
    <dgm:cxn modelId="{B977781F-B54F-4BC5-AE59-A863BBDCB67F}" type="presParOf" srcId="{46361EEB-9AC9-4776-9134-0A5C1E2E121B}" destId="{624C9969-7E2B-473B-AB15-5B6B405C67DE}" srcOrd="5" destOrd="0" presId="urn:microsoft.com/office/officeart/2018/2/layout/IconCircleList"/>
    <dgm:cxn modelId="{E373FBCA-F276-4E93-B6DD-EAF6371F2E1F}" type="presParOf" srcId="{46361EEB-9AC9-4776-9134-0A5C1E2E121B}" destId="{CB5B5034-AD6D-44A5-A120-DD3C435B504D}" srcOrd="6" destOrd="0" presId="urn:microsoft.com/office/officeart/2018/2/layout/IconCircleList"/>
    <dgm:cxn modelId="{11924766-ED4A-417E-9F95-82C4510CA567}" type="presParOf" srcId="{CB5B5034-AD6D-44A5-A120-DD3C435B504D}" destId="{51D23627-494F-4DC1-8B43-8B8CE9716FA9}" srcOrd="0" destOrd="0" presId="urn:microsoft.com/office/officeart/2018/2/layout/IconCircleList"/>
    <dgm:cxn modelId="{F6AA5811-BF1D-494E-A69F-C3E8D565312B}" type="presParOf" srcId="{CB5B5034-AD6D-44A5-A120-DD3C435B504D}" destId="{D178024F-581B-41C2-853E-A2E667266736}" srcOrd="1" destOrd="0" presId="urn:microsoft.com/office/officeart/2018/2/layout/IconCircleList"/>
    <dgm:cxn modelId="{DA1DE982-90E6-4A25-AC1F-541CDD62389C}" type="presParOf" srcId="{CB5B5034-AD6D-44A5-A120-DD3C435B504D}" destId="{373F03AF-0E6F-4BE6-B7A0-3C1EEBF4ABF2}" srcOrd="2" destOrd="0" presId="urn:microsoft.com/office/officeart/2018/2/layout/IconCircleList"/>
    <dgm:cxn modelId="{B6CFCD80-E6E1-4288-9953-5B47DD8FBF9E}" type="presParOf" srcId="{CB5B5034-AD6D-44A5-A120-DD3C435B504D}" destId="{78FF8018-CAE6-4E33-9C9A-5F3937358735}"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AA258D-6607-451A-85CE-56C40EEBDC91}" type="doc">
      <dgm:prSet loTypeId="urn:microsoft.com/office/officeart/2016/7/layout/BasicLinearProcessNumbered" loCatId="process" qsTypeId="urn:microsoft.com/office/officeart/2005/8/quickstyle/simple3" qsCatId="simple" csTypeId="urn:microsoft.com/office/officeart/2005/8/colors/accent3_2" csCatId="accent3" phldr="1"/>
      <dgm:spPr/>
      <dgm:t>
        <a:bodyPr/>
        <a:lstStyle/>
        <a:p>
          <a:endParaRPr lang="en-US"/>
        </a:p>
      </dgm:t>
    </dgm:pt>
    <dgm:pt modelId="{0D9CFE54-1666-4BF6-B2E6-CF14F9EAE114}">
      <dgm:prSet phldrT="[Text]"/>
      <dgm:spPr/>
      <dgm:t>
        <a:bodyPr/>
        <a:lstStyle/>
        <a:p>
          <a:r>
            <a:rPr lang="en-US"/>
            <a:t>Combine and tag many tables into one (8 -&gt; 1)</a:t>
          </a:r>
        </a:p>
      </dgm:t>
    </dgm:pt>
    <dgm:pt modelId="{87E34688-8152-4E4A-A11C-F26B105424CC}" type="parTrans" cxnId="{18877CF8-0519-48FB-BBEB-AEEC0AAD5548}">
      <dgm:prSet/>
      <dgm:spPr/>
      <dgm:t>
        <a:bodyPr/>
        <a:lstStyle/>
        <a:p>
          <a:endParaRPr lang="en-US"/>
        </a:p>
      </dgm:t>
    </dgm:pt>
    <dgm:pt modelId="{B4171D2E-FEDA-4C32-A3BD-5B460883AE87}" type="sibTrans" cxnId="{18877CF8-0519-48FB-BBEB-AEEC0AAD5548}">
      <dgm:prSet phldrT="1" phldr="0"/>
      <dgm:spPr>
        <a:solidFill>
          <a:srgbClr val="EB9287"/>
        </a:solidFill>
      </dgm:spPr>
      <dgm:t>
        <a:bodyPr/>
        <a:lstStyle/>
        <a:p>
          <a:r>
            <a:rPr lang="en-US"/>
            <a:t>1</a:t>
          </a:r>
        </a:p>
      </dgm:t>
    </dgm:pt>
    <dgm:pt modelId="{4C82724A-F57D-4FCA-A9BE-4E7565C6DA8D}">
      <dgm:prSet phldrT="[Text]"/>
      <dgm:spPr/>
      <dgm:t>
        <a:bodyPr/>
        <a:lstStyle/>
        <a:p>
          <a:r>
            <a:rPr lang="en-US"/>
            <a:t>Standardize Client Id’s between the years</a:t>
          </a:r>
        </a:p>
      </dgm:t>
    </dgm:pt>
    <dgm:pt modelId="{C53E6BE7-66C2-43B7-92CA-3FFBA4A752F0}" type="parTrans" cxnId="{476D37F7-269C-49CC-AC48-E6A91123C6CA}">
      <dgm:prSet/>
      <dgm:spPr/>
      <dgm:t>
        <a:bodyPr/>
        <a:lstStyle/>
        <a:p>
          <a:endParaRPr lang="en-US"/>
        </a:p>
      </dgm:t>
    </dgm:pt>
    <dgm:pt modelId="{0DE77327-15FE-4BE1-A758-F3D67D6D9F95}" type="sibTrans" cxnId="{476D37F7-269C-49CC-AC48-E6A91123C6CA}">
      <dgm:prSet phldrT="2" phldr="0"/>
      <dgm:spPr>
        <a:solidFill>
          <a:srgbClr val="EB9287"/>
        </a:solidFill>
      </dgm:spPr>
      <dgm:t>
        <a:bodyPr/>
        <a:lstStyle/>
        <a:p>
          <a:r>
            <a:rPr lang="en-US"/>
            <a:t>2</a:t>
          </a:r>
        </a:p>
      </dgm:t>
    </dgm:pt>
    <dgm:pt modelId="{71513B51-D5D2-4125-80BE-79148ACBF5F1}">
      <dgm:prSet phldrT="[Text]"/>
      <dgm:spPr/>
      <dgm:t>
        <a:bodyPr/>
        <a:lstStyle/>
        <a:p>
          <a:r>
            <a:rPr lang="en-US"/>
            <a:t>Format Colum Headers</a:t>
          </a:r>
        </a:p>
      </dgm:t>
    </dgm:pt>
    <dgm:pt modelId="{C8DF465C-B9DB-4AA2-90CE-BE483059573B}" type="parTrans" cxnId="{29822900-BAD2-4E40-9CE7-708B2EC129BB}">
      <dgm:prSet/>
      <dgm:spPr/>
      <dgm:t>
        <a:bodyPr/>
        <a:lstStyle/>
        <a:p>
          <a:endParaRPr lang="en-US"/>
        </a:p>
      </dgm:t>
    </dgm:pt>
    <dgm:pt modelId="{5684FBA2-B5EB-4CED-93FB-ED6B89DF4103}" type="sibTrans" cxnId="{29822900-BAD2-4E40-9CE7-708B2EC129BB}">
      <dgm:prSet phldrT="3" phldr="0"/>
      <dgm:spPr>
        <a:solidFill>
          <a:srgbClr val="EB9287"/>
        </a:solidFill>
      </dgm:spPr>
      <dgm:t>
        <a:bodyPr/>
        <a:lstStyle/>
        <a:p>
          <a:r>
            <a:rPr lang="en-US"/>
            <a:t>3</a:t>
          </a:r>
        </a:p>
      </dgm:t>
    </dgm:pt>
    <dgm:pt modelId="{9DD25F34-A240-494E-8AD0-CBAD45F7E173}">
      <dgm:prSet phldrT="[Text]"/>
      <dgm:spPr/>
      <dgm:t>
        <a:bodyPr/>
        <a:lstStyle/>
        <a:p>
          <a:r>
            <a:rPr lang="en-US"/>
            <a:t>Convert Data Types</a:t>
          </a:r>
        </a:p>
      </dgm:t>
    </dgm:pt>
    <dgm:pt modelId="{1D8BBF7B-C25C-42E1-AA07-B2B88E63DD1F}" type="parTrans" cxnId="{250D9AB3-BD66-4E5D-93CF-DA9402AA3867}">
      <dgm:prSet/>
      <dgm:spPr/>
      <dgm:t>
        <a:bodyPr/>
        <a:lstStyle/>
        <a:p>
          <a:endParaRPr lang="en-US"/>
        </a:p>
      </dgm:t>
    </dgm:pt>
    <dgm:pt modelId="{56C7B80B-DA47-4284-8910-9CCE5C534CD9}" type="sibTrans" cxnId="{250D9AB3-BD66-4E5D-93CF-DA9402AA3867}">
      <dgm:prSet phldrT="4" phldr="0"/>
      <dgm:spPr>
        <a:solidFill>
          <a:srgbClr val="EB9287"/>
        </a:solidFill>
      </dgm:spPr>
      <dgm:t>
        <a:bodyPr/>
        <a:lstStyle/>
        <a:p>
          <a:r>
            <a:rPr lang="en-US"/>
            <a:t>4</a:t>
          </a:r>
        </a:p>
      </dgm:t>
    </dgm:pt>
    <dgm:pt modelId="{214FADFC-5FBC-4014-9119-52ABB8F0BA9A}">
      <dgm:prSet phldrT="[Text]"/>
      <dgm:spPr/>
      <dgm:t>
        <a:bodyPr/>
        <a:lstStyle/>
        <a:p>
          <a:r>
            <a:rPr lang="en-US"/>
            <a:t>Regroup Race/Ethnicity due to Imbalances</a:t>
          </a:r>
        </a:p>
      </dgm:t>
    </dgm:pt>
    <dgm:pt modelId="{8D5EC253-1950-4EAC-8C0B-C4ACFD96AAA2}" type="parTrans" cxnId="{B3D4A57F-ECAB-4C46-8F29-52C7D9DE9605}">
      <dgm:prSet/>
      <dgm:spPr/>
      <dgm:t>
        <a:bodyPr/>
        <a:lstStyle/>
        <a:p>
          <a:endParaRPr lang="en-US"/>
        </a:p>
      </dgm:t>
    </dgm:pt>
    <dgm:pt modelId="{8F8A974B-A907-493D-AD76-C47DB616BE23}" type="sibTrans" cxnId="{B3D4A57F-ECAB-4C46-8F29-52C7D9DE9605}">
      <dgm:prSet phldrT="5" phldr="0"/>
      <dgm:spPr>
        <a:solidFill>
          <a:srgbClr val="EB9287"/>
        </a:solidFill>
      </dgm:spPr>
      <dgm:t>
        <a:bodyPr/>
        <a:lstStyle/>
        <a:p>
          <a:r>
            <a:rPr lang="en-US"/>
            <a:t>5</a:t>
          </a:r>
        </a:p>
      </dgm:t>
    </dgm:pt>
    <dgm:pt modelId="{10AD5E0B-0565-456E-B41F-D41563742965}">
      <dgm:prSet phldrT="[Text]"/>
      <dgm:spPr/>
      <dgm:t>
        <a:bodyPr/>
        <a:lstStyle/>
        <a:p>
          <a:r>
            <a:rPr lang="en-US"/>
            <a:t>Enumerate categorical survey questions</a:t>
          </a:r>
        </a:p>
      </dgm:t>
    </dgm:pt>
    <dgm:pt modelId="{0E333376-0517-46BD-9ECC-F9925353B8F8}" type="parTrans" cxnId="{732FC79E-6807-47F9-9151-58AA135FF10C}">
      <dgm:prSet/>
      <dgm:spPr/>
      <dgm:t>
        <a:bodyPr/>
        <a:lstStyle/>
        <a:p>
          <a:endParaRPr lang="en-US"/>
        </a:p>
      </dgm:t>
    </dgm:pt>
    <dgm:pt modelId="{09039F52-3851-46A0-AC52-AA4329BC1508}" type="sibTrans" cxnId="{732FC79E-6807-47F9-9151-58AA135FF10C}">
      <dgm:prSet phldrT="6" phldr="0"/>
      <dgm:spPr>
        <a:solidFill>
          <a:srgbClr val="EB9287"/>
        </a:solidFill>
      </dgm:spPr>
      <dgm:t>
        <a:bodyPr/>
        <a:lstStyle/>
        <a:p>
          <a:r>
            <a:rPr lang="en-US"/>
            <a:t>6</a:t>
          </a:r>
        </a:p>
      </dgm:t>
    </dgm:pt>
    <dgm:pt modelId="{223B4661-86C0-48A6-9625-23544A04E5CE}">
      <dgm:prSet phldrT="[Text]"/>
      <dgm:spPr/>
      <dgm:t>
        <a:bodyPr/>
        <a:lstStyle/>
        <a:p>
          <a:r>
            <a:rPr lang="en-US"/>
            <a:t>Replace NA values with median value</a:t>
          </a:r>
        </a:p>
      </dgm:t>
    </dgm:pt>
    <dgm:pt modelId="{8FDF7B97-CEDE-4F2F-BC94-EC8686B44389}" type="parTrans" cxnId="{1C240A5A-0E50-46FC-A368-DB55578B3A4A}">
      <dgm:prSet/>
      <dgm:spPr/>
      <dgm:t>
        <a:bodyPr/>
        <a:lstStyle/>
        <a:p>
          <a:endParaRPr lang="en-US"/>
        </a:p>
      </dgm:t>
    </dgm:pt>
    <dgm:pt modelId="{31B613F4-352F-4BB0-B1C2-F579C9CC642B}" type="sibTrans" cxnId="{1C240A5A-0E50-46FC-A368-DB55578B3A4A}">
      <dgm:prSet phldrT="7" phldr="0"/>
      <dgm:spPr>
        <a:solidFill>
          <a:srgbClr val="EB9287"/>
        </a:solidFill>
      </dgm:spPr>
      <dgm:t>
        <a:bodyPr/>
        <a:lstStyle/>
        <a:p>
          <a:r>
            <a:rPr lang="en-US"/>
            <a:t>7</a:t>
          </a:r>
        </a:p>
      </dgm:t>
    </dgm:pt>
    <dgm:pt modelId="{3AD6E6F7-2F2A-4882-AB3A-621B396B8DBC}">
      <dgm:prSet phldrT="[Text]"/>
      <dgm:spPr/>
      <dgm:t>
        <a:bodyPr/>
        <a:lstStyle/>
        <a:p>
          <a:r>
            <a:rPr lang="en-US"/>
            <a:t>Drop Unused Column</a:t>
          </a:r>
        </a:p>
      </dgm:t>
    </dgm:pt>
    <dgm:pt modelId="{98CEBCCA-414E-4B07-9CBE-243528CFB4B7}" type="parTrans" cxnId="{6BAB79FD-9CE9-4254-A45B-571759008EFE}">
      <dgm:prSet/>
      <dgm:spPr/>
      <dgm:t>
        <a:bodyPr/>
        <a:lstStyle/>
        <a:p>
          <a:endParaRPr lang="en-US"/>
        </a:p>
      </dgm:t>
    </dgm:pt>
    <dgm:pt modelId="{94052E87-282E-4808-B53D-01E478F23E3F}" type="sibTrans" cxnId="{6BAB79FD-9CE9-4254-A45B-571759008EFE}">
      <dgm:prSet phldrT="8" phldr="0"/>
      <dgm:spPr>
        <a:solidFill>
          <a:srgbClr val="EB9287"/>
        </a:solidFill>
      </dgm:spPr>
      <dgm:t>
        <a:bodyPr/>
        <a:lstStyle/>
        <a:p>
          <a:r>
            <a:rPr lang="en-US"/>
            <a:t>8</a:t>
          </a:r>
        </a:p>
      </dgm:t>
    </dgm:pt>
    <dgm:pt modelId="{B97083DE-471A-4DA0-8FBE-BA8B903687B3}" type="pres">
      <dgm:prSet presAssocID="{93AA258D-6607-451A-85CE-56C40EEBDC91}" presName="Name0" presStyleCnt="0">
        <dgm:presLayoutVars>
          <dgm:animLvl val="lvl"/>
          <dgm:resizeHandles val="exact"/>
        </dgm:presLayoutVars>
      </dgm:prSet>
      <dgm:spPr/>
    </dgm:pt>
    <dgm:pt modelId="{8F3B5439-2D13-4983-95E7-FD0968C2879C}" type="pres">
      <dgm:prSet presAssocID="{0D9CFE54-1666-4BF6-B2E6-CF14F9EAE114}" presName="compositeNode" presStyleCnt="0">
        <dgm:presLayoutVars>
          <dgm:bulletEnabled val="1"/>
        </dgm:presLayoutVars>
      </dgm:prSet>
      <dgm:spPr/>
    </dgm:pt>
    <dgm:pt modelId="{C20D414B-82EB-40DF-AD13-0799F609ADAA}" type="pres">
      <dgm:prSet presAssocID="{0D9CFE54-1666-4BF6-B2E6-CF14F9EAE114}" presName="bgRect" presStyleLbl="bgAccFollowNode1" presStyleIdx="0" presStyleCnt="8"/>
      <dgm:spPr/>
    </dgm:pt>
    <dgm:pt modelId="{27B9740C-B48A-4471-9A54-E4D646DD777E}" type="pres">
      <dgm:prSet presAssocID="{B4171D2E-FEDA-4C32-A3BD-5B460883AE87}" presName="sibTransNodeCircle" presStyleLbl="alignNode1" presStyleIdx="0" presStyleCnt="16">
        <dgm:presLayoutVars>
          <dgm:chMax val="0"/>
          <dgm:bulletEnabled/>
        </dgm:presLayoutVars>
      </dgm:prSet>
      <dgm:spPr/>
    </dgm:pt>
    <dgm:pt modelId="{4A8A8BD4-516D-459A-BEFA-FA09D4CD75EE}" type="pres">
      <dgm:prSet presAssocID="{0D9CFE54-1666-4BF6-B2E6-CF14F9EAE114}" presName="bottomLine" presStyleLbl="alignNode1" presStyleIdx="1" presStyleCnt="16">
        <dgm:presLayoutVars/>
      </dgm:prSet>
      <dgm:spPr/>
    </dgm:pt>
    <dgm:pt modelId="{D28874B5-B69E-424F-81F7-EE593F976E65}" type="pres">
      <dgm:prSet presAssocID="{0D9CFE54-1666-4BF6-B2E6-CF14F9EAE114}" presName="nodeText" presStyleLbl="bgAccFollowNode1" presStyleIdx="0" presStyleCnt="8">
        <dgm:presLayoutVars>
          <dgm:bulletEnabled val="1"/>
        </dgm:presLayoutVars>
      </dgm:prSet>
      <dgm:spPr/>
    </dgm:pt>
    <dgm:pt modelId="{8BB982F6-3348-46CE-A2E4-13230B0B9D27}" type="pres">
      <dgm:prSet presAssocID="{B4171D2E-FEDA-4C32-A3BD-5B460883AE87}" presName="sibTrans" presStyleCnt="0"/>
      <dgm:spPr/>
    </dgm:pt>
    <dgm:pt modelId="{344AD3B4-AA48-44F2-BCBE-B96A22CE3201}" type="pres">
      <dgm:prSet presAssocID="{4C82724A-F57D-4FCA-A9BE-4E7565C6DA8D}" presName="compositeNode" presStyleCnt="0">
        <dgm:presLayoutVars>
          <dgm:bulletEnabled val="1"/>
        </dgm:presLayoutVars>
      </dgm:prSet>
      <dgm:spPr/>
    </dgm:pt>
    <dgm:pt modelId="{CF759177-748C-4313-8A7A-27106AB878F5}" type="pres">
      <dgm:prSet presAssocID="{4C82724A-F57D-4FCA-A9BE-4E7565C6DA8D}" presName="bgRect" presStyleLbl="bgAccFollowNode1" presStyleIdx="1" presStyleCnt="8"/>
      <dgm:spPr/>
    </dgm:pt>
    <dgm:pt modelId="{AA852F5A-E2E2-4274-AE6F-E6E52112329D}" type="pres">
      <dgm:prSet presAssocID="{0DE77327-15FE-4BE1-A758-F3D67D6D9F95}" presName="sibTransNodeCircle" presStyleLbl="alignNode1" presStyleIdx="2" presStyleCnt="16">
        <dgm:presLayoutVars>
          <dgm:chMax val="0"/>
          <dgm:bulletEnabled/>
        </dgm:presLayoutVars>
      </dgm:prSet>
      <dgm:spPr/>
    </dgm:pt>
    <dgm:pt modelId="{B6EB8FAA-33A8-4D45-9B02-2E508E0A1CAD}" type="pres">
      <dgm:prSet presAssocID="{4C82724A-F57D-4FCA-A9BE-4E7565C6DA8D}" presName="bottomLine" presStyleLbl="alignNode1" presStyleIdx="3" presStyleCnt="16">
        <dgm:presLayoutVars/>
      </dgm:prSet>
      <dgm:spPr/>
    </dgm:pt>
    <dgm:pt modelId="{0174EECB-E49A-4C49-9269-0F1A50D4CCD6}" type="pres">
      <dgm:prSet presAssocID="{4C82724A-F57D-4FCA-A9BE-4E7565C6DA8D}" presName="nodeText" presStyleLbl="bgAccFollowNode1" presStyleIdx="1" presStyleCnt="8">
        <dgm:presLayoutVars>
          <dgm:bulletEnabled val="1"/>
        </dgm:presLayoutVars>
      </dgm:prSet>
      <dgm:spPr/>
    </dgm:pt>
    <dgm:pt modelId="{C213C6A7-F942-41D7-A89F-10F0576D36CB}" type="pres">
      <dgm:prSet presAssocID="{0DE77327-15FE-4BE1-A758-F3D67D6D9F95}" presName="sibTrans" presStyleCnt="0"/>
      <dgm:spPr/>
    </dgm:pt>
    <dgm:pt modelId="{3C02B354-A089-4191-AF97-1831A8782F1A}" type="pres">
      <dgm:prSet presAssocID="{71513B51-D5D2-4125-80BE-79148ACBF5F1}" presName="compositeNode" presStyleCnt="0">
        <dgm:presLayoutVars>
          <dgm:bulletEnabled val="1"/>
        </dgm:presLayoutVars>
      </dgm:prSet>
      <dgm:spPr/>
    </dgm:pt>
    <dgm:pt modelId="{842C4F68-1186-465F-8C1A-189DAA9C8440}" type="pres">
      <dgm:prSet presAssocID="{71513B51-D5D2-4125-80BE-79148ACBF5F1}" presName="bgRect" presStyleLbl="bgAccFollowNode1" presStyleIdx="2" presStyleCnt="8"/>
      <dgm:spPr/>
    </dgm:pt>
    <dgm:pt modelId="{D5B46F8C-F615-445B-8BA1-FC9106BBF5F6}" type="pres">
      <dgm:prSet presAssocID="{5684FBA2-B5EB-4CED-93FB-ED6B89DF4103}" presName="sibTransNodeCircle" presStyleLbl="alignNode1" presStyleIdx="4" presStyleCnt="16">
        <dgm:presLayoutVars>
          <dgm:chMax val="0"/>
          <dgm:bulletEnabled/>
        </dgm:presLayoutVars>
      </dgm:prSet>
      <dgm:spPr/>
    </dgm:pt>
    <dgm:pt modelId="{28288C0B-3083-4CB7-8739-E95C8A273756}" type="pres">
      <dgm:prSet presAssocID="{71513B51-D5D2-4125-80BE-79148ACBF5F1}" presName="bottomLine" presStyleLbl="alignNode1" presStyleIdx="5" presStyleCnt="16">
        <dgm:presLayoutVars/>
      </dgm:prSet>
      <dgm:spPr/>
    </dgm:pt>
    <dgm:pt modelId="{75017F91-B0BD-4A81-B88F-05C9CA41A0C7}" type="pres">
      <dgm:prSet presAssocID="{71513B51-D5D2-4125-80BE-79148ACBF5F1}" presName="nodeText" presStyleLbl="bgAccFollowNode1" presStyleIdx="2" presStyleCnt="8">
        <dgm:presLayoutVars>
          <dgm:bulletEnabled val="1"/>
        </dgm:presLayoutVars>
      </dgm:prSet>
      <dgm:spPr/>
    </dgm:pt>
    <dgm:pt modelId="{FB6AF409-604F-495E-9C37-788CB5857E85}" type="pres">
      <dgm:prSet presAssocID="{5684FBA2-B5EB-4CED-93FB-ED6B89DF4103}" presName="sibTrans" presStyleCnt="0"/>
      <dgm:spPr/>
    </dgm:pt>
    <dgm:pt modelId="{003CC210-3428-46F2-887E-D10EBB50FE13}" type="pres">
      <dgm:prSet presAssocID="{9DD25F34-A240-494E-8AD0-CBAD45F7E173}" presName="compositeNode" presStyleCnt="0">
        <dgm:presLayoutVars>
          <dgm:bulletEnabled val="1"/>
        </dgm:presLayoutVars>
      </dgm:prSet>
      <dgm:spPr/>
    </dgm:pt>
    <dgm:pt modelId="{59361637-82F7-4319-ABB1-8865677FEC55}" type="pres">
      <dgm:prSet presAssocID="{9DD25F34-A240-494E-8AD0-CBAD45F7E173}" presName="bgRect" presStyleLbl="bgAccFollowNode1" presStyleIdx="3" presStyleCnt="8"/>
      <dgm:spPr/>
    </dgm:pt>
    <dgm:pt modelId="{8F346933-558B-4C2B-87D1-F809A1D351A7}" type="pres">
      <dgm:prSet presAssocID="{56C7B80B-DA47-4284-8910-9CCE5C534CD9}" presName="sibTransNodeCircle" presStyleLbl="alignNode1" presStyleIdx="6" presStyleCnt="16">
        <dgm:presLayoutVars>
          <dgm:chMax val="0"/>
          <dgm:bulletEnabled/>
        </dgm:presLayoutVars>
      </dgm:prSet>
      <dgm:spPr/>
    </dgm:pt>
    <dgm:pt modelId="{7B0B84EC-C3F2-44C6-9F99-E67F70DF87E9}" type="pres">
      <dgm:prSet presAssocID="{9DD25F34-A240-494E-8AD0-CBAD45F7E173}" presName="bottomLine" presStyleLbl="alignNode1" presStyleIdx="7" presStyleCnt="16">
        <dgm:presLayoutVars/>
      </dgm:prSet>
      <dgm:spPr/>
    </dgm:pt>
    <dgm:pt modelId="{E486124A-1C29-44FC-8FBD-DA3059364448}" type="pres">
      <dgm:prSet presAssocID="{9DD25F34-A240-494E-8AD0-CBAD45F7E173}" presName="nodeText" presStyleLbl="bgAccFollowNode1" presStyleIdx="3" presStyleCnt="8">
        <dgm:presLayoutVars>
          <dgm:bulletEnabled val="1"/>
        </dgm:presLayoutVars>
      </dgm:prSet>
      <dgm:spPr/>
    </dgm:pt>
    <dgm:pt modelId="{B8477405-995D-4294-979C-B614C8A835D1}" type="pres">
      <dgm:prSet presAssocID="{56C7B80B-DA47-4284-8910-9CCE5C534CD9}" presName="sibTrans" presStyleCnt="0"/>
      <dgm:spPr/>
    </dgm:pt>
    <dgm:pt modelId="{C6F79F4C-35B4-4790-8419-E30658D92846}" type="pres">
      <dgm:prSet presAssocID="{214FADFC-5FBC-4014-9119-52ABB8F0BA9A}" presName="compositeNode" presStyleCnt="0">
        <dgm:presLayoutVars>
          <dgm:bulletEnabled val="1"/>
        </dgm:presLayoutVars>
      </dgm:prSet>
      <dgm:spPr/>
    </dgm:pt>
    <dgm:pt modelId="{631336F7-D644-45EB-B149-133C51F105BC}" type="pres">
      <dgm:prSet presAssocID="{214FADFC-5FBC-4014-9119-52ABB8F0BA9A}" presName="bgRect" presStyleLbl="bgAccFollowNode1" presStyleIdx="4" presStyleCnt="8"/>
      <dgm:spPr/>
    </dgm:pt>
    <dgm:pt modelId="{3C5E1C98-7B78-4E74-BAF7-CDE92ABCE4ED}" type="pres">
      <dgm:prSet presAssocID="{8F8A974B-A907-493D-AD76-C47DB616BE23}" presName="sibTransNodeCircle" presStyleLbl="alignNode1" presStyleIdx="8" presStyleCnt="16">
        <dgm:presLayoutVars>
          <dgm:chMax val="0"/>
          <dgm:bulletEnabled/>
        </dgm:presLayoutVars>
      </dgm:prSet>
      <dgm:spPr/>
    </dgm:pt>
    <dgm:pt modelId="{A025C136-C118-4549-AE77-372D449372D0}" type="pres">
      <dgm:prSet presAssocID="{214FADFC-5FBC-4014-9119-52ABB8F0BA9A}" presName="bottomLine" presStyleLbl="alignNode1" presStyleIdx="9" presStyleCnt="16">
        <dgm:presLayoutVars/>
      </dgm:prSet>
      <dgm:spPr/>
    </dgm:pt>
    <dgm:pt modelId="{AF6DE404-AB05-486C-84C0-153A21C0B743}" type="pres">
      <dgm:prSet presAssocID="{214FADFC-5FBC-4014-9119-52ABB8F0BA9A}" presName="nodeText" presStyleLbl="bgAccFollowNode1" presStyleIdx="4" presStyleCnt="8">
        <dgm:presLayoutVars>
          <dgm:bulletEnabled val="1"/>
        </dgm:presLayoutVars>
      </dgm:prSet>
      <dgm:spPr/>
    </dgm:pt>
    <dgm:pt modelId="{83F04B88-A7BD-4B77-88E5-110328F92A9A}" type="pres">
      <dgm:prSet presAssocID="{8F8A974B-A907-493D-AD76-C47DB616BE23}" presName="sibTrans" presStyleCnt="0"/>
      <dgm:spPr/>
    </dgm:pt>
    <dgm:pt modelId="{1DAA0B0B-8CB3-4BE8-BC5C-E088A916D6CE}" type="pres">
      <dgm:prSet presAssocID="{10AD5E0B-0565-456E-B41F-D41563742965}" presName="compositeNode" presStyleCnt="0">
        <dgm:presLayoutVars>
          <dgm:bulletEnabled val="1"/>
        </dgm:presLayoutVars>
      </dgm:prSet>
      <dgm:spPr/>
    </dgm:pt>
    <dgm:pt modelId="{006C18EF-78B4-4D46-89F8-211AEB7BCFA6}" type="pres">
      <dgm:prSet presAssocID="{10AD5E0B-0565-456E-B41F-D41563742965}" presName="bgRect" presStyleLbl="bgAccFollowNode1" presStyleIdx="5" presStyleCnt="8"/>
      <dgm:spPr/>
    </dgm:pt>
    <dgm:pt modelId="{0F6888AB-D632-4F8E-AE4D-1785C69046BE}" type="pres">
      <dgm:prSet presAssocID="{09039F52-3851-46A0-AC52-AA4329BC1508}" presName="sibTransNodeCircle" presStyleLbl="alignNode1" presStyleIdx="10" presStyleCnt="16">
        <dgm:presLayoutVars>
          <dgm:chMax val="0"/>
          <dgm:bulletEnabled/>
        </dgm:presLayoutVars>
      </dgm:prSet>
      <dgm:spPr/>
    </dgm:pt>
    <dgm:pt modelId="{0945E919-F5EE-42CE-A0CA-F8FCAEE47B6A}" type="pres">
      <dgm:prSet presAssocID="{10AD5E0B-0565-456E-B41F-D41563742965}" presName="bottomLine" presStyleLbl="alignNode1" presStyleIdx="11" presStyleCnt="16">
        <dgm:presLayoutVars/>
      </dgm:prSet>
      <dgm:spPr/>
    </dgm:pt>
    <dgm:pt modelId="{B709A30B-6B18-40BB-AD10-48E2A6AF8090}" type="pres">
      <dgm:prSet presAssocID="{10AD5E0B-0565-456E-B41F-D41563742965}" presName="nodeText" presStyleLbl="bgAccFollowNode1" presStyleIdx="5" presStyleCnt="8">
        <dgm:presLayoutVars>
          <dgm:bulletEnabled val="1"/>
        </dgm:presLayoutVars>
      </dgm:prSet>
      <dgm:spPr/>
    </dgm:pt>
    <dgm:pt modelId="{73FC496B-82DD-4C5D-B2D0-915094EA5814}" type="pres">
      <dgm:prSet presAssocID="{09039F52-3851-46A0-AC52-AA4329BC1508}" presName="sibTrans" presStyleCnt="0"/>
      <dgm:spPr/>
    </dgm:pt>
    <dgm:pt modelId="{E1F0708B-D30A-4A8A-B5B0-CFEE54A7EE19}" type="pres">
      <dgm:prSet presAssocID="{223B4661-86C0-48A6-9625-23544A04E5CE}" presName="compositeNode" presStyleCnt="0">
        <dgm:presLayoutVars>
          <dgm:bulletEnabled val="1"/>
        </dgm:presLayoutVars>
      </dgm:prSet>
      <dgm:spPr/>
    </dgm:pt>
    <dgm:pt modelId="{59405306-BB6E-4D38-B60F-CA1347568AD9}" type="pres">
      <dgm:prSet presAssocID="{223B4661-86C0-48A6-9625-23544A04E5CE}" presName="bgRect" presStyleLbl="bgAccFollowNode1" presStyleIdx="6" presStyleCnt="8"/>
      <dgm:spPr/>
    </dgm:pt>
    <dgm:pt modelId="{DE80B301-7305-465C-A6A0-DFF2B488B154}" type="pres">
      <dgm:prSet presAssocID="{31B613F4-352F-4BB0-B1C2-F579C9CC642B}" presName="sibTransNodeCircle" presStyleLbl="alignNode1" presStyleIdx="12" presStyleCnt="16">
        <dgm:presLayoutVars>
          <dgm:chMax val="0"/>
          <dgm:bulletEnabled/>
        </dgm:presLayoutVars>
      </dgm:prSet>
      <dgm:spPr/>
    </dgm:pt>
    <dgm:pt modelId="{D3F7D61F-2AA9-4425-A395-507613739F77}" type="pres">
      <dgm:prSet presAssocID="{223B4661-86C0-48A6-9625-23544A04E5CE}" presName="bottomLine" presStyleLbl="alignNode1" presStyleIdx="13" presStyleCnt="16">
        <dgm:presLayoutVars/>
      </dgm:prSet>
      <dgm:spPr/>
    </dgm:pt>
    <dgm:pt modelId="{13481C51-C558-42C5-A2AB-7BAE3273EBD9}" type="pres">
      <dgm:prSet presAssocID="{223B4661-86C0-48A6-9625-23544A04E5CE}" presName="nodeText" presStyleLbl="bgAccFollowNode1" presStyleIdx="6" presStyleCnt="8">
        <dgm:presLayoutVars>
          <dgm:bulletEnabled val="1"/>
        </dgm:presLayoutVars>
      </dgm:prSet>
      <dgm:spPr/>
    </dgm:pt>
    <dgm:pt modelId="{B8A687A4-9E26-434E-A739-C78C2E5BB1D0}" type="pres">
      <dgm:prSet presAssocID="{31B613F4-352F-4BB0-B1C2-F579C9CC642B}" presName="sibTrans" presStyleCnt="0"/>
      <dgm:spPr/>
    </dgm:pt>
    <dgm:pt modelId="{0CAF2EAF-D6B6-4D71-ADD5-92711D19FF8A}" type="pres">
      <dgm:prSet presAssocID="{3AD6E6F7-2F2A-4882-AB3A-621B396B8DBC}" presName="compositeNode" presStyleCnt="0">
        <dgm:presLayoutVars>
          <dgm:bulletEnabled val="1"/>
        </dgm:presLayoutVars>
      </dgm:prSet>
      <dgm:spPr/>
    </dgm:pt>
    <dgm:pt modelId="{99B5C1F2-450D-48DC-A211-E51EB12742ED}" type="pres">
      <dgm:prSet presAssocID="{3AD6E6F7-2F2A-4882-AB3A-621B396B8DBC}" presName="bgRect" presStyleLbl="bgAccFollowNode1" presStyleIdx="7" presStyleCnt="8"/>
      <dgm:spPr/>
    </dgm:pt>
    <dgm:pt modelId="{C0AE85A8-C347-4A78-A21B-A4667186F807}" type="pres">
      <dgm:prSet presAssocID="{94052E87-282E-4808-B53D-01E478F23E3F}" presName="sibTransNodeCircle" presStyleLbl="alignNode1" presStyleIdx="14" presStyleCnt="16">
        <dgm:presLayoutVars>
          <dgm:chMax val="0"/>
          <dgm:bulletEnabled/>
        </dgm:presLayoutVars>
      </dgm:prSet>
      <dgm:spPr/>
    </dgm:pt>
    <dgm:pt modelId="{82BD6ECE-75CE-4E6C-90C2-0CFF262FD74F}" type="pres">
      <dgm:prSet presAssocID="{3AD6E6F7-2F2A-4882-AB3A-621B396B8DBC}" presName="bottomLine" presStyleLbl="alignNode1" presStyleIdx="15" presStyleCnt="16">
        <dgm:presLayoutVars/>
      </dgm:prSet>
      <dgm:spPr/>
    </dgm:pt>
    <dgm:pt modelId="{727BBABE-419B-425D-B3BD-A3ABBB0D9FA4}" type="pres">
      <dgm:prSet presAssocID="{3AD6E6F7-2F2A-4882-AB3A-621B396B8DBC}" presName="nodeText" presStyleLbl="bgAccFollowNode1" presStyleIdx="7" presStyleCnt="8">
        <dgm:presLayoutVars>
          <dgm:bulletEnabled val="1"/>
        </dgm:presLayoutVars>
      </dgm:prSet>
      <dgm:spPr/>
    </dgm:pt>
  </dgm:ptLst>
  <dgm:cxnLst>
    <dgm:cxn modelId="{29822900-BAD2-4E40-9CE7-708B2EC129BB}" srcId="{93AA258D-6607-451A-85CE-56C40EEBDC91}" destId="{71513B51-D5D2-4125-80BE-79148ACBF5F1}" srcOrd="2" destOrd="0" parTransId="{C8DF465C-B9DB-4AA2-90CE-BE483059573B}" sibTransId="{5684FBA2-B5EB-4CED-93FB-ED6B89DF4103}"/>
    <dgm:cxn modelId="{22BCB504-5CA5-4796-B4C9-D8352DAC6537}" type="presOf" srcId="{93AA258D-6607-451A-85CE-56C40EEBDC91}" destId="{B97083DE-471A-4DA0-8FBE-BA8B903687B3}" srcOrd="0" destOrd="0" presId="urn:microsoft.com/office/officeart/2016/7/layout/BasicLinearProcessNumbered"/>
    <dgm:cxn modelId="{05A05A07-BF14-45F5-A7D5-5C102500AB49}" type="presOf" srcId="{3AD6E6F7-2F2A-4882-AB3A-621B396B8DBC}" destId="{727BBABE-419B-425D-B3BD-A3ABBB0D9FA4}" srcOrd="1" destOrd="0" presId="urn:microsoft.com/office/officeart/2016/7/layout/BasicLinearProcessNumbered"/>
    <dgm:cxn modelId="{154DB707-896E-41E0-948D-C1E089331508}" type="presOf" srcId="{56C7B80B-DA47-4284-8910-9CCE5C534CD9}" destId="{8F346933-558B-4C2B-87D1-F809A1D351A7}" srcOrd="0" destOrd="0" presId="urn:microsoft.com/office/officeart/2016/7/layout/BasicLinearProcessNumbered"/>
    <dgm:cxn modelId="{5AFCC30B-C8D9-43C8-AA06-F9477F06C037}" type="presOf" srcId="{B4171D2E-FEDA-4C32-A3BD-5B460883AE87}" destId="{27B9740C-B48A-4471-9A54-E4D646DD777E}" srcOrd="0" destOrd="0" presId="urn:microsoft.com/office/officeart/2016/7/layout/BasicLinearProcessNumbered"/>
    <dgm:cxn modelId="{C6298911-7E60-48A3-8276-AD5A00FB9083}" type="presOf" srcId="{0D9CFE54-1666-4BF6-B2E6-CF14F9EAE114}" destId="{D28874B5-B69E-424F-81F7-EE593F976E65}" srcOrd="1" destOrd="0" presId="urn:microsoft.com/office/officeart/2016/7/layout/BasicLinearProcessNumbered"/>
    <dgm:cxn modelId="{BD48C516-E252-4CB1-A9F7-55C14B3F8B1D}" type="presOf" srcId="{71513B51-D5D2-4125-80BE-79148ACBF5F1}" destId="{842C4F68-1186-465F-8C1A-189DAA9C8440}" srcOrd="0" destOrd="0" presId="urn:microsoft.com/office/officeart/2016/7/layout/BasicLinearProcessNumbered"/>
    <dgm:cxn modelId="{45EFC017-C394-40A2-98CD-AEDCD4232CFE}" type="presOf" srcId="{09039F52-3851-46A0-AC52-AA4329BC1508}" destId="{0F6888AB-D632-4F8E-AE4D-1785C69046BE}" srcOrd="0" destOrd="0" presId="urn:microsoft.com/office/officeart/2016/7/layout/BasicLinearProcessNumbered"/>
    <dgm:cxn modelId="{3F8E671A-936B-4CCE-A72B-B6E5E78ACAE6}" type="presOf" srcId="{9DD25F34-A240-494E-8AD0-CBAD45F7E173}" destId="{59361637-82F7-4319-ABB1-8865677FEC55}" srcOrd="0" destOrd="0" presId="urn:microsoft.com/office/officeart/2016/7/layout/BasicLinearProcessNumbered"/>
    <dgm:cxn modelId="{AB563322-BF70-4B3B-BD1B-B2338DFB29E8}" type="presOf" srcId="{0D9CFE54-1666-4BF6-B2E6-CF14F9EAE114}" destId="{C20D414B-82EB-40DF-AD13-0799F609ADAA}" srcOrd="0" destOrd="0" presId="urn:microsoft.com/office/officeart/2016/7/layout/BasicLinearProcessNumbered"/>
    <dgm:cxn modelId="{D6BCE632-873E-4164-89D1-EEF6AEE5183F}" type="presOf" srcId="{9DD25F34-A240-494E-8AD0-CBAD45F7E173}" destId="{E486124A-1C29-44FC-8FBD-DA3059364448}" srcOrd="1" destOrd="0" presId="urn:microsoft.com/office/officeart/2016/7/layout/BasicLinearProcessNumbered"/>
    <dgm:cxn modelId="{6874D036-F8F9-4C15-9764-3863547AAAA2}" type="presOf" srcId="{0DE77327-15FE-4BE1-A758-F3D67D6D9F95}" destId="{AA852F5A-E2E2-4274-AE6F-E6E52112329D}" srcOrd="0" destOrd="0" presId="urn:microsoft.com/office/officeart/2016/7/layout/BasicLinearProcessNumbered"/>
    <dgm:cxn modelId="{3D4A3242-5EEB-4A16-AE95-F5E1A70295F1}" type="presOf" srcId="{3AD6E6F7-2F2A-4882-AB3A-621B396B8DBC}" destId="{99B5C1F2-450D-48DC-A211-E51EB12742ED}" srcOrd="0" destOrd="0" presId="urn:microsoft.com/office/officeart/2016/7/layout/BasicLinearProcessNumbered"/>
    <dgm:cxn modelId="{44AB9771-7A74-4099-835E-7A4E60A321B3}" type="presOf" srcId="{94052E87-282E-4808-B53D-01E478F23E3F}" destId="{C0AE85A8-C347-4A78-A21B-A4667186F807}" srcOrd="0" destOrd="0" presId="urn:microsoft.com/office/officeart/2016/7/layout/BasicLinearProcessNumbered"/>
    <dgm:cxn modelId="{1C240A5A-0E50-46FC-A368-DB55578B3A4A}" srcId="{93AA258D-6607-451A-85CE-56C40EEBDC91}" destId="{223B4661-86C0-48A6-9625-23544A04E5CE}" srcOrd="6" destOrd="0" parTransId="{8FDF7B97-CEDE-4F2F-BC94-EC8686B44389}" sibTransId="{31B613F4-352F-4BB0-B1C2-F579C9CC642B}"/>
    <dgm:cxn modelId="{B3D4A57F-ECAB-4C46-8F29-52C7D9DE9605}" srcId="{93AA258D-6607-451A-85CE-56C40EEBDC91}" destId="{214FADFC-5FBC-4014-9119-52ABB8F0BA9A}" srcOrd="4" destOrd="0" parTransId="{8D5EC253-1950-4EAC-8C0B-C4ACFD96AAA2}" sibTransId="{8F8A974B-A907-493D-AD76-C47DB616BE23}"/>
    <dgm:cxn modelId="{F009EA86-5BAC-4104-AD00-30974D53C6DC}" type="presOf" srcId="{4C82724A-F57D-4FCA-A9BE-4E7565C6DA8D}" destId="{0174EECB-E49A-4C49-9269-0F1A50D4CCD6}" srcOrd="1" destOrd="0" presId="urn:microsoft.com/office/officeart/2016/7/layout/BasicLinearProcessNumbered"/>
    <dgm:cxn modelId="{AC3E838A-E575-4A1A-8476-9AF1AC6038FE}" type="presOf" srcId="{214FADFC-5FBC-4014-9119-52ABB8F0BA9A}" destId="{AF6DE404-AB05-486C-84C0-153A21C0B743}" srcOrd="1" destOrd="0" presId="urn:microsoft.com/office/officeart/2016/7/layout/BasicLinearProcessNumbered"/>
    <dgm:cxn modelId="{4425C78E-3008-4A40-B9F1-38DDA7624A94}" type="presOf" srcId="{223B4661-86C0-48A6-9625-23544A04E5CE}" destId="{13481C51-C558-42C5-A2AB-7BAE3273EBD9}" srcOrd="1" destOrd="0" presId="urn:microsoft.com/office/officeart/2016/7/layout/BasicLinearProcessNumbered"/>
    <dgm:cxn modelId="{86B15893-37EA-4359-B13B-EABAA83AD896}" type="presOf" srcId="{8F8A974B-A907-493D-AD76-C47DB616BE23}" destId="{3C5E1C98-7B78-4E74-BAF7-CDE92ABCE4ED}" srcOrd="0" destOrd="0" presId="urn:microsoft.com/office/officeart/2016/7/layout/BasicLinearProcessNumbered"/>
    <dgm:cxn modelId="{12D28594-FC66-486C-AF98-589C1628B8E9}" type="presOf" srcId="{4C82724A-F57D-4FCA-A9BE-4E7565C6DA8D}" destId="{CF759177-748C-4313-8A7A-27106AB878F5}" srcOrd="0" destOrd="0" presId="urn:microsoft.com/office/officeart/2016/7/layout/BasicLinearProcessNumbered"/>
    <dgm:cxn modelId="{F1C82F99-8FC0-47F6-A19B-B47D1259B33D}" type="presOf" srcId="{71513B51-D5D2-4125-80BE-79148ACBF5F1}" destId="{75017F91-B0BD-4A81-B88F-05C9CA41A0C7}" srcOrd="1" destOrd="0" presId="urn:microsoft.com/office/officeart/2016/7/layout/BasicLinearProcessNumbered"/>
    <dgm:cxn modelId="{AD5E1A9C-E7B1-4AAE-A1C7-12745EF34F41}" type="presOf" srcId="{10AD5E0B-0565-456E-B41F-D41563742965}" destId="{B709A30B-6B18-40BB-AD10-48E2A6AF8090}" srcOrd="1" destOrd="0" presId="urn:microsoft.com/office/officeart/2016/7/layout/BasicLinearProcessNumbered"/>
    <dgm:cxn modelId="{732FC79E-6807-47F9-9151-58AA135FF10C}" srcId="{93AA258D-6607-451A-85CE-56C40EEBDC91}" destId="{10AD5E0B-0565-456E-B41F-D41563742965}" srcOrd="5" destOrd="0" parTransId="{0E333376-0517-46BD-9ECC-F9925353B8F8}" sibTransId="{09039F52-3851-46A0-AC52-AA4329BC1508}"/>
    <dgm:cxn modelId="{250D9AB3-BD66-4E5D-93CF-DA9402AA3867}" srcId="{93AA258D-6607-451A-85CE-56C40EEBDC91}" destId="{9DD25F34-A240-494E-8AD0-CBAD45F7E173}" srcOrd="3" destOrd="0" parTransId="{1D8BBF7B-C25C-42E1-AA07-B2B88E63DD1F}" sibTransId="{56C7B80B-DA47-4284-8910-9CCE5C534CD9}"/>
    <dgm:cxn modelId="{7D6752BF-E50D-481F-8D96-B2AD57A1EA07}" type="presOf" srcId="{10AD5E0B-0565-456E-B41F-D41563742965}" destId="{006C18EF-78B4-4D46-89F8-211AEB7BCFA6}" srcOrd="0" destOrd="0" presId="urn:microsoft.com/office/officeart/2016/7/layout/BasicLinearProcessNumbered"/>
    <dgm:cxn modelId="{E8579FCF-B95D-44D0-A1E1-954991EAA0A6}" type="presOf" srcId="{214FADFC-5FBC-4014-9119-52ABB8F0BA9A}" destId="{631336F7-D644-45EB-B149-133C51F105BC}" srcOrd="0" destOrd="0" presId="urn:microsoft.com/office/officeart/2016/7/layout/BasicLinearProcessNumbered"/>
    <dgm:cxn modelId="{8F377FD1-A532-46BE-B80B-69BFBD54378B}" type="presOf" srcId="{223B4661-86C0-48A6-9625-23544A04E5CE}" destId="{59405306-BB6E-4D38-B60F-CA1347568AD9}" srcOrd="0" destOrd="0" presId="urn:microsoft.com/office/officeart/2016/7/layout/BasicLinearProcessNumbered"/>
    <dgm:cxn modelId="{70AF1DD6-DC4E-44C8-9727-9D4BACF95C4D}" type="presOf" srcId="{31B613F4-352F-4BB0-B1C2-F579C9CC642B}" destId="{DE80B301-7305-465C-A6A0-DFF2B488B154}" srcOrd="0" destOrd="0" presId="urn:microsoft.com/office/officeart/2016/7/layout/BasicLinearProcessNumbered"/>
    <dgm:cxn modelId="{E318A2D8-38F8-4007-A4BC-3D6BAA24C0E1}" type="presOf" srcId="{5684FBA2-B5EB-4CED-93FB-ED6B89DF4103}" destId="{D5B46F8C-F615-445B-8BA1-FC9106BBF5F6}" srcOrd="0" destOrd="0" presId="urn:microsoft.com/office/officeart/2016/7/layout/BasicLinearProcessNumbered"/>
    <dgm:cxn modelId="{476D37F7-269C-49CC-AC48-E6A91123C6CA}" srcId="{93AA258D-6607-451A-85CE-56C40EEBDC91}" destId="{4C82724A-F57D-4FCA-A9BE-4E7565C6DA8D}" srcOrd="1" destOrd="0" parTransId="{C53E6BE7-66C2-43B7-92CA-3FFBA4A752F0}" sibTransId="{0DE77327-15FE-4BE1-A758-F3D67D6D9F95}"/>
    <dgm:cxn modelId="{18877CF8-0519-48FB-BBEB-AEEC0AAD5548}" srcId="{93AA258D-6607-451A-85CE-56C40EEBDC91}" destId="{0D9CFE54-1666-4BF6-B2E6-CF14F9EAE114}" srcOrd="0" destOrd="0" parTransId="{87E34688-8152-4E4A-A11C-F26B105424CC}" sibTransId="{B4171D2E-FEDA-4C32-A3BD-5B460883AE87}"/>
    <dgm:cxn modelId="{6BAB79FD-9CE9-4254-A45B-571759008EFE}" srcId="{93AA258D-6607-451A-85CE-56C40EEBDC91}" destId="{3AD6E6F7-2F2A-4882-AB3A-621B396B8DBC}" srcOrd="7" destOrd="0" parTransId="{98CEBCCA-414E-4B07-9CBE-243528CFB4B7}" sibTransId="{94052E87-282E-4808-B53D-01E478F23E3F}"/>
    <dgm:cxn modelId="{B8A6D061-E644-4CED-839F-DB42CC1DC1B8}" type="presParOf" srcId="{B97083DE-471A-4DA0-8FBE-BA8B903687B3}" destId="{8F3B5439-2D13-4983-95E7-FD0968C2879C}" srcOrd="0" destOrd="0" presId="urn:microsoft.com/office/officeart/2016/7/layout/BasicLinearProcessNumbered"/>
    <dgm:cxn modelId="{CF435E27-69F8-4849-ACE3-A7BDAC17CCE5}" type="presParOf" srcId="{8F3B5439-2D13-4983-95E7-FD0968C2879C}" destId="{C20D414B-82EB-40DF-AD13-0799F609ADAA}" srcOrd="0" destOrd="0" presId="urn:microsoft.com/office/officeart/2016/7/layout/BasicLinearProcessNumbered"/>
    <dgm:cxn modelId="{544D6DDF-A0F3-4DF6-BCB2-A9DDE51E5863}" type="presParOf" srcId="{8F3B5439-2D13-4983-95E7-FD0968C2879C}" destId="{27B9740C-B48A-4471-9A54-E4D646DD777E}" srcOrd="1" destOrd="0" presId="urn:microsoft.com/office/officeart/2016/7/layout/BasicLinearProcessNumbered"/>
    <dgm:cxn modelId="{5AA8B386-CAC2-4BB1-9109-5C77DAF984AA}" type="presParOf" srcId="{8F3B5439-2D13-4983-95E7-FD0968C2879C}" destId="{4A8A8BD4-516D-459A-BEFA-FA09D4CD75EE}" srcOrd="2" destOrd="0" presId="urn:microsoft.com/office/officeart/2016/7/layout/BasicLinearProcessNumbered"/>
    <dgm:cxn modelId="{772D2786-B9DB-4CE6-A201-F2F8D0CB0D4D}" type="presParOf" srcId="{8F3B5439-2D13-4983-95E7-FD0968C2879C}" destId="{D28874B5-B69E-424F-81F7-EE593F976E65}" srcOrd="3" destOrd="0" presId="urn:microsoft.com/office/officeart/2016/7/layout/BasicLinearProcessNumbered"/>
    <dgm:cxn modelId="{04DAADA0-1297-4E1C-852E-25EB31B54AF2}" type="presParOf" srcId="{B97083DE-471A-4DA0-8FBE-BA8B903687B3}" destId="{8BB982F6-3348-46CE-A2E4-13230B0B9D27}" srcOrd="1" destOrd="0" presId="urn:microsoft.com/office/officeart/2016/7/layout/BasicLinearProcessNumbered"/>
    <dgm:cxn modelId="{B56B73E3-67E2-47C1-BCCA-6CF31C6DDDAD}" type="presParOf" srcId="{B97083DE-471A-4DA0-8FBE-BA8B903687B3}" destId="{344AD3B4-AA48-44F2-BCBE-B96A22CE3201}" srcOrd="2" destOrd="0" presId="urn:microsoft.com/office/officeart/2016/7/layout/BasicLinearProcessNumbered"/>
    <dgm:cxn modelId="{B07FF42F-938F-433F-93D4-EA71FC85AC7F}" type="presParOf" srcId="{344AD3B4-AA48-44F2-BCBE-B96A22CE3201}" destId="{CF759177-748C-4313-8A7A-27106AB878F5}" srcOrd="0" destOrd="0" presId="urn:microsoft.com/office/officeart/2016/7/layout/BasicLinearProcessNumbered"/>
    <dgm:cxn modelId="{89CEF720-1F3B-4B8E-8F7B-943A616DB513}" type="presParOf" srcId="{344AD3B4-AA48-44F2-BCBE-B96A22CE3201}" destId="{AA852F5A-E2E2-4274-AE6F-E6E52112329D}" srcOrd="1" destOrd="0" presId="urn:microsoft.com/office/officeart/2016/7/layout/BasicLinearProcessNumbered"/>
    <dgm:cxn modelId="{91443924-44A5-4B0D-BEC1-C0CD63AD5191}" type="presParOf" srcId="{344AD3B4-AA48-44F2-BCBE-B96A22CE3201}" destId="{B6EB8FAA-33A8-4D45-9B02-2E508E0A1CAD}" srcOrd="2" destOrd="0" presId="urn:microsoft.com/office/officeart/2016/7/layout/BasicLinearProcessNumbered"/>
    <dgm:cxn modelId="{38025FCB-0568-49ED-8A84-A329CF2A232C}" type="presParOf" srcId="{344AD3B4-AA48-44F2-BCBE-B96A22CE3201}" destId="{0174EECB-E49A-4C49-9269-0F1A50D4CCD6}" srcOrd="3" destOrd="0" presId="urn:microsoft.com/office/officeart/2016/7/layout/BasicLinearProcessNumbered"/>
    <dgm:cxn modelId="{AE3B3B71-CD26-4135-A228-AAE6851B281A}" type="presParOf" srcId="{B97083DE-471A-4DA0-8FBE-BA8B903687B3}" destId="{C213C6A7-F942-41D7-A89F-10F0576D36CB}" srcOrd="3" destOrd="0" presId="urn:microsoft.com/office/officeart/2016/7/layout/BasicLinearProcessNumbered"/>
    <dgm:cxn modelId="{55F32962-42BC-4C64-93A3-883C6968D9FD}" type="presParOf" srcId="{B97083DE-471A-4DA0-8FBE-BA8B903687B3}" destId="{3C02B354-A089-4191-AF97-1831A8782F1A}" srcOrd="4" destOrd="0" presId="urn:microsoft.com/office/officeart/2016/7/layout/BasicLinearProcessNumbered"/>
    <dgm:cxn modelId="{EBCC2AA5-BFF9-4304-83F8-4541B6431414}" type="presParOf" srcId="{3C02B354-A089-4191-AF97-1831A8782F1A}" destId="{842C4F68-1186-465F-8C1A-189DAA9C8440}" srcOrd="0" destOrd="0" presId="urn:microsoft.com/office/officeart/2016/7/layout/BasicLinearProcessNumbered"/>
    <dgm:cxn modelId="{86A96D4D-A54B-416C-A3AD-22D6525D0576}" type="presParOf" srcId="{3C02B354-A089-4191-AF97-1831A8782F1A}" destId="{D5B46F8C-F615-445B-8BA1-FC9106BBF5F6}" srcOrd="1" destOrd="0" presId="urn:microsoft.com/office/officeart/2016/7/layout/BasicLinearProcessNumbered"/>
    <dgm:cxn modelId="{41A0EE4E-7948-456A-B2F7-227820C5D0B3}" type="presParOf" srcId="{3C02B354-A089-4191-AF97-1831A8782F1A}" destId="{28288C0B-3083-4CB7-8739-E95C8A273756}" srcOrd="2" destOrd="0" presId="urn:microsoft.com/office/officeart/2016/7/layout/BasicLinearProcessNumbered"/>
    <dgm:cxn modelId="{03BC5179-33AB-445D-A707-C6FE1B1AC933}" type="presParOf" srcId="{3C02B354-A089-4191-AF97-1831A8782F1A}" destId="{75017F91-B0BD-4A81-B88F-05C9CA41A0C7}" srcOrd="3" destOrd="0" presId="urn:microsoft.com/office/officeart/2016/7/layout/BasicLinearProcessNumbered"/>
    <dgm:cxn modelId="{E04630AD-23F3-4C19-B7B9-69940A50C9FA}" type="presParOf" srcId="{B97083DE-471A-4DA0-8FBE-BA8B903687B3}" destId="{FB6AF409-604F-495E-9C37-788CB5857E85}" srcOrd="5" destOrd="0" presId="urn:microsoft.com/office/officeart/2016/7/layout/BasicLinearProcessNumbered"/>
    <dgm:cxn modelId="{92DB1DBF-7AAE-4415-8A61-353E6F043154}" type="presParOf" srcId="{B97083DE-471A-4DA0-8FBE-BA8B903687B3}" destId="{003CC210-3428-46F2-887E-D10EBB50FE13}" srcOrd="6" destOrd="0" presId="urn:microsoft.com/office/officeart/2016/7/layout/BasicLinearProcessNumbered"/>
    <dgm:cxn modelId="{9BF3DDFB-56A5-42ED-A51C-59CADA7E6810}" type="presParOf" srcId="{003CC210-3428-46F2-887E-D10EBB50FE13}" destId="{59361637-82F7-4319-ABB1-8865677FEC55}" srcOrd="0" destOrd="0" presId="urn:microsoft.com/office/officeart/2016/7/layout/BasicLinearProcessNumbered"/>
    <dgm:cxn modelId="{A2F3B476-7523-407D-AC91-4262068E49A0}" type="presParOf" srcId="{003CC210-3428-46F2-887E-D10EBB50FE13}" destId="{8F346933-558B-4C2B-87D1-F809A1D351A7}" srcOrd="1" destOrd="0" presId="urn:microsoft.com/office/officeart/2016/7/layout/BasicLinearProcessNumbered"/>
    <dgm:cxn modelId="{0E4D5092-811A-4E32-8235-D18FFB7DD334}" type="presParOf" srcId="{003CC210-3428-46F2-887E-D10EBB50FE13}" destId="{7B0B84EC-C3F2-44C6-9F99-E67F70DF87E9}" srcOrd="2" destOrd="0" presId="urn:microsoft.com/office/officeart/2016/7/layout/BasicLinearProcessNumbered"/>
    <dgm:cxn modelId="{1C337C35-3962-4589-BEF4-972039441893}" type="presParOf" srcId="{003CC210-3428-46F2-887E-D10EBB50FE13}" destId="{E486124A-1C29-44FC-8FBD-DA3059364448}" srcOrd="3" destOrd="0" presId="urn:microsoft.com/office/officeart/2016/7/layout/BasicLinearProcessNumbered"/>
    <dgm:cxn modelId="{9A9EC18C-3DBC-4BAF-B844-4D4E04736AAA}" type="presParOf" srcId="{B97083DE-471A-4DA0-8FBE-BA8B903687B3}" destId="{B8477405-995D-4294-979C-B614C8A835D1}" srcOrd="7" destOrd="0" presId="urn:microsoft.com/office/officeart/2016/7/layout/BasicLinearProcessNumbered"/>
    <dgm:cxn modelId="{226144AA-1466-42C9-81EC-9B1E4BFF803A}" type="presParOf" srcId="{B97083DE-471A-4DA0-8FBE-BA8B903687B3}" destId="{C6F79F4C-35B4-4790-8419-E30658D92846}" srcOrd="8" destOrd="0" presId="urn:microsoft.com/office/officeart/2016/7/layout/BasicLinearProcessNumbered"/>
    <dgm:cxn modelId="{FD3F97DA-E53B-46F4-8C05-1BEC01574EA9}" type="presParOf" srcId="{C6F79F4C-35B4-4790-8419-E30658D92846}" destId="{631336F7-D644-45EB-B149-133C51F105BC}" srcOrd="0" destOrd="0" presId="urn:microsoft.com/office/officeart/2016/7/layout/BasicLinearProcessNumbered"/>
    <dgm:cxn modelId="{E3FE61DB-8EBC-4886-9608-DFAC533FF1A4}" type="presParOf" srcId="{C6F79F4C-35B4-4790-8419-E30658D92846}" destId="{3C5E1C98-7B78-4E74-BAF7-CDE92ABCE4ED}" srcOrd="1" destOrd="0" presId="urn:microsoft.com/office/officeart/2016/7/layout/BasicLinearProcessNumbered"/>
    <dgm:cxn modelId="{91E09605-12FF-41B4-999F-317F029F22E1}" type="presParOf" srcId="{C6F79F4C-35B4-4790-8419-E30658D92846}" destId="{A025C136-C118-4549-AE77-372D449372D0}" srcOrd="2" destOrd="0" presId="urn:microsoft.com/office/officeart/2016/7/layout/BasicLinearProcessNumbered"/>
    <dgm:cxn modelId="{F645B7EE-C1F7-4DF0-BB30-D77FA906619B}" type="presParOf" srcId="{C6F79F4C-35B4-4790-8419-E30658D92846}" destId="{AF6DE404-AB05-486C-84C0-153A21C0B743}" srcOrd="3" destOrd="0" presId="urn:microsoft.com/office/officeart/2016/7/layout/BasicLinearProcessNumbered"/>
    <dgm:cxn modelId="{A7BE212F-4868-4779-A5F0-1C3BA0A3DC9E}" type="presParOf" srcId="{B97083DE-471A-4DA0-8FBE-BA8B903687B3}" destId="{83F04B88-A7BD-4B77-88E5-110328F92A9A}" srcOrd="9" destOrd="0" presId="urn:microsoft.com/office/officeart/2016/7/layout/BasicLinearProcessNumbered"/>
    <dgm:cxn modelId="{69F2F1A2-B556-48DA-A301-176EFE944445}" type="presParOf" srcId="{B97083DE-471A-4DA0-8FBE-BA8B903687B3}" destId="{1DAA0B0B-8CB3-4BE8-BC5C-E088A916D6CE}" srcOrd="10" destOrd="0" presId="urn:microsoft.com/office/officeart/2016/7/layout/BasicLinearProcessNumbered"/>
    <dgm:cxn modelId="{A40AE284-50A0-413E-B529-5DB73BC846E2}" type="presParOf" srcId="{1DAA0B0B-8CB3-4BE8-BC5C-E088A916D6CE}" destId="{006C18EF-78B4-4D46-89F8-211AEB7BCFA6}" srcOrd="0" destOrd="0" presId="urn:microsoft.com/office/officeart/2016/7/layout/BasicLinearProcessNumbered"/>
    <dgm:cxn modelId="{8B8F47FC-DE0E-4C1E-BA91-8A6A6A08FD5E}" type="presParOf" srcId="{1DAA0B0B-8CB3-4BE8-BC5C-E088A916D6CE}" destId="{0F6888AB-D632-4F8E-AE4D-1785C69046BE}" srcOrd="1" destOrd="0" presId="urn:microsoft.com/office/officeart/2016/7/layout/BasicLinearProcessNumbered"/>
    <dgm:cxn modelId="{8B6884D6-304A-47BF-99FA-1FF287C0DF8D}" type="presParOf" srcId="{1DAA0B0B-8CB3-4BE8-BC5C-E088A916D6CE}" destId="{0945E919-F5EE-42CE-A0CA-F8FCAEE47B6A}" srcOrd="2" destOrd="0" presId="urn:microsoft.com/office/officeart/2016/7/layout/BasicLinearProcessNumbered"/>
    <dgm:cxn modelId="{CF2B1C8D-7FE7-47A8-A812-1CAB10F386FD}" type="presParOf" srcId="{1DAA0B0B-8CB3-4BE8-BC5C-E088A916D6CE}" destId="{B709A30B-6B18-40BB-AD10-48E2A6AF8090}" srcOrd="3" destOrd="0" presId="urn:microsoft.com/office/officeart/2016/7/layout/BasicLinearProcessNumbered"/>
    <dgm:cxn modelId="{FB87F834-9F4B-43D0-8239-5664C83DD7DE}" type="presParOf" srcId="{B97083DE-471A-4DA0-8FBE-BA8B903687B3}" destId="{73FC496B-82DD-4C5D-B2D0-915094EA5814}" srcOrd="11" destOrd="0" presId="urn:microsoft.com/office/officeart/2016/7/layout/BasicLinearProcessNumbered"/>
    <dgm:cxn modelId="{B76DA071-9FAB-490E-B042-85E303545C83}" type="presParOf" srcId="{B97083DE-471A-4DA0-8FBE-BA8B903687B3}" destId="{E1F0708B-D30A-4A8A-B5B0-CFEE54A7EE19}" srcOrd="12" destOrd="0" presId="urn:microsoft.com/office/officeart/2016/7/layout/BasicLinearProcessNumbered"/>
    <dgm:cxn modelId="{42986305-E108-402F-831E-39D149386878}" type="presParOf" srcId="{E1F0708B-D30A-4A8A-B5B0-CFEE54A7EE19}" destId="{59405306-BB6E-4D38-B60F-CA1347568AD9}" srcOrd="0" destOrd="0" presId="urn:microsoft.com/office/officeart/2016/7/layout/BasicLinearProcessNumbered"/>
    <dgm:cxn modelId="{1B17A9B8-00D1-40B7-BC34-54E3FEDCE4E1}" type="presParOf" srcId="{E1F0708B-D30A-4A8A-B5B0-CFEE54A7EE19}" destId="{DE80B301-7305-465C-A6A0-DFF2B488B154}" srcOrd="1" destOrd="0" presId="urn:microsoft.com/office/officeart/2016/7/layout/BasicLinearProcessNumbered"/>
    <dgm:cxn modelId="{1347A292-1DEA-4030-BA3A-EBE79A7A7ACE}" type="presParOf" srcId="{E1F0708B-D30A-4A8A-B5B0-CFEE54A7EE19}" destId="{D3F7D61F-2AA9-4425-A395-507613739F77}" srcOrd="2" destOrd="0" presId="urn:microsoft.com/office/officeart/2016/7/layout/BasicLinearProcessNumbered"/>
    <dgm:cxn modelId="{EC0C0AC7-3419-4B4C-B956-42E1C7D0663E}" type="presParOf" srcId="{E1F0708B-D30A-4A8A-B5B0-CFEE54A7EE19}" destId="{13481C51-C558-42C5-A2AB-7BAE3273EBD9}" srcOrd="3" destOrd="0" presId="urn:microsoft.com/office/officeart/2016/7/layout/BasicLinearProcessNumbered"/>
    <dgm:cxn modelId="{9ADEF486-E8F3-42EB-AA70-5CB2B26FFE14}" type="presParOf" srcId="{B97083DE-471A-4DA0-8FBE-BA8B903687B3}" destId="{B8A687A4-9E26-434E-A739-C78C2E5BB1D0}" srcOrd="13" destOrd="0" presId="urn:microsoft.com/office/officeart/2016/7/layout/BasicLinearProcessNumbered"/>
    <dgm:cxn modelId="{2E384167-B45F-4A0E-8A57-3574743FB8A0}" type="presParOf" srcId="{B97083DE-471A-4DA0-8FBE-BA8B903687B3}" destId="{0CAF2EAF-D6B6-4D71-ADD5-92711D19FF8A}" srcOrd="14" destOrd="0" presId="urn:microsoft.com/office/officeart/2016/7/layout/BasicLinearProcessNumbered"/>
    <dgm:cxn modelId="{2C4FD404-AA8E-4469-AF6A-B9AA28C59881}" type="presParOf" srcId="{0CAF2EAF-D6B6-4D71-ADD5-92711D19FF8A}" destId="{99B5C1F2-450D-48DC-A211-E51EB12742ED}" srcOrd="0" destOrd="0" presId="urn:microsoft.com/office/officeart/2016/7/layout/BasicLinearProcessNumbered"/>
    <dgm:cxn modelId="{9660186F-EC4F-456E-AF62-CD7F938361B3}" type="presParOf" srcId="{0CAF2EAF-D6B6-4D71-ADD5-92711D19FF8A}" destId="{C0AE85A8-C347-4A78-A21B-A4667186F807}" srcOrd="1" destOrd="0" presId="urn:microsoft.com/office/officeart/2016/7/layout/BasicLinearProcessNumbered"/>
    <dgm:cxn modelId="{BF5AFA91-FAD4-46E9-BA00-E3493A34B326}" type="presParOf" srcId="{0CAF2EAF-D6B6-4D71-ADD5-92711D19FF8A}" destId="{82BD6ECE-75CE-4E6C-90C2-0CFF262FD74F}" srcOrd="2" destOrd="0" presId="urn:microsoft.com/office/officeart/2016/7/layout/BasicLinearProcessNumbered"/>
    <dgm:cxn modelId="{5A8B9FDF-E726-4739-81DE-0980F49817DB}" type="presParOf" srcId="{0CAF2EAF-D6B6-4D71-ADD5-92711D19FF8A}" destId="{727BBABE-419B-425D-B3BD-A3ABBB0D9FA4}"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ABE1A8BF-3A8C-4402-851B-4C488B95720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CF1AF1F-4125-4F46-B7F1-06E6B6ADA56D}">
      <dgm:prSet/>
      <dgm:spPr/>
      <dgm:t>
        <a:bodyPr/>
        <a:lstStyle/>
        <a:p>
          <a:r>
            <a:rPr lang="en-US"/>
            <a:t>No Substantial differences in Survey Scores or Program Effectiveness between age groups</a:t>
          </a:r>
        </a:p>
      </dgm:t>
    </dgm:pt>
    <dgm:pt modelId="{9CB2AD03-1193-4AE0-83FC-71DADC7F6C3D}" type="parTrans" cxnId="{56D25E36-E159-424F-A12A-92A9578FCE65}">
      <dgm:prSet/>
      <dgm:spPr/>
      <dgm:t>
        <a:bodyPr/>
        <a:lstStyle/>
        <a:p>
          <a:endParaRPr lang="en-US"/>
        </a:p>
      </dgm:t>
    </dgm:pt>
    <dgm:pt modelId="{9399B014-2916-4549-9869-9D07B9644DD8}" type="sibTrans" cxnId="{56D25E36-E159-424F-A12A-92A9578FCE65}">
      <dgm:prSet/>
      <dgm:spPr/>
      <dgm:t>
        <a:bodyPr/>
        <a:lstStyle/>
        <a:p>
          <a:endParaRPr lang="en-US"/>
        </a:p>
      </dgm:t>
    </dgm:pt>
    <dgm:pt modelId="{A884B7AE-EA21-42FF-86EB-A36C09FC9ED9}">
      <dgm:prSet/>
      <dgm:spPr/>
      <dgm:t>
        <a:bodyPr/>
        <a:lstStyle/>
        <a:p>
          <a:r>
            <a:rPr lang="en-US"/>
            <a:t>Minimal differences in Program effectiveness between racial groups</a:t>
          </a:r>
        </a:p>
      </dgm:t>
    </dgm:pt>
    <dgm:pt modelId="{C0D21B30-2511-4BD6-90FF-0515AF1E6AD4}" type="parTrans" cxnId="{F27C3B3F-3282-460F-93CC-C739F0C3A92B}">
      <dgm:prSet/>
      <dgm:spPr/>
      <dgm:t>
        <a:bodyPr/>
        <a:lstStyle/>
        <a:p>
          <a:endParaRPr lang="en-US"/>
        </a:p>
      </dgm:t>
    </dgm:pt>
    <dgm:pt modelId="{2959B550-98FB-4B9F-8D28-62A9FC58729A}" type="sibTrans" cxnId="{F27C3B3F-3282-460F-93CC-C739F0C3A92B}">
      <dgm:prSet/>
      <dgm:spPr/>
      <dgm:t>
        <a:bodyPr/>
        <a:lstStyle/>
        <a:p>
          <a:endParaRPr lang="en-US"/>
        </a:p>
      </dgm:t>
    </dgm:pt>
    <dgm:pt modelId="{2321036F-A8EB-48E2-A465-44C748C81166}">
      <dgm:prSet/>
      <dgm:spPr/>
      <dgm:t>
        <a:bodyPr/>
        <a:lstStyle/>
        <a:p>
          <a:r>
            <a:rPr lang="en-US"/>
            <a:t>Substantial differences in answer rating between racial groups when grouping individual questions into personality trait categories {Extraversion, Agreeableness, Growth Mindset}</a:t>
          </a:r>
        </a:p>
      </dgm:t>
    </dgm:pt>
    <dgm:pt modelId="{4445394B-B09B-4DF8-9D86-8E15C55A7D8B}" type="parTrans" cxnId="{E20EF861-D38C-40C5-94BE-71B40A526837}">
      <dgm:prSet/>
      <dgm:spPr/>
      <dgm:t>
        <a:bodyPr/>
        <a:lstStyle/>
        <a:p>
          <a:endParaRPr lang="en-US"/>
        </a:p>
      </dgm:t>
    </dgm:pt>
    <dgm:pt modelId="{38A71500-F342-453B-9CFA-752AEA197593}" type="sibTrans" cxnId="{E20EF861-D38C-40C5-94BE-71B40A526837}">
      <dgm:prSet/>
      <dgm:spPr/>
      <dgm:t>
        <a:bodyPr/>
        <a:lstStyle/>
        <a:p>
          <a:endParaRPr lang="en-US"/>
        </a:p>
      </dgm:t>
    </dgm:pt>
    <dgm:pt modelId="{06F8AF90-E4D9-4ADD-9517-1B3A3F119F91}" type="pres">
      <dgm:prSet presAssocID="{ABE1A8BF-3A8C-4402-851B-4C488B957201}" presName="vert0" presStyleCnt="0">
        <dgm:presLayoutVars>
          <dgm:dir/>
          <dgm:animOne val="branch"/>
          <dgm:animLvl val="lvl"/>
        </dgm:presLayoutVars>
      </dgm:prSet>
      <dgm:spPr/>
    </dgm:pt>
    <dgm:pt modelId="{A411EEDB-1ABB-4AA1-B141-538029EE62CC}" type="pres">
      <dgm:prSet presAssocID="{DCF1AF1F-4125-4F46-B7F1-06E6B6ADA56D}" presName="thickLine" presStyleLbl="alignNode1" presStyleIdx="0" presStyleCnt="3"/>
      <dgm:spPr/>
    </dgm:pt>
    <dgm:pt modelId="{51D8F8C8-8E15-4954-9230-6DF7777C6EDA}" type="pres">
      <dgm:prSet presAssocID="{DCF1AF1F-4125-4F46-B7F1-06E6B6ADA56D}" presName="horz1" presStyleCnt="0"/>
      <dgm:spPr/>
    </dgm:pt>
    <dgm:pt modelId="{86AFE9DE-4EE0-4F03-B671-3EF208FE8430}" type="pres">
      <dgm:prSet presAssocID="{DCF1AF1F-4125-4F46-B7F1-06E6B6ADA56D}" presName="tx1" presStyleLbl="revTx" presStyleIdx="0" presStyleCnt="3"/>
      <dgm:spPr/>
    </dgm:pt>
    <dgm:pt modelId="{0B358334-59CF-4330-B079-34BE8432DE41}" type="pres">
      <dgm:prSet presAssocID="{DCF1AF1F-4125-4F46-B7F1-06E6B6ADA56D}" presName="vert1" presStyleCnt="0"/>
      <dgm:spPr/>
    </dgm:pt>
    <dgm:pt modelId="{962ADDC8-2618-4477-9E42-8A69A65B4625}" type="pres">
      <dgm:prSet presAssocID="{A884B7AE-EA21-42FF-86EB-A36C09FC9ED9}" presName="thickLine" presStyleLbl="alignNode1" presStyleIdx="1" presStyleCnt="3"/>
      <dgm:spPr/>
    </dgm:pt>
    <dgm:pt modelId="{52EA4A59-DBC5-4DD4-9D56-EB9C9DB5D965}" type="pres">
      <dgm:prSet presAssocID="{A884B7AE-EA21-42FF-86EB-A36C09FC9ED9}" presName="horz1" presStyleCnt="0"/>
      <dgm:spPr/>
    </dgm:pt>
    <dgm:pt modelId="{623E3CAE-10CC-45CA-BB55-41E774E8B6DF}" type="pres">
      <dgm:prSet presAssocID="{A884B7AE-EA21-42FF-86EB-A36C09FC9ED9}" presName="tx1" presStyleLbl="revTx" presStyleIdx="1" presStyleCnt="3"/>
      <dgm:spPr/>
    </dgm:pt>
    <dgm:pt modelId="{80F6007E-10AD-4D9B-9D9D-700FC6F11CD2}" type="pres">
      <dgm:prSet presAssocID="{A884B7AE-EA21-42FF-86EB-A36C09FC9ED9}" presName="vert1" presStyleCnt="0"/>
      <dgm:spPr/>
    </dgm:pt>
    <dgm:pt modelId="{A7815874-3DCC-48DF-96BD-750181D894BE}" type="pres">
      <dgm:prSet presAssocID="{2321036F-A8EB-48E2-A465-44C748C81166}" presName="thickLine" presStyleLbl="alignNode1" presStyleIdx="2" presStyleCnt="3"/>
      <dgm:spPr/>
    </dgm:pt>
    <dgm:pt modelId="{EED5A1F6-EA30-4636-B0A1-D17A209EF7AE}" type="pres">
      <dgm:prSet presAssocID="{2321036F-A8EB-48E2-A465-44C748C81166}" presName="horz1" presStyleCnt="0"/>
      <dgm:spPr/>
    </dgm:pt>
    <dgm:pt modelId="{8DA0CDC4-431A-4475-B939-85C73787598F}" type="pres">
      <dgm:prSet presAssocID="{2321036F-A8EB-48E2-A465-44C748C81166}" presName="tx1" presStyleLbl="revTx" presStyleIdx="2" presStyleCnt="3"/>
      <dgm:spPr/>
    </dgm:pt>
    <dgm:pt modelId="{2101B33C-1524-435C-BC8B-ED1369D02456}" type="pres">
      <dgm:prSet presAssocID="{2321036F-A8EB-48E2-A465-44C748C81166}" presName="vert1" presStyleCnt="0"/>
      <dgm:spPr/>
    </dgm:pt>
  </dgm:ptLst>
  <dgm:cxnLst>
    <dgm:cxn modelId="{56D25E36-E159-424F-A12A-92A9578FCE65}" srcId="{ABE1A8BF-3A8C-4402-851B-4C488B957201}" destId="{DCF1AF1F-4125-4F46-B7F1-06E6B6ADA56D}" srcOrd="0" destOrd="0" parTransId="{9CB2AD03-1193-4AE0-83FC-71DADC7F6C3D}" sibTransId="{9399B014-2916-4549-9869-9D07B9644DD8}"/>
    <dgm:cxn modelId="{F27C3B3F-3282-460F-93CC-C739F0C3A92B}" srcId="{ABE1A8BF-3A8C-4402-851B-4C488B957201}" destId="{A884B7AE-EA21-42FF-86EB-A36C09FC9ED9}" srcOrd="1" destOrd="0" parTransId="{C0D21B30-2511-4BD6-90FF-0515AF1E6AD4}" sibTransId="{2959B550-98FB-4B9F-8D28-62A9FC58729A}"/>
    <dgm:cxn modelId="{E20EF861-D38C-40C5-94BE-71B40A526837}" srcId="{ABE1A8BF-3A8C-4402-851B-4C488B957201}" destId="{2321036F-A8EB-48E2-A465-44C748C81166}" srcOrd="2" destOrd="0" parTransId="{4445394B-B09B-4DF8-9D86-8E15C55A7D8B}" sibTransId="{38A71500-F342-453B-9CFA-752AEA197593}"/>
    <dgm:cxn modelId="{EFE97151-3E2A-405E-B4F2-E0FFFB459923}" type="presOf" srcId="{ABE1A8BF-3A8C-4402-851B-4C488B957201}" destId="{06F8AF90-E4D9-4ADD-9517-1B3A3F119F91}" srcOrd="0" destOrd="0" presId="urn:microsoft.com/office/officeart/2008/layout/LinedList"/>
    <dgm:cxn modelId="{1EF3E978-D2FC-41CD-AB0F-7CE16FE67585}" type="presOf" srcId="{2321036F-A8EB-48E2-A465-44C748C81166}" destId="{8DA0CDC4-431A-4475-B939-85C73787598F}" srcOrd="0" destOrd="0" presId="urn:microsoft.com/office/officeart/2008/layout/LinedList"/>
    <dgm:cxn modelId="{8A308A7A-846F-4378-9258-40C825322D98}" type="presOf" srcId="{DCF1AF1F-4125-4F46-B7F1-06E6B6ADA56D}" destId="{86AFE9DE-4EE0-4F03-B671-3EF208FE8430}" srcOrd="0" destOrd="0" presId="urn:microsoft.com/office/officeart/2008/layout/LinedList"/>
    <dgm:cxn modelId="{94D3E787-5E2B-4DEF-9563-ED436A2D1CFA}" type="presOf" srcId="{A884B7AE-EA21-42FF-86EB-A36C09FC9ED9}" destId="{623E3CAE-10CC-45CA-BB55-41E774E8B6DF}" srcOrd="0" destOrd="0" presId="urn:microsoft.com/office/officeart/2008/layout/LinedList"/>
    <dgm:cxn modelId="{2378BD4C-3AEA-4AD6-830F-48B671CFFFA9}" type="presParOf" srcId="{06F8AF90-E4D9-4ADD-9517-1B3A3F119F91}" destId="{A411EEDB-1ABB-4AA1-B141-538029EE62CC}" srcOrd="0" destOrd="0" presId="urn:microsoft.com/office/officeart/2008/layout/LinedList"/>
    <dgm:cxn modelId="{F08A2A3C-D36D-49C1-AD56-6C698068D704}" type="presParOf" srcId="{06F8AF90-E4D9-4ADD-9517-1B3A3F119F91}" destId="{51D8F8C8-8E15-4954-9230-6DF7777C6EDA}" srcOrd="1" destOrd="0" presId="urn:microsoft.com/office/officeart/2008/layout/LinedList"/>
    <dgm:cxn modelId="{BB08D4F9-9F83-4777-BAAF-812C46519CFD}" type="presParOf" srcId="{51D8F8C8-8E15-4954-9230-6DF7777C6EDA}" destId="{86AFE9DE-4EE0-4F03-B671-3EF208FE8430}" srcOrd="0" destOrd="0" presId="urn:microsoft.com/office/officeart/2008/layout/LinedList"/>
    <dgm:cxn modelId="{AA27CD0A-B1D8-4587-8C94-8FFA4E7982B7}" type="presParOf" srcId="{51D8F8C8-8E15-4954-9230-6DF7777C6EDA}" destId="{0B358334-59CF-4330-B079-34BE8432DE41}" srcOrd="1" destOrd="0" presId="urn:microsoft.com/office/officeart/2008/layout/LinedList"/>
    <dgm:cxn modelId="{A725041F-DDBC-4C57-8454-ECE0D8A59C3B}" type="presParOf" srcId="{06F8AF90-E4D9-4ADD-9517-1B3A3F119F91}" destId="{962ADDC8-2618-4477-9E42-8A69A65B4625}" srcOrd="2" destOrd="0" presId="urn:microsoft.com/office/officeart/2008/layout/LinedList"/>
    <dgm:cxn modelId="{F4936462-F518-451D-ABBC-D7F788E4B12C}" type="presParOf" srcId="{06F8AF90-E4D9-4ADD-9517-1B3A3F119F91}" destId="{52EA4A59-DBC5-4DD4-9D56-EB9C9DB5D965}" srcOrd="3" destOrd="0" presId="urn:microsoft.com/office/officeart/2008/layout/LinedList"/>
    <dgm:cxn modelId="{0DF04FFA-6860-442C-B610-E2B8D777FE32}" type="presParOf" srcId="{52EA4A59-DBC5-4DD4-9D56-EB9C9DB5D965}" destId="{623E3CAE-10CC-45CA-BB55-41E774E8B6DF}" srcOrd="0" destOrd="0" presId="urn:microsoft.com/office/officeart/2008/layout/LinedList"/>
    <dgm:cxn modelId="{CE799C6B-48A6-43EE-B36E-754CE94C0D45}" type="presParOf" srcId="{52EA4A59-DBC5-4DD4-9D56-EB9C9DB5D965}" destId="{80F6007E-10AD-4D9B-9D9D-700FC6F11CD2}" srcOrd="1" destOrd="0" presId="urn:microsoft.com/office/officeart/2008/layout/LinedList"/>
    <dgm:cxn modelId="{C66442D4-E5D0-4110-9CAE-68215AFFBDB7}" type="presParOf" srcId="{06F8AF90-E4D9-4ADD-9517-1B3A3F119F91}" destId="{A7815874-3DCC-48DF-96BD-750181D894BE}" srcOrd="4" destOrd="0" presId="urn:microsoft.com/office/officeart/2008/layout/LinedList"/>
    <dgm:cxn modelId="{2DCC75FF-A4F6-4B8D-AB81-248934A9128D}" type="presParOf" srcId="{06F8AF90-E4D9-4ADD-9517-1B3A3F119F91}" destId="{EED5A1F6-EA30-4636-B0A1-D17A209EF7AE}" srcOrd="5" destOrd="0" presId="urn:microsoft.com/office/officeart/2008/layout/LinedList"/>
    <dgm:cxn modelId="{861A9CB6-6803-43ED-9365-C52E1D9F56FE}" type="presParOf" srcId="{EED5A1F6-EA30-4636-B0A1-D17A209EF7AE}" destId="{8DA0CDC4-431A-4475-B939-85C73787598F}" srcOrd="0" destOrd="0" presId="urn:microsoft.com/office/officeart/2008/layout/LinedList"/>
    <dgm:cxn modelId="{72FBB2C2-F169-45FB-BAB8-72811FA6F3F3}" type="presParOf" srcId="{EED5A1F6-EA30-4636-B0A1-D17A209EF7AE}" destId="{2101B33C-1524-435C-BC8B-ED1369D0245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82343-3744-4968-A1EB-B2CA5C709A03}">
      <dsp:nvSpPr>
        <dsp:cNvPr id="0" name=""/>
        <dsp:cNvSpPr/>
      </dsp:nvSpPr>
      <dsp:spPr>
        <a:xfrm>
          <a:off x="0" y="1684"/>
          <a:ext cx="64678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AE4C82-F51E-410B-987B-636492FC3F70}">
      <dsp:nvSpPr>
        <dsp:cNvPr id="0" name=""/>
        <dsp:cNvSpPr/>
      </dsp:nvSpPr>
      <dsp:spPr>
        <a:xfrm>
          <a:off x="0" y="1684"/>
          <a:ext cx="6467866" cy="57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The Data + Descriptive Statistics</a:t>
          </a:r>
        </a:p>
      </dsp:txBody>
      <dsp:txXfrm>
        <a:off x="0" y="1684"/>
        <a:ext cx="6467866" cy="574540"/>
      </dsp:txXfrm>
    </dsp:sp>
    <dsp:sp modelId="{681ADEDB-53D4-406C-9F6D-C0ADFCE0F1CB}">
      <dsp:nvSpPr>
        <dsp:cNvPr id="0" name=""/>
        <dsp:cNvSpPr/>
      </dsp:nvSpPr>
      <dsp:spPr>
        <a:xfrm>
          <a:off x="0" y="576225"/>
          <a:ext cx="64678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B9CE8F-7EF5-41B7-AFAE-E1A2EFEF8883}">
      <dsp:nvSpPr>
        <dsp:cNvPr id="0" name=""/>
        <dsp:cNvSpPr/>
      </dsp:nvSpPr>
      <dsp:spPr>
        <a:xfrm>
          <a:off x="0" y="576225"/>
          <a:ext cx="6467866" cy="57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Descriptive Analysis</a:t>
          </a:r>
        </a:p>
      </dsp:txBody>
      <dsp:txXfrm>
        <a:off x="0" y="576225"/>
        <a:ext cx="6467866" cy="574540"/>
      </dsp:txXfrm>
    </dsp:sp>
    <dsp:sp modelId="{5BCBD84F-4FDA-4AD2-AE91-BBC4A8769071}">
      <dsp:nvSpPr>
        <dsp:cNvPr id="0" name=""/>
        <dsp:cNvSpPr/>
      </dsp:nvSpPr>
      <dsp:spPr>
        <a:xfrm>
          <a:off x="0" y="1150765"/>
          <a:ext cx="64678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C80129-15F2-4C37-84D1-3569A35E3A55}">
      <dsp:nvSpPr>
        <dsp:cNvPr id="0" name=""/>
        <dsp:cNvSpPr/>
      </dsp:nvSpPr>
      <dsp:spPr>
        <a:xfrm>
          <a:off x="0" y="1150765"/>
          <a:ext cx="6467866" cy="57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Research Topic 1 Statistical Analysis</a:t>
          </a:r>
        </a:p>
      </dsp:txBody>
      <dsp:txXfrm>
        <a:off x="0" y="1150765"/>
        <a:ext cx="6467866" cy="574540"/>
      </dsp:txXfrm>
    </dsp:sp>
    <dsp:sp modelId="{46C429E0-2B0B-4C99-A24F-DAF5F661DE74}">
      <dsp:nvSpPr>
        <dsp:cNvPr id="0" name=""/>
        <dsp:cNvSpPr/>
      </dsp:nvSpPr>
      <dsp:spPr>
        <a:xfrm>
          <a:off x="0" y="1725306"/>
          <a:ext cx="64678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BF948B-B178-422B-B162-017C2275D25B}">
      <dsp:nvSpPr>
        <dsp:cNvPr id="0" name=""/>
        <dsp:cNvSpPr/>
      </dsp:nvSpPr>
      <dsp:spPr>
        <a:xfrm>
          <a:off x="0" y="1725306"/>
          <a:ext cx="6467866" cy="57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Research Topic 2 Statistical Analysis</a:t>
          </a:r>
        </a:p>
      </dsp:txBody>
      <dsp:txXfrm>
        <a:off x="0" y="1725306"/>
        <a:ext cx="6467866" cy="574540"/>
      </dsp:txXfrm>
    </dsp:sp>
    <dsp:sp modelId="{A66DB53F-D804-4150-8352-1979489DE3A8}">
      <dsp:nvSpPr>
        <dsp:cNvPr id="0" name=""/>
        <dsp:cNvSpPr/>
      </dsp:nvSpPr>
      <dsp:spPr>
        <a:xfrm>
          <a:off x="0" y="2299847"/>
          <a:ext cx="64678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A087F3-B5E2-4B23-802D-40E589CA0AF4}">
      <dsp:nvSpPr>
        <dsp:cNvPr id="0" name=""/>
        <dsp:cNvSpPr/>
      </dsp:nvSpPr>
      <dsp:spPr>
        <a:xfrm>
          <a:off x="0" y="2299847"/>
          <a:ext cx="6467866" cy="57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Important Additional Finding</a:t>
          </a:r>
        </a:p>
      </dsp:txBody>
      <dsp:txXfrm>
        <a:off x="0" y="2299847"/>
        <a:ext cx="6467866" cy="574540"/>
      </dsp:txXfrm>
    </dsp:sp>
    <dsp:sp modelId="{555D435D-DE3C-4F8B-8C5F-0A485C52B4F2}">
      <dsp:nvSpPr>
        <dsp:cNvPr id="0" name=""/>
        <dsp:cNvSpPr/>
      </dsp:nvSpPr>
      <dsp:spPr>
        <a:xfrm>
          <a:off x="0" y="2874387"/>
          <a:ext cx="64678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0E4531-7504-4643-9CE7-169A2761BB81}">
      <dsp:nvSpPr>
        <dsp:cNvPr id="0" name=""/>
        <dsp:cNvSpPr/>
      </dsp:nvSpPr>
      <dsp:spPr>
        <a:xfrm>
          <a:off x="0" y="2874387"/>
          <a:ext cx="6467866" cy="57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Conclusion</a:t>
          </a:r>
        </a:p>
      </dsp:txBody>
      <dsp:txXfrm>
        <a:off x="0" y="2874387"/>
        <a:ext cx="6467866" cy="574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66DB77-CCA4-421B-8B9B-4B56D00C7AAA}">
      <dsp:nvSpPr>
        <dsp:cNvPr id="0" name=""/>
        <dsp:cNvSpPr/>
      </dsp:nvSpPr>
      <dsp:spPr>
        <a:xfrm>
          <a:off x="0" y="436709"/>
          <a:ext cx="6253721" cy="630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3B409E-41A2-4D07-9A63-9F77BF584EA6}">
      <dsp:nvSpPr>
        <dsp:cNvPr id="0" name=""/>
        <dsp:cNvSpPr/>
      </dsp:nvSpPr>
      <dsp:spPr>
        <a:xfrm>
          <a:off x="312686" y="67709"/>
          <a:ext cx="4377605" cy="7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1111250">
            <a:lnSpc>
              <a:spcPct val="90000"/>
            </a:lnSpc>
            <a:spcBef>
              <a:spcPct val="0"/>
            </a:spcBef>
            <a:spcAft>
              <a:spcPct val="35000"/>
            </a:spcAft>
            <a:buNone/>
          </a:pPr>
          <a:r>
            <a:rPr lang="en-US" sz="2500" kern="1200"/>
            <a:t>Omaha Girls Rock Survey Data</a:t>
          </a:r>
        </a:p>
      </dsp:txBody>
      <dsp:txXfrm>
        <a:off x="348712" y="103735"/>
        <a:ext cx="4305553" cy="665948"/>
      </dsp:txXfrm>
    </dsp:sp>
    <dsp:sp modelId="{E5155D91-2795-4633-8B03-DA4C57DBEF64}">
      <dsp:nvSpPr>
        <dsp:cNvPr id="0" name=""/>
        <dsp:cNvSpPr/>
      </dsp:nvSpPr>
      <dsp:spPr>
        <a:xfrm>
          <a:off x="0" y="1570709"/>
          <a:ext cx="6253721" cy="630000"/>
        </a:xfrm>
        <a:prstGeom prst="rect">
          <a:avLst/>
        </a:prstGeom>
        <a:solidFill>
          <a:schemeClr val="lt1">
            <a:alpha val="90000"/>
            <a:hueOff val="0"/>
            <a:satOff val="0"/>
            <a:lumOff val="0"/>
            <a:alphaOff val="0"/>
          </a:schemeClr>
        </a:solidFill>
        <a:ln w="12700" cap="flat" cmpd="sng" algn="ctr">
          <a:solidFill>
            <a:schemeClr val="accent5">
              <a:hueOff val="0"/>
              <a:satOff val="0"/>
              <a:lumOff val="-353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F75EDC-00EA-4E36-9E59-85CF097E472D}">
      <dsp:nvSpPr>
        <dsp:cNvPr id="0" name=""/>
        <dsp:cNvSpPr/>
      </dsp:nvSpPr>
      <dsp:spPr>
        <a:xfrm>
          <a:off x="312686" y="1201709"/>
          <a:ext cx="4377605" cy="738000"/>
        </a:xfrm>
        <a:prstGeom prst="roundRect">
          <a:avLst/>
        </a:prstGeom>
        <a:solidFill>
          <a:schemeClr val="accent5">
            <a:hueOff val="0"/>
            <a:satOff val="0"/>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1111250">
            <a:lnSpc>
              <a:spcPct val="90000"/>
            </a:lnSpc>
            <a:spcBef>
              <a:spcPct val="0"/>
            </a:spcBef>
            <a:spcAft>
              <a:spcPct val="35000"/>
            </a:spcAft>
            <a:buNone/>
          </a:pPr>
          <a:r>
            <a:rPr lang="en-US" sz="2500" kern="1200"/>
            <a:t>Data Cleaning Process</a:t>
          </a:r>
        </a:p>
      </dsp:txBody>
      <dsp:txXfrm>
        <a:off x="348712" y="1237735"/>
        <a:ext cx="4305553" cy="665948"/>
      </dsp:txXfrm>
    </dsp:sp>
    <dsp:sp modelId="{659F3B6E-5B95-4CBB-A110-7D69FE606645}">
      <dsp:nvSpPr>
        <dsp:cNvPr id="0" name=""/>
        <dsp:cNvSpPr/>
      </dsp:nvSpPr>
      <dsp:spPr>
        <a:xfrm>
          <a:off x="0" y="2704709"/>
          <a:ext cx="6253721" cy="2283750"/>
        </a:xfrm>
        <a:prstGeom prst="rect">
          <a:avLst/>
        </a:prstGeom>
        <a:solidFill>
          <a:schemeClr val="lt1">
            <a:alpha val="90000"/>
            <a:hueOff val="0"/>
            <a:satOff val="0"/>
            <a:lumOff val="0"/>
            <a:alphaOff val="0"/>
          </a:schemeClr>
        </a:solidFill>
        <a:ln w="12700" cap="flat" cmpd="sng" algn="ctr">
          <a:solidFill>
            <a:schemeClr val="accent5">
              <a:hueOff val="0"/>
              <a:satOff val="0"/>
              <a:lumOff val="-70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520700" rIns="485358"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Categorical Count Plots</a:t>
          </a:r>
        </a:p>
        <a:p>
          <a:pPr marL="228600" lvl="1" indent="-228600" algn="l" defTabSz="1111250">
            <a:lnSpc>
              <a:spcPct val="90000"/>
            </a:lnSpc>
            <a:spcBef>
              <a:spcPct val="0"/>
            </a:spcBef>
            <a:spcAft>
              <a:spcPct val="15000"/>
            </a:spcAft>
            <a:buChar char="•"/>
          </a:pPr>
          <a:r>
            <a:rPr lang="en-US" sz="2500" kern="1200"/>
            <a:t>Numeric Distributions</a:t>
          </a:r>
        </a:p>
        <a:p>
          <a:pPr marL="228600" lvl="1" indent="-228600" algn="l" defTabSz="1111250">
            <a:lnSpc>
              <a:spcPct val="90000"/>
            </a:lnSpc>
            <a:spcBef>
              <a:spcPct val="0"/>
            </a:spcBef>
            <a:spcAft>
              <a:spcPct val="15000"/>
            </a:spcAft>
            <a:buChar char="•"/>
          </a:pPr>
          <a:r>
            <a:rPr lang="en-US" sz="2500" kern="1200"/>
            <a:t>Answer Ratings Boxplot</a:t>
          </a:r>
        </a:p>
        <a:p>
          <a:pPr marL="228600" lvl="1" indent="-228600" algn="l" defTabSz="1111250">
            <a:lnSpc>
              <a:spcPct val="90000"/>
            </a:lnSpc>
            <a:spcBef>
              <a:spcPct val="0"/>
            </a:spcBef>
            <a:spcAft>
              <a:spcPct val="15000"/>
            </a:spcAft>
            <a:buChar char="•"/>
          </a:pPr>
          <a:r>
            <a:rPr lang="en-US" sz="2500" kern="1200"/>
            <a:t>Correlation Heatmap</a:t>
          </a:r>
        </a:p>
      </dsp:txBody>
      <dsp:txXfrm>
        <a:off x="0" y="2704709"/>
        <a:ext cx="6253721" cy="2283750"/>
      </dsp:txXfrm>
    </dsp:sp>
    <dsp:sp modelId="{18262886-E2F4-414A-BA51-F549C65D5586}">
      <dsp:nvSpPr>
        <dsp:cNvPr id="0" name=""/>
        <dsp:cNvSpPr/>
      </dsp:nvSpPr>
      <dsp:spPr>
        <a:xfrm>
          <a:off x="312686" y="2335709"/>
          <a:ext cx="4377605" cy="738000"/>
        </a:xfrm>
        <a:prstGeom prst="roundRect">
          <a:avLst/>
        </a:prstGeom>
        <a:solidFill>
          <a:schemeClr val="accent5">
            <a:hueOff val="0"/>
            <a:satOff val="0"/>
            <a:lumOff val="-70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1111250">
            <a:lnSpc>
              <a:spcPct val="90000"/>
            </a:lnSpc>
            <a:spcBef>
              <a:spcPct val="0"/>
            </a:spcBef>
            <a:spcAft>
              <a:spcPct val="35000"/>
            </a:spcAft>
            <a:buNone/>
          </a:pPr>
          <a:r>
            <a:rPr lang="en-US" sz="2500" kern="1200"/>
            <a:t>Descriptive Statistics</a:t>
          </a:r>
        </a:p>
      </dsp:txBody>
      <dsp:txXfrm>
        <a:off x="348712" y="2371735"/>
        <a:ext cx="4305553"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F4328-FC0E-49DF-8A3E-BECF5985E05A}">
      <dsp:nvSpPr>
        <dsp:cNvPr id="0" name=""/>
        <dsp:cNvSpPr/>
      </dsp:nvSpPr>
      <dsp:spPr>
        <a:xfrm>
          <a:off x="269648" y="89195"/>
          <a:ext cx="1365496" cy="1365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1B6A7E4-22F1-4845-82A5-D253B89C5592}">
      <dsp:nvSpPr>
        <dsp:cNvPr id="0" name=""/>
        <dsp:cNvSpPr/>
      </dsp:nvSpPr>
      <dsp:spPr>
        <a:xfrm>
          <a:off x="556403" y="375949"/>
          <a:ext cx="791987" cy="7919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C88766A-9B6E-43D7-9B88-7B290D8AE27F}">
      <dsp:nvSpPr>
        <dsp:cNvPr id="0" name=""/>
        <dsp:cNvSpPr/>
      </dsp:nvSpPr>
      <dsp:spPr>
        <a:xfrm>
          <a:off x="1927751" y="89195"/>
          <a:ext cx="3218669" cy="1365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Local non-profit</a:t>
          </a:r>
        </a:p>
      </dsp:txBody>
      <dsp:txXfrm>
        <a:off x="1927751" y="89195"/>
        <a:ext cx="3218669" cy="1365496"/>
      </dsp:txXfrm>
    </dsp:sp>
    <dsp:sp modelId="{F854C9FB-13E9-4AEC-8DC7-602BE74E47E3}">
      <dsp:nvSpPr>
        <dsp:cNvPr id="0" name=""/>
        <dsp:cNvSpPr/>
      </dsp:nvSpPr>
      <dsp:spPr>
        <a:xfrm>
          <a:off x="5707249" y="89195"/>
          <a:ext cx="1365496" cy="1365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8827BEF-6D58-463D-8E9F-0011FD59B96A}">
      <dsp:nvSpPr>
        <dsp:cNvPr id="0" name=""/>
        <dsp:cNvSpPr/>
      </dsp:nvSpPr>
      <dsp:spPr>
        <a:xfrm>
          <a:off x="5994004" y="375949"/>
          <a:ext cx="791987" cy="7919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8B7A1BD-2405-4494-A608-A34B7820CC41}">
      <dsp:nvSpPr>
        <dsp:cNvPr id="0" name=""/>
        <dsp:cNvSpPr/>
      </dsp:nvSpPr>
      <dsp:spPr>
        <a:xfrm>
          <a:off x="7365352" y="89195"/>
          <a:ext cx="3218669" cy="1365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Focuses on developing girl’s social skills through music programs</a:t>
          </a:r>
        </a:p>
      </dsp:txBody>
      <dsp:txXfrm>
        <a:off x="7365352" y="89195"/>
        <a:ext cx="3218669" cy="1365496"/>
      </dsp:txXfrm>
    </dsp:sp>
    <dsp:sp modelId="{BE36EE03-60F0-4AFE-ABC9-B468B918751C}">
      <dsp:nvSpPr>
        <dsp:cNvPr id="0" name=""/>
        <dsp:cNvSpPr/>
      </dsp:nvSpPr>
      <dsp:spPr>
        <a:xfrm>
          <a:off x="269648" y="2050589"/>
          <a:ext cx="1365496" cy="1365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E462DD9-A7F1-4F76-ACE6-3C6A0B78551F}">
      <dsp:nvSpPr>
        <dsp:cNvPr id="0" name=""/>
        <dsp:cNvSpPr/>
      </dsp:nvSpPr>
      <dsp:spPr>
        <a:xfrm>
          <a:off x="556403" y="2337343"/>
          <a:ext cx="791987" cy="7919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6D24C0A-AFCF-40C1-A1B9-A09ACA93AF3C}">
      <dsp:nvSpPr>
        <dsp:cNvPr id="0" name=""/>
        <dsp:cNvSpPr/>
      </dsp:nvSpPr>
      <dsp:spPr>
        <a:xfrm>
          <a:off x="1927751" y="2050589"/>
          <a:ext cx="3218669" cy="1365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Provides survey pre and post programs asking likelihood to do various social activities</a:t>
          </a:r>
        </a:p>
      </dsp:txBody>
      <dsp:txXfrm>
        <a:off x="1927751" y="2050589"/>
        <a:ext cx="3218669" cy="1365496"/>
      </dsp:txXfrm>
    </dsp:sp>
    <dsp:sp modelId="{51D23627-494F-4DC1-8B43-8B8CE9716FA9}">
      <dsp:nvSpPr>
        <dsp:cNvPr id="0" name=""/>
        <dsp:cNvSpPr/>
      </dsp:nvSpPr>
      <dsp:spPr>
        <a:xfrm>
          <a:off x="5707249" y="2050589"/>
          <a:ext cx="1365496" cy="1365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178024F-581B-41C2-853E-A2E667266736}">
      <dsp:nvSpPr>
        <dsp:cNvPr id="0" name=""/>
        <dsp:cNvSpPr/>
      </dsp:nvSpPr>
      <dsp:spPr>
        <a:xfrm>
          <a:off x="5994004" y="2337343"/>
          <a:ext cx="791987" cy="79198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8FF8018-CAE6-4E33-9C9A-5F3937358735}">
      <dsp:nvSpPr>
        <dsp:cNvPr id="0" name=""/>
        <dsp:cNvSpPr/>
      </dsp:nvSpPr>
      <dsp:spPr>
        <a:xfrm>
          <a:off x="7365352" y="2050589"/>
          <a:ext cx="3218669" cy="1365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Data was processed before models were created</a:t>
          </a:r>
        </a:p>
      </dsp:txBody>
      <dsp:txXfrm>
        <a:off x="7365352" y="2050589"/>
        <a:ext cx="3218669" cy="13654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D414B-82EB-40DF-AD13-0799F609ADAA}">
      <dsp:nvSpPr>
        <dsp:cNvPr id="0" name=""/>
        <dsp:cNvSpPr/>
      </dsp:nvSpPr>
      <dsp:spPr>
        <a:xfrm>
          <a:off x="3285" y="1349452"/>
          <a:ext cx="1166561" cy="1633186"/>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950" tIns="330200" rIns="90950" bIns="330200" numCol="1" spcCol="1270" anchor="t" anchorCtr="0">
          <a:noAutofit/>
        </a:bodyPr>
        <a:lstStyle/>
        <a:p>
          <a:pPr marL="0" lvl="0" indent="0" algn="l" defTabSz="488950">
            <a:lnSpc>
              <a:spcPct val="90000"/>
            </a:lnSpc>
            <a:spcBef>
              <a:spcPct val="0"/>
            </a:spcBef>
            <a:spcAft>
              <a:spcPct val="35000"/>
            </a:spcAft>
            <a:buNone/>
          </a:pPr>
          <a:r>
            <a:rPr lang="en-US" sz="1100" kern="1200"/>
            <a:t>Combine and tag many tables into one (8 -&gt; 1)</a:t>
          </a:r>
        </a:p>
      </dsp:txBody>
      <dsp:txXfrm>
        <a:off x="3285" y="1970063"/>
        <a:ext cx="1166561" cy="979911"/>
      </dsp:txXfrm>
    </dsp:sp>
    <dsp:sp modelId="{27B9740C-B48A-4471-9A54-E4D646DD777E}">
      <dsp:nvSpPr>
        <dsp:cNvPr id="0" name=""/>
        <dsp:cNvSpPr/>
      </dsp:nvSpPr>
      <dsp:spPr>
        <a:xfrm>
          <a:off x="341588" y="1512771"/>
          <a:ext cx="489955" cy="489955"/>
        </a:xfrm>
        <a:prstGeom prst="ellipse">
          <a:avLst/>
        </a:prstGeom>
        <a:solidFill>
          <a:srgbClr val="EB9287"/>
        </a:soli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199" tIns="12700" rIns="38199" bIns="12700" numCol="1" spcCol="1270" anchor="ctr" anchorCtr="0">
          <a:noAutofit/>
        </a:bodyPr>
        <a:lstStyle/>
        <a:p>
          <a:pPr marL="0" lvl="0" indent="0" algn="ctr" defTabSz="1022350">
            <a:lnSpc>
              <a:spcPct val="90000"/>
            </a:lnSpc>
            <a:spcBef>
              <a:spcPct val="0"/>
            </a:spcBef>
            <a:spcAft>
              <a:spcPct val="35000"/>
            </a:spcAft>
            <a:buNone/>
          </a:pPr>
          <a:r>
            <a:rPr lang="en-US" sz="2300" kern="1200"/>
            <a:t>1</a:t>
          </a:r>
        </a:p>
      </dsp:txBody>
      <dsp:txXfrm>
        <a:off x="413340" y="1584523"/>
        <a:ext cx="346451" cy="346451"/>
      </dsp:txXfrm>
    </dsp:sp>
    <dsp:sp modelId="{4A8A8BD4-516D-459A-BEFA-FA09D4CD75EE}">
      <dsp:nvSpPr>
        <dsp:cNvPr id="0" name=""/>
        <dsp:cNvSpPr/>
      </dsp:nvSpPr>
      <dsp:spPr>
        <a:xfrm>
          <a:off x="3285" y="2982567"/>
          <a:ext cx="1166561"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F759177-748C-4313-8A7A-27106AB878F5}">
      <dsp:nvSpPr>
        <dsp:cNvPr id="0" name=""/>
        <dsp:cNvSpPr/>
      </dsp:nvSpPr>
      <dsp:spPr>
        <a:xfrm>
          <a:off x="1286503" y="1349452"/>
          <a:ext cx="1166561" cy="1633186"/>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950" tIns="330200" rIns="90950" bIns="330200" numCol="1" spcCol="1270" anchor="t" anchorCtr="0">
          <a:noAutofit/>
        </a:bodyPr>
        <a:lstStyle/>
        <a:p>
          <a:pPr marL="0" lvl="0" indent="0" algn="l" defTabSz="488950">
            <a:lnSpc>
              <a:spcPct val="90000"/>
            </a:lnSpc>
            <a:spcBef>
              <a:spcPct val="0"/>
            </a:spcBef>
            <a:spcAft>
              <a:spcPct val="35000"/>
            </a:spcAft>
            <a:buNone/>
          </a:pPr>
          <a:r>
            <a:rPr lang="en-US" sz="1100" kern="1200"/>
            <a:t>Standardize Client Id’s between the years</a:t>
          </a:r>
        </a:p>
      </dsp:txBody>
      <dsp:txXfrm>
        <a:off x="1286503" y="1970063"/>
        <a:ext cx="1166561" cy="979911"/>
      </dsp:txXfrm>
    </dsp:sp>
    <dsp:sp modelId="{AA852F5A-E2E2-4274-AE6F-E6E52112329D}">
      <dsp:nvSpPr>
        <dsp:cNvPr id="0" name=""/>
        <dsp:cNvSpPr/>
      </dsp:nvSpPr>
      <dsp:spPr>
        <a:xfrm>
          <a:off x="1624805" y="1512771"/>
          <a:ext cx="489955" cy="489955"/>
        </a:xfrm>
        <a:prstGeom prst="ellipse">
          <a:avLst/>
        </a:prstGeom>
        <a:solidFill>
          <a:srgbClr val="EB9287"/>
        </a:soli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199" tIns="12700" rIns="38199" bIns="12700" numCol="1" spcCol="1270" anchor="ctr" anchorCtr="0">
          <a:noAutofit/>
        </a:bodyPr>
        <a:lstStyle/>
        <a:p>
          <a:pPr marL="0" lvl="0" indent="0" algn="ctr" defTabSz="1022350">
            <a:lnSpc>
              <a:spcPct val="90000"/>
            </a:lnSpc>
            <a:spcBef>
              <a:spcPct val="0"/>
            </a:spcBef>
            <a:spcAft>
              <a:spcPct val="35000"/>
            </a:spcAft>
            <a:buNone/>
          </a:pPr>
          <a:r>
            <a:rPr lang="en-US" sz="2300" kern="1200"/>
            <a:t>2</a:t>
          </a:r>
        </a:p>
      </dsp:txBody>
      <dsp:txXfrm>
        <a:off x="1696557" y="1584523"/>
        <a:ext cx="346451" cy="346451"/>
      </dsp:txXfrm>
    </dsp:sp>
    <dsp:sp modelId="{B6EB8FAA-33A8-4D45-9B02-2E508E0A1CAD}">
      <dsp:nvSpPr>
        <dsp:cNvPr id="0" name=""/>
        <dsp:cNvSpPr/>
      </dsp:nvSpPr>
      <dsp:spPr>
        <a:xfrm>
          <a:off x="1286503" y="2982567"/>
          <a:ext cx="1166561"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42C4F68-1186-465F-8C1A-189DAA9C8440}">
      <dsp:nvSpPr>
        <dsp:cNvPr id="0" name=""/>
        <dsp:cNvSpPr/>
      </dsp:nvSpPr>
      <dsp:spPr>
        <a:xfrm>
          <a:off x="2569720" y="1349452"/>
          <a:ext cx="1166561" cy="1633186"/>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950" tIns="330200" rIns="90950" bIns="330200" numCol="1" spcCol="1270" anchor="t" anchorCtr="0">
          <a:noAutofit/>
        </a:bodyPr>
        <a:lstStyle/>
        <a:p>
          <a:pPr marL="0" lvl="0" indent="0" algn="l" defTabSz="488950">
            <a:lnSpc>
              <a:spcPct val="90000"/>
            </a:lnSpc>
            <a:spcBef>
              <a:spcPct val="0"/>
            </a:spcBef>
            <a:spcAft>
              <a:spcPct val="35000"/>
            </a:spcAft>
            <a:buNone/>
          </a:pPr>
          <a:r>
            <a:rPr lang="en-US" sz="1100" kern="1200"/>
            <a:t>Format Colum Headers</a:t>
          </a:r>
        </a:p>
      </dsp:txBody>
      <dsp:txXfrm>
        <a:off x="2569720" y="1970063"/>
        <a:ext cx="1166561" cy="979911"/>
      </dsp:txXfrm>
    </dsp:sp>
    <dsp:sp modelId="{D5B46F8C-F615-445B-8BA1-FC9106BBF5F6}">
      <dsp:nvSpPr>
        <dsp:cNvPr id="0" name=""/>
        <dsp:cNvSpPr/>
      </dsp:nvSpPr>
      <dsp:spPr>
        <a:xfrm>
          <a:off x="2908023" y="1512771"/>
          <a:ext cx="489955" cy="489955"/>
        </a:xfrm>
        <a:prstGeom prst="ellipse">
          <a:avLst/>
        </a:prstGeom>
        <a:solidFill>
          <a:srgbClr val="EB9287"/>
        </a:soli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199" tIns="12700" rIns="38199" bIns="12700" numCol="1" spcCol="1270" anchor="ctr" anchorCtr="0">
          <a:noAutofit/>
        </a:bodyPr>
        <a:lstStyle/>
        <a:p>
          <a:pPr marL="0" lvl="0" indent="0" algn="ctr" defTabSz="1022350">
            <a:lnSpc>
              <a:spcPct val="90000"/>
            </a:lnSpc>
            <a:spcBef>
              <a:spcPct val="0"/>
            </a:spcBef>
            <a:spcAft>
              <a:spcPct val="35000"/>
            </a:spcAft>
            <a:buNone/>
          </a:pPr>
          <a:r>
            <a:rPr lang="en-US" sz="2300" kern="1200"/>
            <a:t>3</a:t>
          </a:r>
        </a:p>
      </dsp:txBody>
      <dsp:txXfrm>
        <a:off x="2979775" y="1584523"/>
        <a:ext cx="346451" cy="346451"/>
      </dsp:txXfrm>
    </dsp:sp>
    <dsp:sp modelId="{28288C0B-3083-4CB7-8739-E95C8A273756}">
      <dsp:nvSpPr>
        <dsp:cNvPr id="0" name=""/>
        <dsp:cNvSpPr/>
      </dsp:nvSpPr>
      <dsp:spPr>
        <a:xfrm>
          <a:off x="2569720" y="2982567"/>
          <a:ext cx="1166561"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9361637-82F7-4319-ABB1-8865677FEC55}">
      <dsp:nvSpPr>
        <dsp:cNvPr id="0" name=""/>
        <dsp:cNvSpPr/>
      </dsp:nvSpPr>
      <dsp:spPr>
        <a:xfrm>
          <a:off x="3852938" y="1349452"/>
          <a:ext cx="1166561" cy="1633186"/>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950" tIns="330200" rIns="90950" bIns="330200" numCol="1" spcCol="1270" anchor="t" anchorCtr="0">
          <a:noAutofit/>
        </a:bodyPr>
        <a:lstStyle/>
        <a:p>
          <a:pPr marL="0" lvl="0" indent="0" algn="l" defTabSz="488950">
            <a:lnSpc>
              <a:spcPct val="90000"/>
            </a:lnSpc>
            <a:spcBef>
              <a:spcPct val="0"/>
            </a:spcBef>
            <a:spcAft>
              <a:spcPct val="35000"/>
            </a:spcAft>
            <a:buNone/>
          </a:pPr>
          <a:r>
            <a:rPr lang="en-US" sz="1100" kern="1200"/>
            <a:t>Convert Data Types</a:t>
          </a:r>
        </a:p>
      </dsp:txBody>
      <dsp:txXfrm>
        <a:off x="3852938" y="1970063"/>
        <a:ext cx="1166561" cy="979911"/>
      </dsp:txXfrm>
    </dsp:sp>
    <dsp:sp modelId="{8F346933-558B-4C2B-87D1-F809A1D351A7}">
      <dsp:nvSpPr>
        <dsp:cNvPr id="0" name=""/>
        <dsp:cNvSpPr/>
      </dsp:nvSpPr>
      <dsp:spPr>
        <a:xfrm>
          <a:off x="4191241" y="1512771"/>
          <a:ext cx="489955" cy="489955"/>
        </a:xfrm>
        <a:prstGeom prst="ellipse">
          <a:avLst/>
        </a:prstGeom>
        <a:solidFill>
          <a:srgbClr val="EB9287"/>
        </a:soli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199" tIns="12700" rIns="38199" bIns="12700" numCol="1" spcCol="1270" anchor="ctr" anchorCtr="0">
          <a:noAutofit/>
        </a:bodyPr>
        <a:lstStyle/>
        <a:p>
          <a:pPr marL="0" lvl="0" indent="0" algn="ctr" defTabSz="1022350">
            <a:lnSpc>
              <a:spcPct val="90000"/>
            </a:lnSpc>
            <a:spcBef>
              <a:spcPct val="0"/>
            </a:spcBef>
            <a:spcAft>
              <a:spcPct val="35000"/>
            </a:spcAft>
            <a:buNone/>
          </a:pPr>
          <a:r>
            <a:rPr lang="en-US" sz="2300" kern="1200"/>
            <a:t>4</a:t>
          </a:r>
        </a:p>
      </dsp:txBody>
      <dsp:txXfrm>
        <a:off x="4262993" y="1584523"/>
        <a:ext cx="346451" cy="346451"/>
      </dsp:txXfrm>
    </dsp:sp>
    <dsp:sp modelId="{7B0B84EC-C3F2-44C6-9F99-E67F70DF87E9}">
      <dsp:nvSpPr>
        <dsp:cNvPr id="0" name=""/>
        <dsp:cNvSpPr/>
      </dsp:nvSpPr>
      <dsp:spPr>
        <a:xfrm>
          <a:off x="3852938" y="2982567"/>
          <a:ext cx="1166561"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31336F7-D644-45EB-B149-133C51F105BC}">
      <dsp:nvSpPr>
        <dsp:cNvPr id="0" name=""/>
        <dsp:cNvSpPr/>
      </dsp:nvSpPr>
      <dsp:spPr>
        <a:xfrm>
          <a:off x="5136156" y="1349452"/>
          <a:ext cx="1166561" cy="1633186"/>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950" tIns="330200" rIns="90950" bIns="330200" numCol="1" spcCol="1270" anchor="t" anchorCtr="0">
          <a:noAutofit/>
        </a:bodyPr>
        <a:lstStyle/>
        <a:p>
          <a:pPr marL="0" lvl="0" indent="0" algn="l" defTabSz="488950">
            <a:lnSpc>
              <a:spcPct val="90000"/>
            </a:lnSpc>
            <a:spcBef>
              <a:spcPct val="0"/>
            </a:spcBef>
            <a:spcAft>
              <a:spcPct val="35000"/>
            </a:spcAft>
            <a:buNone/>
          </a:pPr>
          <a:r>
            <a:rPr lang="en-US" sz="1100" kern="1200"/>
            <a:t>Regroup Race/Ethnicity due to Imbalances</a:t>
          </a:r>
        </a:p>
      </dsp:txBody>
      <dsp:txXfrm>
        <a:off x="5136156" y="1970063"/>
        <a:ext cx="1166561" cy="979911"/>
      </dsp:txXfrm>
    </dsp:sp>
    <dsp:sp modelId="{3C5E1C98-7B78-4E74-BAF7-CDE92ABCE4ED}">
      <dsp:nvSpPr>
        <dsp:cNvPr id="0" name=""/>
        <dsp:cNvSpPr/>
      </dsp:nvSpPr>
      <dsp:spPr>
        <a:xfrm>
          <a:off x="5474459" y="1512771"/>
          <a:ext cx="489955" cy="489955"/>
        </a:xfrm>
        <a:prstGeom prst="ellipse">
          <a:avLst/>
        </a:prstGeom>
        <a:solidFill>
          <a:srgbClr val="EB9287"/>
        </a:soli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199" tIns="12700" rIns="38199" bIns="12700" numCol="1" spcCol="1270" anchor="ctr" anchorCtr="0">
          <a:noAutofit/>
        </a:bodyPr>
        <a:lstStyle/>
        <a:p>
          <a:pPr marL="0" lvl="0" indent="0" algn="ctr" defTabSz="1022350">
            <a:lnSpc>
              <a:spcPct val="90000"/>
            </a:lnSpc>
            <a:spcBef>
              <a:spcPct val="0"/>
            </a:spcBef>
            <a:spcAft>
              <a:spcPct val="35000"/>
            </a:spcAft>
            <a:buNone/>
          </a:pPr>
          <a:r>
            <a:rPr lang="en-US" sz="2300" kern="1200"/>
            <a:t>5</a:t>
          </a:r>
        </a:p>
      </dsp:txBody>
      <dsp:txXfrm>
        <a:off x="5546211" y="1584523"/>
        <a:ext cx="346451" cy="346451"/>
      </dsp:txXfrm>
    </dsp:sp>
    <dsp:sp modelId="{A025C136-C118-4549-AE77-372D449372D0}">
      <dsp:nvSpPr>
        <dsp:cNvPr id="0" name=""/>
        <dsp:cNvSpPr/>
      </dsp:nvSpPr>
      <dsp:spPr>
        <a:xfrm>
          <a:off x="5136156" y="2982567"/>
          <a:ext cx="1166561"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006C18EF-78B4-4D46-89F8-211AEB7BCFA6}">
      <dsp:nvSpPr>
        <dsp:cNvPr id="0" name=""/>
        <dsp:cNvSpPr/>
      </dsp:nvSpPr>
      <dsp:spPr>
        <a:xfrm>
          <a:off x="6419374" y="1349452"/>
          <a:ext cx="1166561" cy="1633186"/>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950" tIns="330200" rIns="90950" bIns="330200" numCol="1" spcCol="1270" anchor="t" anchorCtr="0">
          <a:noAutofit/>
        </a:bodyPr>
        <a:lstStyle/>
        <a:p>
          <a:pPr marL="0" lvl="0" indent="0" algn="l" defTabSz="488950">
            <a:lnSpc>
              <a:spcPct val="90000"/>
            </a:lnSpc>
            <a:spcBef>
              <a:spcPct val="0"/>
            </a:spcBef>
            <a:spcAft>
              <a:spcPct val="35000"/>
            </a:spcAft>
            <a:buNone/>
          </a:pPr>
          <a:r>
            <a:rPr lang="en-US" sz="1100" kern="1200"/>
            <a:t>Enumerate categorical survey questions</a:t>
          </a:r>
        </a:p>
      </dsp:txBody>
      <dsp:txXfrm>
        <a:off x="6419374" y="1970063"/>
        <a:ext cx="1166561" cy="979911"/>
      </dsp:txXfrm>
    </dsp:sp>
    <dsp:sp modelId="{0F6888AB-D632-4F8E-AE4D-1785C69046BE}">
      <dsp:nvSpPr>
        <dsp:cNvPr id="0" name=""/>
        <dsp:cNvSpPr/>
      </dsp:nvSpPr>
      <dsp:spPr>
        <a:xfrm>
          <a:off x="6757677" y="1512771"/>
          <a:ext cx="489955" cy="489955"/>
        </a:xfrm>
        <a:prstGeom prst="ellipse">
          <a:avLst/>
        </a:prstGeom>
        <a:solidFill>
          <a:srgbClr val="EB9287"/>
        </a:soli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199" tIns="12700" rIns="38199" bIns="12700" numCol="1" spcCol="1270" anchor="ctr" anchorCtr="0">
          <a:noAutofit/>
        </a:bodyPr>
        <a:lstStyle/>
        <a:p>
          <a:pPr marL="0" lvl="0" indent="0" algn="ctr" defTabSz="1022350">
            <a:lnSpc>
              <a:spcPct val="90000"/>
            </a:lnSpc>
            <a:spcBef>
              <a:spcPct val="0"/>
            </a:spcBef>
            <a:spcAft>
              <a:spcPct val="35000"/>
            </a:spcAft>
            <a:buNone/>
          </a:pPr>
          <a:r>
            <a:rPr lang="en-US" sz="2300" kern="1200"/>
            <a:t>6</a:t>
          </a:r>
        </a:p>
      </dsp:txBody>
      <dsp:txXfrm>
        <a:off x="6829429" y="1584523"/>
        <a:ext cx="346451" cy="346451"/>
      </dsp:txXfrm>
    </dsp:sp>
    <dsp:sp modelId="{0945E919-F5EE-42CE-A0CA-F8FCAEE47B6A}">
      <dsp:nvSpPr>
        <dsp:cNvPr id="0" name=""/>
        <dsp:cNvSpPr/>
      </dsp:nvSpPr>
      <dsp:spPr>
        <a:xfrm>
          <a:off x="6419374" y="2982567"/>
          <a:ext cx="1166561"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9405306-BB6E-4D38-B60F-CA1347568AD9}">
      <dsp:nvSpPr>
        <dsp:cNvPr id="0" name=""/>
        <dsp:cNvSpPr/>
      </dsp:nvSpPr>
      <dsp:spPr>
        <a:xfrm>
          <a:off x="7702592" y="1349452"/>
          <a:ext cx="1166561" cy="1633186"/>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950" tIns="330200" rIns="90950" bIns="330200" numCol="1" spcCol="1270" anchor="t" anchorCtr="0">
          <a:noAutofit/>
        </a:bodyPr>
        <a:lstStyle/>
        <a:p>
          <a:pPr marL="0" lvl="0" indent="0" algn="l" defTabSz="488950">
            <a:lnSpc>
              <a:spcPct val="90000"/>
            </a:lnSpc>
            <a:spcBef>
              <a:spcPct val="0"/>
            </a:spcBef>
            <a:spcAft>
              <a:spcPct val="35000"/>
            </a:spcAft>
            <a:buNone/>
          </a:pPr>
          <a:r>
            <a:rPr lang="en-US" sz="1100" kern="1200"/>
            <a:t>Replace NA values with median value</a:t>
          </a:r>
        </a:p>
      </dsp:txBody>
      <dsp:txXfrm>
        <a:off x="7702592" y="1970063"/>
        <a:ext cx="1166561" cy="979911"/>
      </dsp:txXfrm>
    </dsp:sp>
    <dsp:sp modelId="{DE80B301-7305-465C-A6A0-DFF2B488B154}">
      <dsp:nvSpPr>
        <dsp:cNvPr id="0" name=""/>
        <dsp:cNvSpPr/>
      </dsp:nvSpPr>
      <dsp:spPr>
        <a:xfrm>
          <a:off x="8040895" y="1512771"/>
          <a:ext cx="489955" cy="489955"/>
        </a:xfrm>
        <a:prstGeom prst="ellipse">
          <a:avLst/>
        </a:prstGeom>
        <a:solidFill>
          <a:srgbClr val="EB9287"/>
        </a:soli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199" tIns="12700" rIns="38199" bIns="12700" numCol="1" spcCol="1270" anchor="ctr" anchorCtr="0">
          <a:noAutofit/>
        </a:bodyPr>
        <a:lstStyle/>
        <a:p>
          <a:pPr marL="0" lvl="0" indent="0" algn="ctr" defTabSz="1022350">
            <a:lnSpc>
              <a:spcPct val="90000"/>
            </a:lnSpc>
            <a:spcBef>
              <a:spcPct val="0"/>
            </a:spcBef>
            <a:spcAft>
              <a:spcPct val="35000"/>
            </a:spcAft>
            <a:buNone/>
          </a:pPr>
          <a:r>
            <a:rPr lang="en-US" sz="2300" kern="1200"/>
            <a:t>7</a:t>
          </a:r>
        </a:p>
      </dsp:txBody>
      <dsp:txXfrm>
        <a:off x="8112647" y="1584523"/>
        <a:ext cx="346451" cy="346451"/>
      </dsp:txXfrm>
    </dsp:sp>
    <dsp:sp modelId="{D3F7D61F-2AA9-4425-A395-507613739F77}">
      <dsp:nvSpPr>
        <dsp:cNvPr id="0" name=""/>
        <dsp:cNvSpPr/>
      </dsp:nvSpPr>
      <dsp:spPr>
        <a:xfrm>
          <a:off x="7702592" y="2982567"/>
          <a:ext cx="1166561"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9B5C1F2-450D-48DC-A211-E51EB12742ED}">
      <dsp:nvSpPr>
        <dsp:cNvPr id="0" name=""/>
        <dsp:cNvSpPr/>
      </dsp:nvSpPr>
      <dsp:spPr>
        <a:xfrm>
          <a:off x="8985810" y="1349452"/>
          <a:ext cx="1166561" cy="1633186"/>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950" tIns="330200" rIns="90950" bIns="330200" numCol="1" spcCol="1270" anchor="t" anchorCtr="0">
          <a:noAutofit/>
        </a:bodyPr>
        <a:lstStyle/>
        <a:p>
          <a:pPr marL="0" lvl="0" indent="0" algn="l" defTabSz="488950">
            <a:lnSpc>
              <a:spcPct val="90000"/>
            </a:lnSpc>
            <a:spcBef>
              <a:spcPct val="0"/>
            </a:spcBef>
            <a:spcAft>
              <a:spcPct val="35000"/>
            </a:spcAft>
            <a:buNone/>
          </a:pPr>
          <a:r>
            <a:rPr lang="en-US" sz="1100" kern="1200"/>
            <a:t>Drop Unused Column</a:t>
          </a:r>
        </a:p>
      </dsp:txBody>
      <dsp:txXfrm>
        <a:off x="8985810" y="1970063"/>
        <a:ext cx="1166561" cy="979911"/>
      </dsp:txXfrm>
    </dsp:sp>
    <dsp:sp modelId="{C0AE85A8-C347-4A78-A21B-A4667186F807}">
      <dsp:nvSpPr>
        <dsp:cNvPr id="0" name=""/>
        <dsp:cNvSpPr/>
      </dsp:nvSpPr>
      <dsp:spPr>
        <a:xfrm>
          <a:off x="9324112" y="1512771"/>
          <a:ext cx="489955" cy="489955"/>
        </a:xfrm>
        <a:prstGeom prst="ellipse">
          <a:avLst/>
        </a:prstGeom>
        <a:solidFill>
          <a:srgbClr val="EB9287"/>
        </a:soli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199" tIns="12700" rIns="38199" bIns="12700" numCol="1" spcCol="1270" anchor="ctr" anchorCtr="0">
          <a:noAutofit/>
        </a:bodyPr>
        <a:lstStyle/>
        <a:p>
          <a:pPr marL="0" lvl="0" indent="0" algn="ctr" defTabSz="1022350">
            <a:lnSpc>
              <a:spcPct val="90000"/>
            </a:lnSpc>
            <a:spcBef>
              <a:spcPct val="0"/>
            </a:spcBef>
            <a:spcAft>
              <a:spcPct val="35000"/>
            </a:spcAft>
            <a:buNone/>
          </a:pPr>
          <a:r>
            <a:rPr lang="en-US" sz="2300" kern="1200"/>
            <a:t>8</a:t>
          </a:r>
        </a:p>
      </dsp:txBody>
      <dsp:txXfrm>
        <a:off x="9395864" y="1584523"/>
        <a:ext cx="346451" cy="346451"/>
      </dsp:txXfrm>
    </dsp:sp>
    <dsp:sp modelId="{82BD6ECE-75CE-4E6C-90C2-0CFF262FD74F}">
      <dsp:nvSpPr>
        <dsp:cNvPr id="0" name=""/>
        <dsp:cNvSpPr/>
      </dsp:nvSpPr>
      <dsp:spPr>
        <a:xfrm>
          <a:off x="8985810" y="2982567"/>
          <a:ext cx="1166561" cy="72"/>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1EEDB-1ABB-4AA1-B141-538029EE62CC}">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AFE9DE-4EE0-4F03-B671-3EF208FE8430}">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No Substantial differences in Survey Scores or Program Effectiveness between age groups</a:t>
          </a:r>
        </a:p>
      </dsp:txBody>
      <dsp:txXfrm>
        <a:off x="0" y="2492"/>
        <a:ext cx="6492875" cy="1700138"/>
      </dsp:txXfrm>
    </dsp:sp>
    <dsp:sp modelId="{962ADDC8-2618-4477-9E42-8A69A65B4625}">
      <dsp:nvSpPr>
        <dsp:cNvPr id="0" name=""/>
        <dsp:cNvSpPr/>
      </dsp:nvSpPr>
      <dsp:spPr>
        <a:xfrm>
          <a:off x="0" y="1702630"/>
          <a:ext cx="6492875" cy="0"/>
        </a:xfrm>
        <a:prstGeom prst="line">
          <a:avLst/>
        </a:prstGeom>
        <a:solidFill>
          <a:schemeClr val="accent2">
            <a:hueOff val="0"/>
            <a:satOff val="0"/>
            <a:lumOff val="-5490"/>
            <a:alphaOff val="0"/>
          </a:schemeClr>
        </a:solidFill>
        <a:ln w="12700" cap="flat" cmpd="sng" algn="ctr">
          <a:solidFill>
            <a:schemeClr val="accent2">
              <a:hueOff val="0"/>
              <a:satOff val="0"/>
              <a:lumOff val="-5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3E3CAE-10CC-45CA-BB55-41E774E8B6DF}">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Minimal differences in Program effectiveness between racial groups</a:t>
          </a:r>
        </a:p>
      </dsp:txBody>
      <dsp:txXfrm>
        <a:off x="0" y="1702630"/>
        <a:ext cx="6492875" cy="1700138"/>
      </dsp:txXfrm>
    </dsp:sp>
    <dsp:sp modelId="{A7815874-3DCC-48DF-96BD-750181D894BE}">
      <dsp:nvSpPr>
        <dsp:cNvPr id="0" name=""/>
        <dsp:cNvSpPr/>
      </dsp:nvSpPr>
      <dsp:spPr>
        <a:xfrm>
          <a:off x="0" y="3402769"/>
          <a:ext cx="6492875" cy="0"/>
        </a:xfrm>
        <a:prstGeom prst="line">
          <a:avLst/>
        </a:prstGeom>
        <a:solidFill>
          <a:schemeClr val="accent2">
            <a:hueOff val="0"/>
            <a:satOff val="0"/>
            <a:lumOff val="-10980"/>
            <a:alphaOff val="0"/>
          </a:schemeClr>
        </a:solidFill>
        <a:ln w="12700" cap="flat" cmpd="sng" algn="ctr">
          <a:solidFill>
            <a:schemeClr val="accent2">
              <a:hueOff val="0"/>
              <a:satOff val="0"/>
              <a:lumOff val="-1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A0CDC4-431A-4475-B939-85C73787598F}">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Substantial differences in answer rating between racial groups when grouping individual questions into personality trait categories {Extraversion, Agreeableness, Growth Mindset}</a:t>
          </a:r>
        </a:p>
      </dsp:txBody>
      <dsp:txXfrm>
        <a:off x="0" y="3402769"/>
        <a:ext cx="6492875" cy="170013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28397-CAF5-4D17-ABFD-C49BBC1EDEEB}"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689D0-AE6E-4F94-A63E-E8A5437C7962}" type="slidenum">
              <a:rPr lang="en-US" smtClean="0"/>
              <a:t>‹#›</a:t>
            </a:fld>
            <a:endParaRPr lang="en-US"/>
          </a:p>
        </p:txBody>
      </p:sp>
    </p:spTree>
    <p:extLst>
      <p:ext uri="{BB962C8B-B14F-4D97-AF65-F5344CB8AC3E}">
        <p14:creationId xmlns:p14="http://schemas.microsoft.com/office/powerpoint/2010/main" val="120318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C689D0-AE6E-4F94-A63E-E8A5437C7962}" type="slidenum">
              <a:rPr lang="en-US" smtClean="0"/>
              <a:t>3</a:t>
            </a:fld>
            <a:endParaRPr lang="en-US"/>
          </a:p>
        </p:txBody>
      </p:sp>
    </p:spTree>
    <p:extLst>
      <p:ext uri="{BB962C8B-B14F-4D97-AF65-F5344CB8AC3E}">
        <p14:creationId xmlns:p14="http://schemas.microsoft.com/office/powerpoint/2010/main" val="1623580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C689D0-AE6E-4F94-A63E-E8A5437C7962}" type="slidenum">
              <a:rPr lang="en-US" smtClean="0"/>
              <a:t>13</a:t>
            </a:fld>
            <a:endParaRPr lang="en-US"/>
          </a:p>
        </p:txBody>
      </p:sp>
    </p:spTree>
    <p:extLst>
      <p:ext uri="{BB962C8B-B14F-4D97-AF65-F5344CB8AC3E}">
        <p14:creationId xmlns:p14="http://schemas.microsoft.com/office/powerpoint/2010/main" val="3559773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C689D0-AE6E-4F94-A63E-E8A5437C7962}" type="slidenum">
              <a:rPr lang="en-US" smtClean="0"/>
              <a:t>14</a:t>
            </a:fld>
            <a:endParaRPr lang="en-US"/>
          </a:p>
        </p:txBody>
      </p:sp>
    </p:spTree>
    <p:extLst>
      <p:ext uri="{BB962C8B-B14F-4D97-AF65-F5344CB8AC3E}">
        <p14:creationId xmlns:p14="http://schemas.microsoft.com/office/powerpoint/2010/main" val="126260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C689D0-AE6E-4F94-A63E-E8A5437C7962}" type="slidenum">
              <a:rPr lang="en-US" smtClean="0"/>
              <a:t>15</a:t>
            </a:fld>
            <a:endParaRPr lang="en-US"/>
          </a:p>
        </p:txBody>
      </p:sp>
    </p:spTree>
    <p:extLst>
      <p:ext uri="{BB962C8B-B14F-4D97-AF65-F5344CB8AC3E}">
        <p14:creationId xmlns:p14="http://schemas.microsoft.com/office/powerpoint/2010/main" val="275320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C689D0-AE6E-4F94-A63E-E8A5437C7962}" type="slidenum">
              <a:rPr lang="en-US" smtClean="0"/>
              <a:t>16</a:t>
            </a:fld>
            <a:endParaRPr lang="en-US"/>
          </a:p>
        </p:txBody>
      </p:sp>
    </p:spTree>
    <p:extLst>
      <p:ext uri="{BB962C8B-B14F-4D97-AF65-F5344CB8AC3E}">
        <p14:creationId xmlns:p14="http://schemas.microsoft.com/office/powerpoint/2010/main" val="4044813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C689D0-AE6E-4F94-A63E-E8A5437C7962}" type="slidenum">
              <a:rPr lang="en-US" smtClean="0"/>
              <a:t>18</a:t>
            </a:fld>
            <a:endParaRPr lang="en-US"/>
          </a:p>
        </p:txBody>
      </p:sp>
    </p:spTree>
    <p:extLst>
      <p:ext uri="{BB962C8B-B14F-4D97-AF65-F5344CB8AC3E}">
        <p14:creationId xmlns:p14="http://schemas.microsoft.com/office/powerpoint/2010/main" val="1689813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C689D0-AE6E-4F94-A63E-E8A5437C7962}" type="slidenum">
              <a:rPr lang="en-US" smtClean="0"/>
              <a:t>19</a:t>
            </a:fld>
            <a:endParaRPr lang="en-US"/>
          </a:p>
        </p:txBody>
      </p:sp>
    </p:spTree>
    <p:extLst>
      <p:ext uri="{BB962C8B-B14F-4D97-AF65-F5344CB8AC3E}">
        <p14:creationId xmlns:p14="http://schemas.microsoft.com/office/powerpoint/2010/main" val="2147339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C689D0-AE6E-4F94-A63E-E8A5437C7962}" type="slidenum">
              <a:rPr lang="en-US" smtClean="0"/>
              <a:t>21</a:t>
            </a:fld>
            <a:endParaRPr lang="en-US"/>
          </a:p>
        </p:txBody>
      </p:sp>
    </p:spTree>
    <p:extLst>
      <p:ext uri="{BB962C8B-B14F-4D97-AF65-F5344CB8AC3E}">
        <p14:creationId xmlns:p14="http://schemas.microsoft.com/office/powerpoint/2010/main" val="2414685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C689D0-AE6E-4F94-A63E-E8A5437C7962}" type="slidenum">
              <a:rPr lang="en-US" smtClean="0"/>
              <a:t>22</a:t>
            </a:fld>
            <a:endParaRPr lang="en-US"/>
          </a:p>
        </p:txBody>
      </p:sp>
    </p:spTree>
    <p:extLst>
      <p:ext uri="{BB962C8B-B14F-4D97-AF65-F5344CB8AC3E}">
        <p14:creationId xmlns:p14="http://schemas.microsoft.com/office/powerpoint/2010/main" val="3242644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C689D0-AE6E-4F94-A63E-E8A5437C7962}" type="slidenum">
              <a:rPr lang="en-US" smtClean="0"/>
              <a:t>4</a:t>
            </a:fld>
            <a:endParaRPr lang="en-US"/>
          </a:p>
        </p:txBody>
      </p:sp>
    </p:spTree>
    <p:extLst>
      <p:ext uri="{BB962C8B-B14F-4D97-AF65-F5344CB8AC3E}">
        <p14:creationId xmlns:p14="http://schemas.microsoft.com/office/powerpoint/2010/main" val="3627790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C689D0-AE6E-4F94-A63E-E8A5437C7962}" type="slidenum">
              <a:rPr lang="en-US" smtClean="0"/>
              <a:t>5</a:t>
            </a:fld>
            <a:endParaRPr lang="en-US"/>
          </a:p>
        </p:txBody>
      </p:sp>
    </p:spTree>
    <p:extLst>
      <p:ext uri="{BB962C8B-B14F-4D97-AF65-F5344CB8AC3E}">
        <p14:creationId xmlns:p14="http://schemas.microsoft.com/office/powerpoint/2010/main" val="906460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C689D0-AE6E-4F94-A63E-E8A5437C7962}" type="slidenum">
              <a:rPr lang="en-US" smtClean="0"/>
              <a:t>6</a:t>
            </a:fld>
            <a:endParaRPr lang="en-US"/>
          </a:p>
        </p:txBody>
      </p:sp>
    </p:spTree>
    <p:extLst>
      <p:ext uri="{BB962C8B-B14F-4D97-AF65-F5344CB8AC3E}">
        <p14:creationId xmlns:p14="http://schemas.microsoft.com/office/powerpoint/2010/main" val="1552297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C689D0-AE6E-4F94-A63E-E8A5437C7962}" type="slidenum">
              <a:rPr lang="en-US" smtClean="0"/>
              <a:t>7</a:t>
            </a:fld>
            <a:endParaRPr lang="en-US"/>
          </a:p>
        </p:txBody>
      </p:sp>
    </p:spTree>
    <p:extLst>
      <p:ext uri="{BB962C8B-B14F-4D97-AF65-F5344CB8AC3E}">
        <p14:creationId xmlns:p14="http://schemas.microsoft.com/office/powerpoint/2010/main" val="3118448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C689D0-AE6E-4F94-A63E-E8A5437C7962}" type="slidenum">
              <a:rPr lang="en-US" smtClean="0"/>
              <a:t>8</a:t>
            </a:fld>
            <a:endParaRPr lang="en-US"/>
          </a:p>
        </p:txBody>
      </p:sp>
    </p:spTree>
    <p:extLst>
      <p:ext uri="{BB962C8B-B14F-4D97-AF65-F5344CB8AC3E}">
        <p14:creationId xmlns:p14="http://schemas.microsoft.com/office/powerpoint/2010/main" val="3715604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C689D0-AE6E-4F94-A63E-E8A5437C7962}" type="slidenum">
              <a:rPr lang="en-US" smtClean="0"/>
              <a:t>9</a:t>
            </a:fld>
            <a:endParaRPr lang="en-US"/>
          </a:p>
        </p:txBody>
      </p:sp>
    </p:spTree>
    <p:extLst>
      <p:ext uri="{BB962C8B-B14F-4D97-AF65-F5344CB8AC3E}">
        <p14:creationId xmlns:p14="http://schemas.microsoft.com/office/powerpoint/2010/main" val="4152057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C689D0-AE6E-4F94-A63E-E8A5437C7962}" type="slidenum">
              <a:rPr lang="en-US" smtClean="0"/>
              <a:t>11</a:t>
            </a:fld>
            <a:endParaRPr lang="en-US"/>
          </a:p>
        </p:txBody>
      </p:sp>
    </p:spTree>
    <p:extLst>
      <p:ext uri="{BB962C8B-B14F-4D97-AF65-F5344CB8AC3E}">
        <p14:creationId xmlns:p14="http://schemas.microsoft.com/office/powerpoint/2010/main" val="610509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C689D0-AE6E-4F94-A63E-E8A5437C7962}" type="slidenum">
              <a:rPr lang="en-US" smtClean="0"/>
              <a:t>12</a:t>
            </a:fld>
            <a:endParaRPr lang="en-US"/>
          </a:p>
        </p:txBody>
      </p:sp>
    </p:spTree>
    <p:extLst>
      <p:ext uri="{BB962C8B-B14F-4D97-AF65-F5344CB8AC3E}">
        <p14:creationId xmlns:p14="http://schemas.microsoft.com/office/powerpoint/2010/main" val="1190255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8B8EC27-8CCA-42C5-BCCF-D9ABF9BEDDC9}"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648873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B8EC27-8CCA-42C5-BCCF-D9ABF9BEDDC9}"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1636960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B8EC27-8CCA-42C5-BCCF-D9ABF9BEDDC9}"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295605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B8EC27-8CCA-42C5-BCCF-D9ABF9BEDDC9}"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1949923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8EC27-8CCA-42C5-BCCF-D9ABF9BEDDC9}"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462015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B8EC27-8CCA-42C5-BCCF-D9ABF9BEDDC9}"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498062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B8EC27-8CCA-42C5-BCCF-D9ABF9BEDDC9}" type="datetimeFigureOut">
              <a:rPr lang="en-US" smtClean="0"/>
              <a:t>12/11/2022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2579761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B8EC27-8CCA-42C5-BCCF-D9ABF9BEDDC9}" type="datetimeFigureOut">
              <a:rPr lang="en-US" smtClean="0"/>
              <a:t>12/11/2022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296321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B8EC27-8CCA-42C5-BCCF-D9ABF9BEDDC9}" type="datetimeFigureOut">
              <a:rPr lang="en-US" smtClean="0"/>
              <a:t>12/11/2022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1092840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B8EC27-8CCA-42C5-BCCF-D9ABF9BEDDC9}"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37002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B8EC27-8CCA-42C5-BCCF-D9ABF9BEDDC9}"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2AAD13-6BA3-48D2-8994-C3D8DA062501}" type="slidenum">
              <a:rPr lang="en-US" smtClean="0"/>
              <a:t>‹#›</a:t>
            </a:fld>
            <a:endParaRPr lang="en-US"/>
          </a:p>
        </p:txBody>
      </p:sp>
    </p:spTree>
    <p:extLst>
      <p:ext uri="{BB962C8B-B14F-4D97-AF65-F5344CB8AC3E}">
        <p14:creationId xmlns:p14="http://schemas.microsoft.com/office/powerpoint/2010/main" val="550087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B8EC27-8CCA-42C5-BCCF-D9ABF9BEDDC9}" type="datetimeFigureOut">
              <a:rPr lang="en-US" smtClean="0"/>
              <a:t>12/11/2022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2AAD13-6BA3-48D2-8994-C3D8DA062501}" type="slidenum">
              <a:rPr lang="en-US" smtClean="0"/>
              <a:t>‹#›</a:t>
            </a:fld>
            <a:endParaRPr lang="en-US"/>
          </a:p>
        </p:txBody>
      </p:sp>
    </p:spTree>
    <p:extLst>
      <p:ext uri="{BB962C8B-B14F-4D97-AF65-F5344CB8AC3E}">
        <p14:creationId xmlns:p14="http://schemas.microsoft.com/office/powerpoint/2010/main" val="51312019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vidgrid.com/view/NtRt8GI3gXA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github.com/josh97ellis/omaha-girls-rock-analysis"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hyperlink" Target="https://www.verywellmind.com/the-big-five-personality-dimensions-279542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4.jpeg"/><Relationship Id="rId7"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4.jpeg"/><Relationship Id="rId7" Type="http://schemas.openxmlformats.org/officeDocument/2006/relationships/diagramQuickStyle" Target="../diagrams/quickStyle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5.pn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jpeg"/><Relationship Id="rId7" Type="http://schemas.openxmlformats.org/officeDocument/2006/relationships/diagramColors" Target="../diagrams/colors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52BF8C0E-833D-D920-30B8-4171F6E6F79C}"/>
              </a:ext>
            </a:extLst>
          </p:cNvPr>
          <p:cNvPicPr>
            <a:picLocks noChangeAspect="1"/>
          </p:cNvPicPr>
          <p:nvPr/>
        </p:nvPicPr>
        <p:blipFill rotWithShape="1">
          <a:blip r:embed="rId2"/>
          <a:srcRect l="3738" t="10098" r="5352" b="-2"/>
          <a:stretch/>
        </p:blipFill>
        <p:spPr>
          <a:xfrm>
            <a:off x="3541422" y="10"/>
            <a:ext cx="8668512" cy="6857990"/>
          </a:xfrm>
          <a:prstGeom prst="rect">
            <a:avLst/>
          </a:prstGeom>
        </p:spPr>
      </p:pic>
      <p:sp>
        <p:nvSpPr>
          <p:cNvPr id="17"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06F79-BE83-3C9E-2FCF-E021689EF945}"/>
              </a:ext>
            </a:extLst>
          </p:cNvPr>
          <p:cNvSpPr>
            <a:spLocks noGrp="1"/>
          </p:cNvSpPr>
          <p:nvPr>
            <p:ph type="ctrTitle"/>
          </p:nvPr>
        </p:nvSpPr>
        <p:spPr>
          <a:xfrm>
            <a:off x="477980" y="1122363"/>
            <a:ext cx="5099859" cy="3424556"/>
          </a:xfrm>
        </p:spPr>
        <p:txBody>
          <a:bodyPr anchor="b">
            <a:normAutofit/>
          </a:bodyPr>
          <a:lstStyle/>
          <a:p>
            <a:pPr algn="l"/>
            <a:r>
              <a:rPr lang="en-US" sz="4800"/>
              <a:t>Statistical Analysis of the Omaha Girls Rock Program</a:t>
            </a:r>
            <a:endParaRPr lang="en-US" sz="4000"/>
          </a:p>
        </p:txBody>
      </p:sp>
      <p:sp>
        <p:nvSpPr>
          <p:cNvPr id="3" name="Subtitle 2">
            <a:extLst>
              <a:ext uri="{FF2B5EF4-FFF2-40B4-BE49-F238E27FC236}">
                <a16:creationId xmlns:a16="http://schemas.microsoft.com/office/drawing/2014/main" id="{4D225035-D4BD-810C-86BF-D7144AF367D6}"/>
              </a:ext>
            </a:extLst>
          </p:cNvPr>
          <p:cNvSpPr>
            <a:spLocks noGrp="1"/>
          </p:cNvSpPr>
          <p:nvPr>
            <p:ph type="subTitle" idx="1"/>
          </p:nvPr>
        </p:nvSpPr>
        <p:spPr>
          <a:xfrm>
            <a:off x="477979" y="4635807"/>
            <a:ext cx="5099859" cy="462701"/>
          </a:xfrm>
        </p:spPr>
        <p:txBody>
          <a:bodyPr>
            <a:normAutofit/>
          </a:bodyPr>
          <a:lstStyle/>
          <a:p>
            <a:pPr algn="l"/>
            <a:r>
              <a:rPr lang="en-US" sz="2000"/>
              <a:t>Joshua Ellis, Alex Daly, and </a:t>
            </a:r>
            <a:r>
              <a:rPr lang="en-US" sz="2000" err="1"/>
              <a:t>Satwik</a:t>
            </a:r>
            <a:r>
              <a:rPr lang="en-US" sz="2000"/>
              <a:t> Chandra</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Subtitle 2">
            <a:extLst>
              <a:ext uri="{FF2B5EF4-FFF2-40B4-BE49-F238E27FC236}">
                <a16:creationId xmlns:a16="http://schemas.microsoft.com/office/drawing/2014/main" id="{0F14115E-11EE-D87C-F926-FFF3C1A160F3}"/>
              </a:ext>
            </a:extLst>
          </p:cNvPr>
          <p:cNvSpPr txBox="1">
            <a:spLocks/>
          </p:cNvSpPr>
          <p:nvPr/>
        </p:nvSpPr>
        <p:spPr>
          <a:xfrm>
            <a:off x="477979" y="5811045"/>
            <a:ext cx="5099859" cy="3572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a:t>Video Presentation: </a:t>
            </a:r>
            <a:r>
              <a:rPr lang="en-US" sz="1400" err="1">
                <a:solidFill>
                  <a:srgbClr val="0070C0"/>
                </a:solidFill>
                <a:hlinkClick r:id="rId3">
                  <a:extLst>
                    <a:ext uri="{A12FA001-AC4F-418D-AE19-62706E023703}">
                      <ahyp:hlinkClr xmlns:ahyp="http://schemas.microsoft.com/office/drawing/2018/hyperlinkcolor" val="tx"/>
                    </a:ext>
                  </a:extLst>
                </a:hlinkClick>
              </a:rPr>
              <a:t>VidGrid</a:t>
            </a:r>
            <a:r>
              <a:rPr lang="en-US" sz="1400">
                <a:solidFill>
                  <a:srgbClr val="0070C0"/>
                </a:solidFill>
                <a:hlinkClick r:id="rId3">
                  <a:extLst>
                    <a:ext uri="{A12FA001-AC4F-418D-AE19-62706E023703}">
                      <ahyp:hlinkClr xmlns:ahyp="http://schemas.microsoft.com/office/drawing/2018/hyperlinkcolor" val="tx"/>
                    </a:ext>
                  </a:extLst>
                </a:hlinkClick>
              </a:rPr>
              <a:t> - Final Presentation Group 2 OGR Data</a:t>
            </a:r>
            <a:endParaRPr lang="en-US" sz="1400">
              <a:solidFill>
                <a:srgbClr val="0070C0"/>
              </a:solidFill>
            </a:endParaRPr>
          </a:p>
          <a:p>
            <a:pPr algn="l"/>
            <a:endParaRPr lang="en-US" sz="1600"/>
          </a:p>
        </p:txBody>
      </p:sp>
      <p:sp>
        <p:nvSpPr>
          <p:cNvPr id="9" name="Subtitle 2">
            <a:extLst>
              <a:ext uri="{FF2B5EF4-FFF2-40B4-BE49-F238E27FC236}">
                <a16:creationId xmlns:a16="http://schemas.microsoft.com/office/drawing/2014/main" id="{7277B865-FAD6-627F-78E0-CB60CE6F8644}"/>
              </a:ext>
            </a:extLst>
          </p:cNvPr>
          <p:cNvSpPr txBox="1">
            <a:spLocks/>
          </p:cNvSpPr>
          <p:nvPr/>
        </p:nvSpPr>
        <p:spPr>
          <a:xfrm>
            <a:off x="477979" y="6168309"/>
            <a:ext cx="7345983" cy="357259"/>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a:t>Source Code and Data: </a:t>
            </a:r>
            <a:r>
              <a:rPr lang="en-US" sz="1400" err="1">
                <a:solidFill>
                  <a:srgbClr val="0070C0"/>
                </a:solidFill>
                <a:hlinkClick r:id="rId4">
                  <a:extLst>
                    <a:ext uri="{A12FA001-AC4F-418D-AE19-62706E023703}">
                      <ahyp:hlinkClr xmlns:ahyp="http://schemas.microsoft.com/office/drawing/2018/hyperlinkcolor" val="tx"/>
                    </a:ext>
                  </a:extLst>
                </a:hlinkClick>
              </a:rPr>
              <a:t>omaha</a:t>
            </a:r>
            <a:r>
              <a:rPr lang="en-US" sz="1400">
                <a:solidFill>
                  <a:srgbClr val="0070C0"/>
                </a:solidFill>
                <a:hlinkClick r:id="rId4">
                  <a:extLst>
                    <a:ext uri="{A12FA001-AC4F-418D-AE19-62706E023703}">
                      <ahyp:hlinkClr xmlns:ahyp="http://schemas.microsoft.com/office/drawing/2018/hyperlinkcolor" val="tx"/>
                    </a:ext>
                  </a:extLst>
                </a:hlinkClick>
              </a:rPr>
              <a:t>-girls-rock-analysis/exploratory-analysis.html at master · josh97ellis/</a:t>
            </a:r>
            <a:r>
              <a:rPr lang="en-US" sz="1400" err="1">
                <a:solidFill>
                  <a:srgbClr val="0070C0"/>
                </a:solidFill>
                <a:hlinkClick r:id="rId4">
                  <a:extLst>
                    <a:ext uri="{A12FA001-AC4F-418D-AE19-62706E023703}">
                      <ahyp:hlinkClr xmlns:ahyp="http://schemas.microsoft.com/office/drawing/2018/hyperlinkcolor" val="tx"/>
                    </a:ext>
                  </a:extLst>
                </a:hlinkClick>
              </a:rPr>
              <a:t>omaha</a:t>
            </a:r>
            <a:r>
              <a:rPr lang="en-US" sz="1400">
                <a:solidFill>
                  <a:srgbClr val="0070C0"/>
                </a:solidFill>
                <a:hlinkClick r:id="rId4">
                  <a:extLst>
                    <a:ext uri="{A12FA001-AC4F-418D-AE19-62706E023703}">
                      <ahyp:hlinkClr xmlns:ahyp="http://schemas.microsoft.com/office/drawing/2018/hyperlinkcolor" val="tx"/>
                    </a:ext>
                  </a:extLst>
                </a:hlinkClick>
              </a:rPr>
              <a:t>-girls-rock-analysis (github.com)</a:t>
            </a:r>
            <a:endParaRPr lang="en-US" sz="1400">
              <a:solidFill>
                <a:srgbClr val="0070C0"/>
              </a:solidFill>
            </a:endParaRPr>
          </a:p>
          <a:p>
            <a:pPr algn="l"/>
            <a:endParaRPr lang="en-US" sz="1600"/>
          </a:p>
        </p:txBody>
      </p:sp>
    </p:spTree>
    <p:extLst>
      <p:ext uri="{BB962C8B-B14F-4D97-AF65-F5344CB8AC3E}">
        <p14:creationId xmlns:p14="http://schemas.microsoft.com/office/powerpoint/2010/main" val="3637328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E369-892A-12FD-CBED-11DF602C00C8}"/>
              </a:ext>
            </a:extLst>
          </p:cNvPr>
          <p:cNvSpPr>
            <a:spLocks noGrp="1"/>
          </p:cNvSpPr>
          <p:nvPr>
            <p:ph type="title"/>
          </p:nvPr>
        </p:nvSpPr>
        <p:spPr>
          <a:xfrm>
            <a:off x="4657345" y="155448"/>
            <a:ext cx="7238999" cy="1527048"/>
          </a:xfrm>
        </p:spPr>
        <p:txBody>
          <a:bodyPr vert="horz" lIns="91440" tIns="45720" rIns="91440" bIns="45720" rtlCol="0" anchor="b">
            <a:normAutofit/>
          </a:bodyPr>
          <a:lstStyle/>
          <a:p>
            <a:pPr algn="ctr"/>
            <a:r>
              <a:rPr lang="en-US" sz="3000" b="1"/>
              <a:t>Are There Significant Differences in Answer Ratings for Various Outcomes in the Younger Group and the Older Group?</a:t>
            </a:r>
          </a:p>
        </p:txBody>
      </p:sp>
      <p:pic>
        <p:nvPicPr>
          <p:cNvPr id="16" name="Picture 13" descr="Yellow and blue symbols">
            <a:extLst>
              <a:ext uri="{FF2B5EF4-FFF2-40B4-BE49-F238E27FC236}">
                <a16:creationId xmlns:a16="http://schemas.microsoft.com/office/drawing/2014/main" id="{78B12510-5F80-381D-8449-850954A9B1DD}"/>
              </a:ext>
            </a:extLst>
          </p:cNvPr>
          <p:cNvPicPr>
            <a:picLocks noChangeAspect="1"/>
          </p:cNvPicPr>
          <p:nvPr/>
        </p:nvPicPr>
        <p:blipFill rotWithShape="1">
          <a:blip r:embed="rId2"/>
          <a:srcRect l="21466" r="26582" b="1"/>
          <a:stretch/>
        </p:blipFill>
        <p:spPr>
          <a:xfrm>
            <a:off x="1" y="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 name="Title 1">
            <a:extLst>
              <a:ext uri="{FF2B5EF4-FFF2-40B4-BE49-F238E27FC236}">
                <a16:creationId xmlns:a16="http://schemas.microsoft.com/office/drawing/2014/main" id="{4C233808-07C9-947F-9F64-24EB595A544A}"/>
              </a:ext>
            </a:extLst>
          </p:cNvPr>
          <p:cNvSpPr txBox="1">
            <a:spLocks/>
          </p:cNvSpPr>
          <p:nvPr/>
        </p:nvSpPr>
        <p:spPr>
          <a:xfrm>
            <a:off x="0" y="155448"/>
            <a:ext cx="3822192" cy="6675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t>Research Topic 1</a:t>
            </a:r>
          </a:p>
        </p:txBody>
      </p:sp>
      <p:cxnSp>
        <p:nvCxnSpPr>
          <p:cNvPr id="5" name="Straight Connector 4">
            <a:extLst>
              <a:ext uri="{FF2B5EF4-FFF2-40B4-BE49-F238E27FC236}">
                <a16:creationId xmlns:a16="http://schemas.microsoft.com/office/drawing/2014/main" id="{7AA75C3D-EB8A-E66A-7DE8-8E6CB8071D3E}"/>
              </a:ext>
            </a:extLst>
          </p:cNvPr>
          <p:cNvCxnSpPr/>
          <p:nvPr/>
        </p:nvCxnSpPr>
        <p:spPr>
          <a:xfrm>
            <a:off x="4889331" y="1837944"/>
            <a:ext cx="6964679" cy="0"/>
          </a:xfrm>
          <a:prstGeom prst="line">
            <a:avLst/>
          </a:prstGeom>
        </p:spPr>
        <p:style>
          <a:lnRef idx="1">
            <a:schemeClr val="accent5"/>
          </a:lnRef>
          <a:fillRef idx="0">
            <a:schemeClr val="accent5"/>
          </a:fillRef>
          <a:effectRef idx="0">
            <a:schemeClr val="accent5"/>
          </a:effectRef>
          <a:fontRef idx="minor">
            <a:schemeClr val="tx1"/>
          </a:fontRef>
        </p:style>
      </p:cxnSp>
      <p:sp>
        <p:nvSpPr>
          <p:cNvPr id="8" name="TextBox 7">
            <a:extLst>
              <a:ext uri="{FF2B5EF4-FFF2-40B4-BE49-F238E27FC236}">
                <a16:creationId xmlns:a16="http://schemas.microsoft.com/office/drawing/2014/main" id="{8C705E2C-01B2-A358-9D78-16511C325949}"/>
              </a:ext>
            </a:extLst>
          </p:cNvPr>
          <p:cNvSpPr txBox="1"/>
          <p:nvPr/>
        </p:nvSpPr>
        <p:spPr>
          <a:xfrm>
            <a:off x="5108786" y="1993393"/>
            <a:ext cx="6964679" cy="1107996"/>
          </a:xfrm>
          <a:prstGeom prst="rect">
            <a:avLst/>
          </a:prstGeom>
          <a:noFill/>
        </p:spPr>
        <p:txBody>
          <a:bodyPr wrap="square" rtlCol="0">
            <a:spAutoFit/>
          </a:bodyPr>
          <a:lstStyle/>
          <a:p>
            <a:pPr marL="457200" indent="-457200">
              <a:buFont typeface="+mj-lt"/>
              <a:buAutoNum type="arabicPeriod"/>
            </a:pPr>
            <a:r>
              <a:rPr lang="en-US" sz="2200"/>
              <a:t>Compare Answer Ratings Between Age Groups</a:t>
            </a:r>
          </a:p>
          <a:p>
            <a:pPr marL="457200" indent="-457200">
              <a:buFont typeface="+mj-lt"/>
              <a:buAutoNum type="arabicPeriod"/>
            </a:pPr>
            <a:r>
              <a:rPr lang="en-US" sz="2200"/>
              <a:t>Compare Pre-Test and Post-Test Answer Ratings</a:t>
            </a:r>
          </a:p>
          <a:p>
            <a:pPr marL="457200" indent="-457200">
              <a:buFont typeface="+mj-lt"/>
              <a:buAutoNum type="arabicPeriod"/>
            </a:pPr>
            <a:r>
              <a:rPr lang="en-US" sz="2200"/>
              <a:t>Compare Delta Scores Between Age Groups</a:t>
            </a:r>
          </a:p>
        </p:txBody>
      </p:sp>
    </p:spTree>
    <p:extLst>
      <p:ext uri="{BB962C8B-B14F-4D97-AF65-F5344CB8AC3E}">
        <p14:creationId xmlns:p14="http://schemas.microsoft.com/office/powerpoint/2010/main" val="22198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90">
            <a:extLst>
              <a:ext uri="{FF2B5EF4-FFF2-40B4-BE49-F238E27FC236}">
                <a16:creationId xmlns:a16="http://schemas.microsoft.com/office/drawing/2014/main" id="{7EC37D94-9B67-AD3F-CE47-A7D219B3814E}"/>
              </a:ext>
            </a:extLst>
          </p:cNvPr>
          <p:cNvPicPr>
            <a:picLocks noChangeAspect="1"/>
          </p:cNvPicPr>
          <p:nvPr/>
        </p:nvPicPr>
        <p:blipFill rotWithShape="1">
          <a:blip r:embed="rId3"/>
          <a:srcRect t="10110" b="5620"/>
          <a:stretch/>
        </p:blipFill>
        <p:spPr>
          <a:xfrm>
            <a:off x="4822" y="8832"/>
            <a:ext cx="12191980" cy="6857990"/>
          </a:xfrm>
          <a:prstGeom prst="rect">
            <a:avLst/>
          </a:prstGeom>
        </p:spPr>
      </p:pic>
      <p:sp>
        <p:nvSpPr>
          <p:cNvPr id="114" name="Rectangle 9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C6B30028-2363-BB97-EFBC-E825B518A188}"/>
              </a:ext>
            </a:extLst>
          </p:cNvPr>
          <p:cNvSpPr txBox="1"/>
          <p:nvPr/>
        </p:nvSpPr>
        <p:spPr>
          <a:xfrm>
            <a:off x="304800" y="147136"/>
            <a:ext cx="7211568" cy="1020137"/>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000" b="1" kern="1200">
                <a:solidFill>
                  <a:srgbClr val="B40000"/>
                </a:solidFill>
                <a:effectLst/>
                <a:ea typeface="+mj-ea"/>
                <a:cs typeface="+mj-cs"/>
              </a:rPr>
              <a:t>Compare Answer Ratings Between Groups</a:t>
            </a:r>
          </a:p>
          <a:p>
            <a:pPr defTabSz="914400">
              <a:lnSpc>
                <a:spcPct val="90000"/>
              </a:lnSpc>
              <a:spcBef>
                <a:spcPct val="0"/>
              </a:spcBef>
              <a:spcAft>
                <a:spcPts val="600"/>
              </a:spcAft>
            </a:pPr>
            <a:r>
              <a:rPr lang="en-US" kern="1200">
                <a:solidFill>
                  <a:schemeClr val="tx1">
                    <a:lumMod val="65000"/>
                    <a:lumOff val="35000"/>
                  </a:schemeClr>
                </a:solidFill>
                <a:ea typeface="+mj-ea"/>
                <a:cs typeface="+mj-cs"/>
              </a:rPr>
              <a:t>Are the mean answer ratings different between the older group and the group?</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F04EF9F-5BC9-DFCD-BA29-989203E96C42}"/>
                  </a:ext>
                </a:extLst>
              </p:cNvPr>
              <p:cNvSpPr txBox="1"/>
              <p:nvPr/>
            </p:nvSpPr>
            <p:spPr>
              <a:xfrm>
                <a:off x="601486" y="1623079"/>
                <a:ext cx="5553486" cy="3492657"/>
              </a:xfrm>
              <a:prstGeom prst="rect">
                <a:avLst/>
              </a:prstGeom>
            </p:spPr>
            <p:txBody>
              <a:bodyPr vert="horz" lIns="91440" tIns="45720" rIns="91440" bIns="45720" rtlCol="0" anchor="t">
                <a:normAutofit/>
              </a:bodyPr>
              <a:lstStyle/>
              <a:p>
                <a:pPr defTabSz="914400">
                  <a:lnSpc>
                    <a:spcPct val="90000"/>
                  </a:lnSpc>
                  <a:spcAft>
                    <a:spcPts val="600"/>
                  </a:spcAft>
                </a:pPr>
                <a:r>
                  <a:rPr lang="en-US" sz="1600" b="1"/>
                  <a:t>Test</a:t>
                </a:r>
              </a:p>
              <a:p>
                <a:pPr marL="342900" indent="-285750" defTabSz="914400">
                  <a:lnSpc>
                    <a:spcPct val="90000"/>
                  </a:lnSpc>
                  <a:spcAft>
                    <a:spcPts val="600"/>
                  </a:spcAft>
                  <a:buClr>
                    <a:srgbClr val="AC0000"/>
                  </a:buClr>
                  <a:buFont typeface="Courier New" panose="02070309020205020404" pitchFamily="49" charset="0"/>
                  <a:buChar char="o"/>
                </a:pPr>
                <a:r>
                  <a:rPr lang="en-US" sz="1600">
                    <a:effectLst/>
                  </a:rPr>
                  <a:t>T</a:t>
                </a:r>
                <a:r>
                  <a:rPr lang="en-US" sz="1600"/>
                  <a:t>wo-tailed independent t-test at a 5% level of significance</a:t>
                </a:r>
              </a:p>
              <a:p>
                <a:pPr defTabSz="914400">
                  <a:lnSpc>
                    <a:spcPct val="90000"/>
                  </a:lnSpc>
                  <a:spcAft>
                    <a:spcPts val="600"/>
                  </a:spcAft>
                  <a:buClr>
                    <a:srgbClr val="AC0000"/>
                  </a:buClr>
                </a:pPr>
                <a:endParaRPr lang="en-US" sz="1600">
                  <a:effectLst/>
                </a:endParaRPr>
              </a:p>
              <a:p>
                <a:pPr defTabSz="914400">
                  <a:lnSpc>
                    <a:spcPct val="90000"/>
                  </a:lnSpc>
                  <a:spcAft>
                    <a:spcPts val="600"/>
                  </a:spcAft>
                </a:pPr>
                <a:r>
                  <a:rPr lang="en-US" sz="1600" b="1"/>
                  <a:t>Hypotheses</a:t>
                </a:r>
                <a:endParaRPr lang="en-US" sz="1600"/>
              </a:p>
              <a:p>
                <a:pPr marL="342900" indent="-285750" defTabSz="914400">
                  <a:lnSpc>
                    <a:spcPct val="90000"/>
                  </a:lnSpc>
                  <a:spcAft>
                    <a:spcPts val="600"/>
                  </a:spcAft>
                  <a:buClr>
                    <a:srgbClr val="AC0000"/>
                  </a:buClr>
                  <a:buFont typeface="Courier New" panose="02070309020205020404" pitchFamily="49" charset="0"/>
                  <a:buChar char="o"/>
                </a:pPr>
                <a14:m>
                  <m:oMath xmlns:m="http://schemas.openxmlformats.org/officeDocument/2006/math">
                    <m:sSub>
                      <m:sSubPr>
                        <m:ctrlPr>
                          <a:rPr lang="en-US" sz="1600" b="1" i="1">
                            <a:latin typeface="Cambria Math" panose="02040503050406030204" pitchFamily="18" charset="0"/>
                          </a:rPr>
                        </m:ctrlPr>
                      </m:sSubPr>
                      <m:e>
                        <m:r>
                          <a:rPr lang="en-US" sz="1600" b="1">
                            <a:latin typeface="Cambria Math" panose="02040503050406030204" pitchFamily="18" charset="0"/>
                          </a:rPr>
                          <m:t>𝐻</m:t>
                        </m:r>
                      </m:e>
                      <m:sub>
                        <m:r>
                          <a:rPr lang="en-US" sz="1600" b="1">
                            <a:latin typeface="Cambria Math" panose="02040503050406030204" pitchFamily="18" charset="0"/>
                          </a:rPr>
                          <m:t>0</m:t>
                        </m:r>
                      </m:sub>
                    </m:sSub>
                    <m:r>
                      <a:rPr lang="en-US" sz="1600" b="1">
                        <a:latin typeface="Cambria Math" panose="02040503050406030204" pitchFamily="18" charset="0"/>
                      </a:rPr>
                      <m:t>: </m:t>
                    </m:r>
                    <m:sSub>
                      <m:sSubPr>
                        <m:ctrlPr>
                          <a:rPr lang="en-US" sz="1600" b="1" i="1">
                            <a:latin typeface="Cambria Math" panose="02040503050406030204" pitchFamily="18" charset="0"/>
                          </a:rPr>
                        </m:ctrlPr>
                      </m:sSubPr>
                      <m:e>
                        <m:r>
                          <a:rPr lang="en-US" sz="1600" b="1">
                            <a:latin typeface="Cambria Math" panose="02040503050406030204" pitchFamily="18" charset="0"/>
                          </a:rPr>
                          <m:t>𝜇</m:t>
                        </m:r>
                      </m:e>
                      <m:sub>
                        <m:r>
                          <a:rPr lang="en-US" sz="1600" i="1">
                            <a:latin typeface="Cambria Math" panose="02040503050406030204" pitchFamily="18" charset="0"/>
                          </a:rPr>
                          <m:t>𝑦𝑜𝑢𝑛𝑔𝑒𝑟</m:t>
                        </m:r>
                      </m:sub>
                    </m:sSub>
                    <m:r>
                      <a:rPr lang="en-US" sz="1600" b="1">
                        <a:latin typeface="Cambria Math" panose="02040503050406030204" pitchFamily="18" charset="0"/>
                      </a:rPr>
                      <m:t>=</m:t>
                    </m:r>
                    <m:sSub>
                      <m:sSubPr>
                        <m:ctrlPr>
                          <a:rPr lang="en-US" sz="1600" b="1" i="1">
                            <a:latin typeface="Cambria Math" panose="02040503050406030204" pitchFamily="18" charset="0"/>
                          </a:rPr>
                        </m:ctrlPr>
                      </m:sSubPr>
                      <m:e>
                        <m:r>
                          <a:rPr lang="en-US" sz="1600" b="1">
                            <a:latin typeface="Cambria Math" panose="02040503050406030204" pitchFamily="18" charset="0"/>
                          </a:rPr>
                          <m:t>𝜇</m:t>
                        </m:r>
                      </m:e>
                      <m:sub>
                        <m:r>
                          <a:rPr lang="en-US" sz="1600" i="1">
                            <a:latin typeface="Cambria Math" panose="02040503050406030204" pitchFamily="18" charset="0"/>
                          </a:rPr>
                          <m:t>𝑜𝑙𝑑𝑒𝑟</m:t>
                        </m:r>
                      </m:sub>
                    </m:sSub>
                  </m:oMath>
                </a14:m>
                <a:endParaRPr lang="en-US" sz="1600" b="1"/>
              </a:p>
              <a:p>
                <a:pPr marL="342900" indent="-285750" defTabSz="914400">
                  <a:lnSpc>
                    <a:spcPct val="90000"/>
                  </a:lnSpc>
                  <a:spcAft>
                    <a:spcPts val="600"/>
                  </a:spcAft>
                  <a:buClr>
                    <a:srgbClr val="AC0000"/>
                  </a:buClr>
                  <a:buFont typeface="Courier New" panose="02070309020205020404" pitchFamily="49" charset="0"/>
                  <a:buChar char="o"/>
                </a:pPr>
                <a14:m>
                  <m:oMath xmlns:m="http://schemas.openxmlformats.org/officeDocument/2006/math">
                    <m:sSub>
                      <m:sSubPr>
                        <m:ctrlPr>
                          <a:rPr lang="en-US" sz="1600" b="0" i="1">
                            <a:latin typeface="Cambria Math" panose="02040503050406030204" pitchFamily="18" charset="0"/>
                          </a:rPr>
                        </m:ctrlPr>
                      </m:sSubPr>
                      <m:e>
                        <m:r>
                          <a:rPr lang="en-US" sz="1600" b="0" i="1">
                            <a:latin typeface="Cambria Math" panose="02040503050406030204" pitchFamily="18" charset="0"/>
                          </a:rPr>
                          <m:t>𝐻</m:t>
                        </m:r>
                      </m:e>
                      <m:sub>
                        <m:r>
                          <a:rPr lang="en-US" sz="1600" b="0" i="1">
                            <a:latin typeface="Cambria Math" panose="02040503050406030204" pitchFamily="18" charset="0"/>
                          </a:rPr>
                          <m:t>𝑎</m:t>
                        </m:r>
                      </m:sub>
                    </m:sSub>
                    <m:r>
                      <a:rPr lang="en-US" sz="1600" b="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𝜇</m:t>
                        </m:r>
                      </m:e>
                      <m:sub>
                        <m:r>
                          <a:rPr lang="en-US" sz="1600" b="0" i="1" smtClean="0">
                            <a:latin typeface="Cambria Math" panose="02040503050406030204" pitchFamily="18" charset="0"/>
                          </a:rPr>
                          <m:t>𝑦𝑜𝑢𝑛𝑔𝑒𝑟</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𝜇</m:t>
                        </m:r>
                      </m:e>
                      <m:sub>
                        <m:r>
                          <a:rPr lang="en-US" sz="1600" b="0" i="1" smtClean="0">
                            <a:latin typeface="Cambria Math" panose="02040503050406030204" pitchFamily="18" charset="0"/>
                          </a:rPr>
                          <m:t>𝑜𝑙𝑑𝑒𝑟</m:t>
                        </m:r>
                      </m:sub>
                    </m:sSub>
                  </m:oMath>
                </a14:m>
                <a:endParaRPr lang="en-US" sz="1600" b="0" i="1"/>
              </a:p>
              <a:p>
                <a:pPr defTabSz="914400">
                  <a:lnSpc>
                    <a:spcPct val="90000"/>
                  </a:lnSpc>
                  <a:spcAft>
                    <a:spcPts val="600"/>
                  </a:spcAft>
                  <a:buClr>
                    <a:srgbClr val="AC0000"/>
                  </a:buClr>
                </a:pPr>
                <a:endParaRPr lang="en-US" sz="1600" i="1"/>
              </a:p>
              <a:p>
                <a:pPr defTabSz="914400">
                  <a:lnSpc>
                    <a:spcPct val="90000"/>
                  </a:lnSpc>
                  <a:spcAft>
                    <a:spcPts val="600"/>
                  </a:spcAft>
                </a:pPr>
                <a:r>
                  <a:rPr lang="en-US" sz="1600" b="1"/>
                  <a:t>Conclusion</a:t>
                </a:r>
              </a:p>
              <a:p>
                <a:pPr marL="285750" indent="-285750" defTabSz="914400">
                  <a:lnSpc>
                    <a:spcPct val="90000"/>
                  </a:lnSpc>
                  <a:spcAft>
                    <a:spcPts val="600"/>
                  </a:spcAft>
                  <a:buClr>
                    <a:srgbClr val="B40000"/>
                  </a:buClr>
                  <a:buFont typeface="Courier New" panose="02070309020205020404" pitchFamily="49" charset="0"/>
                  <a:buChar char="o"/>
                </a:pPr>
                <a:r>
                  <a:rPr lang="en-US" sz="1600">
                    <a:effectLst/>
                  </a:rPr>
                  <a:t>There is not enough evidence in the data to reject the null hypothesis. Therefore, we are unable to claim that there is any statistically significant difference in the mean answer rating between the two age groups</a:t>
                </a:r>
              </a:p>
            </p:txBody>
          </p:sp>
        </mc:Choice>
        <mc:Fallback>
          <p:sp>
            <p:nvSpPr>
              <p:cNvPr id="3" name="TextBox 2">
                <a:extLst>
                  <a:ext uri="{FF2B5EF4-FFF2-40B4-BE49-F238E27FC236}">
                    <a16:creationId xmlns:a16="http://schemas.microsoft.com/office/drawing/2014/main" id="{1F04EF9F-5BC9-DFCD-BA29-989203E96C42}"/>
                  </a:ext>
                </a:extLst>
              </p:cNvPr>
              <p:cNvSpPr txBox="1">
                <a:spLocks noRot="1" noChangeAspect="1" noMove="1" noResize="1" noEditPoints="1" noAdjustHandles="1" noChangeArrowheads="1" noChangeShapeType="1" noTextEdit="1"/>
              </p:cNvSpPr>
              <p:nvPr/>
            </p:nvSpPr>
            <p:spPr>
              <a:xfrm>
                <a:off x="601486" y="1623079"/>
                <a:ext cx="5553486" cy="3492657"/>
              </a:xfrm>
              <a:prstGeom prst="rect">
                <a:avLst/>
              </a:prstGeom>
              <a:blipFill>
                <a:blip r:embed="rId4"/>
                <a:stretch>
                  <a:fillRect l="-659" t="-1222"/>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B8DCA70B-0E34-758C-5761-9E4354D31C3F}"/>
              </a:ext>
            </a:extLst>
          </p:cNvPr>
          <p:cNvGrpSpPr/>
          <p:nvPr/>
        </p:nvGrpSpPr>
        <p:grpSpPr>
          <a:xfrm>
            <a:off x="6629754" y="1617633"/>
            <a:ext cx="5087464" cy="4455208"/>
            <a:chOff x="6992169" y="1406813"/>
            <a:chExt cx="4696643" cy="4189309"/>
          </a:xfrm>
        </p:grpSpPr>
        <p:pic>
          <p:nvPicPr>
            <p:cNvPr id="5" name="Picture 4">
              <a:extLst>
                <a:ext uri="{FF2B5EF4-FFF2-40B4-BE49-F238E27FC236}">
                  <a16:creationId xmlns:a16="http://schemas.microsoft.com/office/drawing/2014/main" id="{1736809F-08F1-562A-B6E3-709E63D589FB}"/>
                </a:ext>
              </a:extLst>
            </p:cNvPr>
            <p:cNvPicPr>
              <a:picLocks noChangeAspect="1"/>
            </p:cNvPicPr>
            <p:nvPr/>
          </p:nvPicPr>
          <p:blipFill>
            <a:blip r:embed="rId5"/>
            <a:stretch>
              <a:fillRect/>
            </a:stretch>
          </p:blipFill>
          <p:spPr>
            <a:xfrm>
              <a:off x="8946267" y="4828653"/>
              <a:ext cx="2577953" cy="7674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7BB45DE9-B7CD-33A5-5297-A1FF84CB0939}"/>
                </a:ext>
              </a:extLst>
            </p:cNvPr>
            <p:cNvSpPr txBox="1"/>
            <p:nvPr/>
          </p:nvSpPr>
          <p:spPr>
            <a:xfrm>
              <a:off x="7074465" y="4917507"/>
              <a:ext cx="1871802" cy="584775"/>
            </a:xfrm>
            <a:prstGeom prst="rect">
              <a:avLst/>
            </a:prstGeom>
            <a:noFill/>
          </p:spPr>
          <p:txBody>
            <a:bodyPr wrap="square" rtlCol="0">
              <a:normAutofit/>
            </a:bodyPr>
            <a:lstStyle/>
            <a:p>
              <a:pPr>
                <a:lnSpc>
                  <a:spcPct val="90000"/>
                </a:lnSpc>
                <a:spcAft>
                  <a:spcPts val="600"/>
                </a:spcAft>
              </a:pPr>
              <a:r>
                <a:rPr lang="en-US" sz="1600" b="1">
                  <a:effectLst/>
                  <a:latin typeface="Linux Libertine"/>
                  <a:ea typeface="Calibri" panose="020F0502020204030204" pitchFamily="34" charset="0"/>
                  <a:cs typeface="Times New Roman" panose="02020603050405020304" pitchFamily="18" charset="0"/>
                </a:rPr>
                <a:t>t-statistic: </a:t>
              </a:r>
              <a:r>
                <a:rPr lang="en-US" sz="1600">
                  <a:effectLst/>
                  <a:latin typeface="Linux Libertine"/>
                  <a:ea typeface="Calibri" panose="020F0502020204030204" pitchFamily="34" charset="0"/>
                  <a:cs typeface="Times New Roman" panose="02020603050405020304" pitchFamily="18" charset="0"/>
                </a:rPr>
                <a:t>0.4938</a:t>
              </a:r>
            </a:p>
            <a:p>
              <a:pPr>
                <a:lnSpc>
                  <a:spcPct val="90000"/>
                </a:lnSpc>
                <a:spcAft>
                  <a:spcPts val="600"/>
                </a:spcAft>
              </a:pPr>
              <a:r>
                <a:rPr lang="en-US" sz="1600" b="1">
                  <a:latin typeface="Linux Libertine"/>
                  <a:ea typeface="Calibri" panose="020F0502020204030204" pitchFamily="34" charset="0"/>
                  <a:cs typeface="Times New Roman" panose="02020603050405020304" pitchFamily="18" charset="0"/>
                </a:rPr>
                <a:t>p-value: </a:t>
              </a:r>
              <a:r>
                <a:rPr lang="en-US" sz="1600">
                  <a:latin typeface="Linux Libertine"/>
                  <a:ea typeface="Calibri" panose="020F0502020204030204" pitchFamily="34" charset="0"/>
                  <a:cs typeface="Times New Roman" panose="02020603050405020304" pitchFamily="18" charset="0"/>
                </a:rPr>
                <a:t>0.6215</a:t>
              </a:r>
              <a:endParaRPr lang="en-US" sz="1600">
                <a:effectLst/>
                <a:latin typeface="Linux Libertine"/>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C61A5116-E04D-F49D-5BCE-2D95F0287062}"/>
                </a:ext>
              </a:extLst>
            </p:cNvPr>
            <p:cNvPicPr>
              <a:picLocks noChangeAspect="1"/>
            </p:cNvPicPr>
            <p:nvPr/>
          </p:nvPicPr>
          <p:blipFill>
            <a:blip r:embed="rId6"/>
            <a:stretch>
              <a:fillRect/>
            </a:stretch>
          </p:blipFill>
          <p:spPr>
            <a:xfrm>
              <a:off x="6992169" y="1406813"/>
              <a:ext cx="4696643" cy="33104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pic>
        <p:nvPicPr>
          <p:cNvPr id="10" name="Picture 9">
            <a:extLst>
              <a:ext uri="{FF2B5EF4-FFF2-40B4-BE49-F238E27FC236}">
                <a16:creationId xmlns:a16="http://schemas.microsoft.com/office/drawing/2014/main" id="{7FD4E85A-ACAC-C663-D2C4-D5104D1D1763}"/>
              </a:ext>
            </a:extLst>
          </p:cNvPr>
          <p:cNvPicPr>
            <a:picLocks noChangeAspect="1"/>
          </p:cNvPicPr>
          <p:nvPr/>
        </p:nvPicPr>
        <p:blipFill>
          <a:blip r:embed="rId7"/>
          <a:stretch>
            <a:fillRect/>
          </a:stretch>
        </p:blipFill>
        <p:spPr>
          <a:xfrm>
            <a:off x="-4782" y="6423405"/>
            <a:ext cx="12192000" cy="452239"/>
          </a:xfrm>
          <a:prstGeom prst="rect">
            <a:avLst/>
          </a:prstGeom>
        </p:spPr>
      </p:pic>
    </p:spTree>
    <p:extLst>
      <p:ext uri="{BB962C8B-B14F-4D97-AF65-F5344CB8AC3E}">
        <p14:creationId xmlns:p14="http://schemas.microsoft.com/office/powerpoint/2010/main" val="4202279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90">
            <a:extLst>
              <a:ext uri="{FF2B5EF4-FFF2-40B4-BE49-F238E27FC236}">
                <a16:creationId xmlns:a16="http://schemas.microsoft.com/office/drawing/2014/main" id="{7EC37D94-9B67-AD3F-CE47-A7D219B3814E}"/>
              </a:ext>
            </a:extLst>
          </p:cNvPr>
          <p:cNvPicPr>
            <a:picLocks noChangeAspect="1"/>
          </p:cNvPicPr>
          <p:nvPr/>
        </p:nvPicPr>
        <p:blipFill rotWithShape="1">
          <a:blip r:embed="rId3"/>
          <a:srcRect t="10110" b="5620"/>
          <a:stretch/>
        </p:blipFill>
        <p:spPr>
          <a:xfrm>
            <a:off x="20" y="0"/>
            <a:ext cx="12191980" cy="6857990"/>
          </a:xfrm>
          <a:prstGeom prst="rect">
            <a:avLst/>
          </a:prstGeom>
        </p:spPr>
      </p:pic>
      <p:sp>
        <p:nvSpPr>
          <p:cNvPr id="114" name="Rectangle 9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7FD4E85A-ACAC-C663-D2C4-D5104D1D1763}"/>
              </a:ext>
            </a:extLst>
          </p:cNvPr>
          <p:cNvPicPr>
            <a:picLocks noChangeAspect="1"/>
          </p:cNvPicPr>
          <p:nvPr/>
        </p:nvPicPr>
        <p:blipFill>
          <a:blip r:embed="rId4"/>
          <a:stretch>
            <a:fillRect/>
          </a:stretch>
        </p:blipFill>
        <p:spPr>
          <a:xfrm>
            <a:off x="-4782" y="6423405"/>
            <a:ext cx="12192000" cy="452239"/>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A1DB5AC-0393-4DC5-19D6-5381E1AB5879}"/>
                  </a:ext>
                </a:extLst>
              </p:cNvPr>
              <p:cNvSpPr txBox="1"/>
              <p:nvPr/>
            </p:nvSpPr>
            <p:spPr>
              <a:xfrm>
                <a:off x="615547" y="1349115"/>
                <a:ext cx="5145173" cy="4770537"/>
              </a:xfrm>
              <a:prstGeom prst="rect">
                <a:avLst/>
              </a:prstGeom>
              <a:noFill/>
            </p:spPr>
            <p:txBody>
              <a:bodyPr wrap="square" rtlCol="0">
                <a:spAutoFit/>
              </a:bodyPr>
              <a:lstStyle/>
              <a:p>
                <a:r>
                  <a:rPr lang="en-US" sz="1600" b="1">
                    <a:ea typeface="Calibri" panose="020F0502020204030204" pitchFamily="34" charset="0"/>
                    <a:cs typeface="Times New Roman" panose="02020603050405020304" pitchFamily="18" charset="0"/>
                  </a:rPr>
                  <a:t>Test</a:t>
                </a:r>
              </a:p>
              <a:p>
                <a:pPr marL="285750" indent="-285750">
                  <a:buClr>
                    <a:srgbClr val="A40000"/>
                  </a:buClr>
                  <a:buFont typeface="Courier New" panose="02070309020205020404" pitchFamily="49" charset="0"/>
                  <a:buChar char="o"/>
                </a:pPr>
                <a:r>
                  <a:rPr lang="en-US" sz="1600">
                    <a:ea typeface="Calibri" panose="020F0502020204030204" pitchFamily="34" charset="0"/>
                    <a:cs typeface="Times New Roman" panose="02020603050405020304" pitchFamily="18" charset="0"/>
                  </a:rPr>
                  <a:t>R</a:t>
                </a:r>
                <a:r>
                  <a:rPr lang="en-US" sz="1600">
                    <a:effectLst/>
                    <a:ea typeface="Calibri" panose="020F0502020204030204" pitchFamily="34" charset="0"/>
                    <a:cs typeface="Times New Roman" panose="02020603050405020304" pitchFamily="18" charset="0"/>
                  </a:rPr>
                  <a:t>ight-tailed dependent (matched-sample) t-test at a 5% level of significance</a:t>
                </a:r>
              </a:p>
              <a:p>
                <a:pPr marL="285750" indent="-285750">
                  <a:buClr>
                    <a:srgbClr val="A40000"/>
                  </a:buClr>
                  <a:buFont typeface="Courier New" panose="02070309020205020404" pitchFamily="49" charset="0"/>
                  <a:buChar char="o"/>
                </a:pPr>
                <a:r>
                  <a:rPr lang="en-US" sz="1600">
                    <a:ea typeface="Calibri" panose="020F0502020204030204" pitchFamily="34" charset="0"/>
                    <a:cs typeface="Times New Roman" panose="02020603050405020304" pitchFamily="18" charset="0"/>
                  </a:rPr>
                  <a:t>Individual test for each question-age group combination (2 groups x 14 questions)</a:t>
                </a:r>
                <a:endParaRPr lang="en-US" sz="1600">
                  <a:effectLst/>
                  <a:ea typeface="Calibri" panose="020F0502020204030204" pitchFamily="34" charset="0"/>
                  <a:cs typeface="Times New Roman" panose="02020603050405020304" pitchFamily="18" charset="0"/>
                </a:endParaRPr>
              </a:p>
              <a:p>
                <a:endParaRPr lang="en-US" sz="1600" b="1"/>
              </a:p>
              <a:p>
                <a:r>
                  <a:rPr lang="en-US" sz="1600" b="1"/>
                  <a:t>Hypotheses</a:t>
                </a:r>
                <a:endParaRPr lang="en-US" sz="1600"/>
              </a:p>
              <a:p>
                <a:pPr marL="285750" indent="-285750">
                  <a:buClr>
                    <a:srgbClr val="A40000"/>
                  </a:buClr>
                  <a:buFont typeface="Courier New" panose="02070309020205020404" pitchFamily="49" charset="0"/>
                  <a:buChar char="o"/>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𝑑</m:t>
                        </m:r>
                      </m:sub>
                    </m:sSub>
                    <m:r>
                      <a:rPr lang="en-US" sz="1600" b="0" i="1" smtClean="0">
                        <a:latin typeface="Cambria Math" panose="02040503050406030204" pitchFamily="18" charset="0"/>
                        <a:ea typeface="Cambria Math" panose="02040503050406030204" pitchFamily="18" charset="0"/>
                      </a:rPr>
                      <m:t> ≤0</m:t>
                    </m:r>
                  </m:oMath>
                </a14:m>
                <a:endParaRPr lang="en-US" sz="1600" b="0" i="1">
                  <a:ea typeface="Cambria Math" panose="02040503050406030204" pitchFamily="18" charset="0"/>
                </a:endParaRPr>
              </a:p>
              <a:p>
                <a:pPr marL="285750" indent="-285750">
                  <a:buClr>
                    <a:srgbClr val="A40000"/>
                  </a:buClr>
                  <a:buFont typeface="Courier New" panose="02070309020205020404" pitchFamily="49" charset="0"/>
                  <a:buChar char="o"/>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𝑑</m:t>
                        </m:r>
                      </m:sub>
                    </m:sSub>
                    <m:r>
                      <a:rPr lang="en-US" sz="1600" b="0" i="1" smtClean="0">
                        <a:latin typeface="Cambria Math" panose="02040503050406030204" pitchFamily="18" charset="0"/>
                        <a:ea typeface="Cambria Math" panose="02040503050406030204" pitchFamily="18" charset="0"/>
                      </a:rPr>
                      <m:t>&gt;0</m:t>
                    </m:r>
                  </m:oMath>
                </a14:m>
                <a:endParaRPr lang="en-US" sz="1600" b="0" i="1">
                  <a:ea typeface="Cambria Math" panose="02040503050406030204" pitchFamily="18" charset="0"/>
                </a:endParaRPr>
              </a:p>
              <a:p>
                <a:endParaRPr lang="en-US" sz="1600" b="1">
                  <a:ea typeface="Calibri" panose="020F0502020204030204" pitchFamily="34" charset="0"/>
                  <a:cs typeface="Times New Roman" panose="02020603050405020304" pitchFamily="18" charset="0"/>
                </a:endParaRPr>
              </a:p>
              <a:p>
                <a:r>
                  <a:rPr lang="en-US" sz="1600" b="1">
                    <a:ea typeface="Calibri" panose="020F0502020204030204" pitchFamily="34" charset="0"/>
                    <a:cs typeface="Times New Roman" panose="02020603050405020304" pitchFamily="18" charset="0"/>
                  </a:rPr>
                  <a:t>Conclusion</a:t>
                </a:r>
              </a:p>
              <a:p>
                <a:pPr marL="285750" indent="-285750">
                  <a:buClr>
                    <a:srgbClr val="A80000"/>
                  </a:buClr>
                  <a:buFont typeface="Courier New" panose="02070309020205020404" pitchFamily="49" charset="0"/>
                  <a:buChar char="o"/>
                </a:pPr>
                <a:r>
                  <a:rPr lang="en-US" sz="1600">
                    <a:ea typeface="Calibri" panose="020F0502020204030204" pitchFamily="34" charset="0"/>
                    <a:cs typeface="Times New Roman" panose="02020603050405020304" pitchFamily="18" charset="0"/>
                  </a:rPr>
                  <a:t>Program slightly m</a:t>
                </a:r>
                <a:r>
                  <a:rPr lang="en-US" sz="1600">
                    <a:effectLst/>
                    <a:ea typeface="Calibri" panose="020F0502020204030204" pitchFamily="34" charset="0"/>
                    <a:cs typeface="Times New Roman" panose="02020603050405020304" pitchFamily="18" charset="0"/>
                  </a:rPr>
                  <a:t>ore effective for participants in the older group, overall not much different.</a:t>
                </a:r>
                <a:endParaRPr lang="en-US" sz="1600">
                  <a:ea typeface="Calibri" panose="020F0502020204030204" pitchFamily="34" charset="0"/>
                  <a:cs typeface="Times New Roman" panose="02020603050405020304" pitchFamily="18" charset="0"/>
                </a:endParaRPr>
              </a:p>
              <a:p>
                <a:pPr marL="285750" indent="-285750">
                  <a:buClr>
                    <a:srgbClr val="A80000"/>
                  </a:buClr>
                  <a:buFont typeface="Courier New" panose="02070309020205020404" pitchFamily="49" charset="0"/>
                  <a:buChar char="o"/>
                </a:pPr>
                <a:r>
                  <a:rPr lang="en-US" sz="1600" b="1">
                    <a:ea typeface="Calibri" panose="020F0502020204030204" pitchFamily="34" charset="0"/>
                    <a:cs typeface="Times New Roman" panose="02020603050405020304" pitchFamily="18" charset="0"/>
                  </a:rPr>
                  <a:t>O</a:t>
                </a:r>
                <a:r>
                  <a:rPr lang="en-US" sz="1600" b="1">
                    <a:effectLst/>
                    <a:ea typeface="Calibri" panose="020F0502020204030204" pitchFamily="34" charset="0"/>
                    <a:cs typeface="Times New Roman" panose="02020603050405020304" pitchFamily="18" charset="0"/>
                  </a:rPr>
                  <a:t>lder </a:t>
                </a:r>
                <a:r>
                  <a:rPr lang="en-US" sz="1600" b="1">
                    <a:ea typeface="Calibri" panose="020F0502020204030204" pitchFamily="34" charset="0"/>
                    <a:cs typeface="Times New Roman" panose="02020603050405020304" pitchFamily="18" charset="0"/>
                  </a:rPr>
                  <a:t>G</a:t>
                </a:r>
                <a:r>
                  <a:rPr lang="en-US" sz="1600" b="1">
                    <a:effectLst/>
                    <a:ea typeface="Calibri" panose="020F0502020204030204" pitchFamily="34" charset="0"/>
                    <a:cs typeface="Times New Roman" panose="02020603050405020304" pitchFamily="18" charset="0"/>
                  </a:rPr>
                  <a:t>roup: </a:t>
                </a:r>
                <a:r>
                  <a:rPr lang="en-US" sz="1600">
                    <a:effectLst/>
                    <a:ea typeface="Calibri" panose="020F0502020204030204" pitchFamily="34" charset="0"/>
                    <a:cs typeface="Times New Roman" panose="02020603050405020304" pitchFamily="18" charset="0"/>
                  </a:rPr>
                  <a:t>12 out of 14 </a:t>
                </a:r>
                <a:r>
                  <a:rPr lang="en-US" sz="1600">
                    <a:effectLst/>
                    <a:ea typeface="Times New Roman" panose="02020603050405020304" pitchFamily="18" charset="0"/>
                    <a:cs typeface="Times New Roman" panose="02020603050405020304" pitchFamily="18" charset="0"/>
                  </a:rPr>
                  <a:t>questions have a statistically significant improvement between the pre- and post-test scores.</a:t>
                </a:r>
                <a:endParaRPr lang="en-US" sz="1600" b="1">
                  <a:effectLst/>
                  <a:ea typeface="Times New Roman" panose="02020603050405020304" pitchFamily="18" charset="0"/>
                  <a:cs typeface="Times New Roman" panose="02020603050405020304" pitchFamily="18" charset="0"/>
                </a:endParaRPr>
              </a:p>
              <a:p>
                <a:pPr marL="285750" indent="-285750">
                  <a:buClr>
                    <a:srgbClr val="A80000"/>
                  </a:buClr>
                  <a:buFont typeface="Courier New" panose="02070309020205020404" pitchFamily="49" charset="0"/>
                  <a:buChar char="o"/>
                </a:pPr>
                <a:r>
                  <a:rPr lang="en-US" sz="1600" b="1">
                    <a:effectLst/>
                    <a:ea typeface="Times New Roman" panose="02020603050405020304" pitchFamily="18" charset="0"/>
                    <a:cs typeface="Times New Roman" panose="02020603050405020304" pitchFamily="18" charset="0"/>
                  </a:rPr>
                  <a:t>Younger Group: </a:t>
                </a:r>
                <a:r>
                  <a:rPr lang="en-US" sz="1600">
                    <a:effectLst/>
                    <a:ea typeface="Times New Roman" panose="02020603050405020304" pitchFamily="18" charset="0"/>
                    <a:cs typeface="Times New Roman" panose="02020603050405020304" pitchFamily="18" charset="0"/>
                  </a:rPr>
                  <a:t>9 out of 14 questions have a statistically significant improvement between the pre- and post-test scores.</a:t>
                </a:r>
                <a:endParaRPr lang="en-US" sz="1600">
                  <a:effectLst/>
                  <a:ea typeface="Calibri" panose="020F0502020204030204" pitchFamily="34"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EA1DB5AC-0393-4DC5-19D6-5381E1AB5879}"/>
                  </a:ext>
                </a:extLst>
              </p:cNvPr>
              <p:cNvSpPr txBox="1">
                <a:spLocks noRot="1" noChangeAspect="1" noMove="1" noResize="1" noEditPoints="1" noAdjustHandles="1" noChangeArrowheads="1" noChangeShapeType="1" noTextEdit="1"/>
              </p:cNvSpPr>
              <p:nvPr/>
            </p:nvSpPr>
            <p:spPr>
              <a:xfrm>
                <a:off x="615547" y="1349115"/>
                <a:ext cx="5145173" cy="4770537"/>
              </a:xfrm>
              <a:prstGeom prst="rect">
                <a:avLst/>
              </a:prstGeom>
              <a:blipFill>
                <a:blip r:embed="rId5"/>
                <a:stretch>
                  <a:fillRect l="-711" t="-383" r="-948" b="-63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0FAEE9EC-40BB-C693-CB77-6536D60F1916}"/>
              </a:ext>
            </a:extLst>
          </p:cNvPr>
          <p:cNvSpPr txBox="1"/>
          <p:nvPr/>
        </p:nvSpPr>
        <p:spPr>
          <a:xfrm>
            <a:off x="310896" y="197504"/>
            <a:ext cx="6446520" cy="954107"/>
          </a:xfrm>
          <a:prstGeom prst="rect">
            <a:avLst/>
          </a:prstGeom>
          <a:noFill/>
        </p:spPr>
        <p:txBody>
          <a:bodyPr wrap="square">
            <a:spAutoFit/>
          </a:bodyPr>
          <a:lstStyle/>
          <a:p>
            <a:r>
              <a:rPr lang="en-US" sz="2000" b="1">
                <a:solidFill>
                  <a:srgbClr val="B40000"/>
                </a:solidFill>
                <a:effectLst/>
                <a:ea typeface="Calibri" panose="020F0502020204030204" pitchFamily="34" charset="0"/>
                <a:cs typeface="Times New Roman" panose="02020603050405020304" pitchFamily="18" charset="0"/>
              </a:rPr>
              <a:t>Compare Pre-Test and Post-Test Answer Ratings</a:t>
            </a:r>
            <a:endParaRPr lang="en-US" sz="2000">
              <a:solidFill>
                <a:srgbClr val="B40000"/>
              </a:solidFill>
              <a:cs typeface="Times New Roman" panose="02020603050405020304" pitchFamily="18" charset="0"/>
            </a:endParaRPr>
          </a:p>
          <a:p>
            <a:r>
              <a:rPr lang="en-US">
                <a:solidFill>
                  <a:schemeClr val="tx1">
                    <a:lumMod val="65000"/>
                    <a:lumOff val="35000"/>
                  </a:schemeClr>
                </a:solidFill>
                <a:ea typeface="Calibri" panose="020F0502020204030204" pitchFamily="34" charset="0"/>
              </a:rPr>
              <a:t>For each question, is there a significant difference between the pre-test and the post-test (by age group)</a:t>
            </a:r>
            <a:endParaRPr lang="en-US">
              <a:solidFill>
                <a:schemeClr val="tx1">
                  <a:lumMod val="65000"/>
                  <a:lumOff val="35000"/>
                </a:schemeClr>
              </a:solidFill>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0528C411-2725-3D09-B61E-D34CF612256E}"/>
              </a:ext>
            </a:extLst>
          </p:cNvPr>
          <p:cNvPicPr>
            <a:picLocks noChangeAspect="1"/>
          </p:cNvPicPr>
          <p:nvPr/>
        </p:nvPicPr>
        <p:blipFill>
          <a:blip r:embed="rId6"/>
          <a:stretch>
            <a:fillRect/>
          </a:stretch>
        </p:blipFill>
        <p:spPr>
          <a:xfrm>
            <a:off x="6757416" y="806474"/>
            <a:ext cx="4887026" cy="5382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D53028AC-3453-5F3D-1CF5-94ED124C8F7F}"/>
              </a:ext>
            </a:extLst>
          </p:cNvPr>
          <p:cNvSpPr txBox="1"/>
          <p:nvPr/>
        </p:nvSpPr>
        <p:spPr>
          <a:xfrm>
            <a:off x="10673700" y="467358"/>
            <a:ext cx="1062182" cy="307777"/>
          </a:xfrm>
          <a:prstGeom prst="rect">
            <a:avLst/>
          </a:prstGeom>
          <a:noFill/>
        </p:spPr>
        <p:txBody>
          <a:bodyPr wrap="square" rtlCol="0">
            <a:spAutoFit/>
          </a:bodyPr>
          <a:lstStyle/>
          <a:p>
            <a:pPr algn="r"/>
            <a:r>
              <a:rPr lang="en-US" sz="1400" i="1"/>
              <a:t>Results</a:t>
            </a:r>
          </a:p>
        </p:txBody>
      </p:sp>
    </p:spTree>
    <p:extLst>
      <p:ext uri="{BB962C8B-B14F-4D97-AF65-F5344CB8AC3E}">
        <p14:creationId xmlns:p14="http://schemas.microsoft.com/office/powerpoint/2010/main" val="3799801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90">
            <a:extLst>
              <a:ext uri="{FF2B5EF4-FFF2-40B4-BE49-F238E27FC236}">
                <a16:creationId xmlns:a16="http://schemas.microsoft.com/office/drawing/2014/main" id="{7EC37D94-9B67-AD3F-CE47-A7D219B3814E}"/>
              </a:ext>
            </a:extLst>
          </p:cNvPr>
          <p:cNvPicPr>
            <a:picLocks noChangeAspect="1"/>
          </p:cNvPicPr>
          <p:nvPr/>
        </p:nvPicPr>
        <p:blipFill rotWithShape="1">
          <a:blip r:embed="rId3"/>
          <a:srcRect t="10110" b="5620"/>
          <a:stretch/>
        </p:blipFill>
        <p:spPr>
          <a:xfrm>
            <a:off x="20" y="0"/>
            <a:ext cx="12191980" cy="6857990"/>
          </a:xfrm>
          <a:prstGeom prst="rect">
            <a:avLst/>
          </a:prstGeom>
        </p:spPr>
      </p:pic>
      <p:sp>
        <p:nvSpPr>
          <p:cNvPr id="114" name="Rectangle 9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7FD4E85A-ACAC-C663-D2C4-D5104D1D1763}"/>
              </a:ext>
            </a:extLst>
          </p:cNvPr>
          <p:cNvPicPr>
            <a:picLocks noChangeAspect="1"/>
          </p:cNvPicPr>
          <p:nvPr/>
        </p:nvPicPr>
        <p:blipFill>
          <a:blip r:embed="rId4"/>
          <a:stretch>
            <a:fillRect/>
          </a:stretch>
        </p:blipFill>
        <p:spPr>
          <a:xfrm>
            <a:off x="-4782" y="6423405"/>
            <a:ext cx="12192000" cy="452239"/>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A637DF5F-426D-CFCB-74F8-68CABCCBB546}"/>
                  </a:ext>
                </a:extLst>
              </p:cNvPr>
              <p:cNvSpPr txBox="1"/>
              <p:nvPr/>
            </p:nvSpPr>
            <p:spPr>
              <a:xfrm>
                <a:off x="499927" y="1281798"/>
                <a:ext cx="5386352" cy="4071884"/>
              </a:xfrm>
              <a:prstGeom prst="rect">
                <a:avLst/>
              </a:prstGeom>
              <a:noFill/>
            </p:spPr>
            <p:txBody>
              <a:bodyPr wrap="square" rtlCol="0">
                <a:spAutoFit/>
              </a:bodyPr>
              <a:lstStyle/>
              <a:p>
                <a:r>
                  <a:rPr lang="en-US" sz="1600" b="1">
                    <a:ea typeface="Calibri" panose="020F0502020204030204" pitchFamily="34" charset="0"/>
                    <a:cs typeface="Times New Roman" panose="02020603050405020304" pitchFamily="18" charset="0"/>
                  </a:rPr>
                  <a:t>Test</a:t>
                </a:r>
              </a:p>
              <a:p>
                <a:pPr marL="285750" indent="-285750">
                  <a:buClr>
                    <a:srgbClr val="B40000"/>
                  </a:buClr>
                  <a:buFont typeface="Courier New" panose="02070309020205020404" pitchFamily="49" charset="0"/>
                  <a:buChar char="o"/>
                </a:pPr>
                <a:r>
                  <a:rPr lang="en-US" sz="1600">
                    <a:ea typeface="Calibri" panose="020F0502020204030204" pitchFamily="34" charset="0"/>
                    <a:cs typeface="Times New Roman" panose="02020603050405020304" pitchFamily="18" charset="0"/>
                  </a:rPr>
                  <a:t>Two-sided independent t-test about the difference in means between the delta scores of the Younger Group (</a:t>
                </a:r>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1</m:t>
                        </m:r>
                      </m:sub>
                    </m:sSub>
                  </m:oMath>
                </a14:m>
                <a:r>
                  <a:rPr lang="en-US" sz="1600">
                    <a:effectLst/>
                    <a:ea typeface="Calibri" panose="020F0502020204030204" pitchFamily="34" charset="0"/>
                    <a:cs typeface="Times New Roman" panose="02020603050405020304" pitchFamily="18" charset="0"/>
                  </a:rPr>
                  <a:t>) and Older Group (</a:t>
                </a:r>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m:t>
                    </m:r>
                  </m:oMath>
                </a14:m>
                <a:r>
                  <a:rPr lang="en-US" sz="1600">
                    <a:effectLst/>
                    <a:ea typeface="Calibri" panose="020F0502020204030204" pitchFamily="34" charset="0"/>
                    <a:cs typeface="Times New Roman" panose="02020603050405020304" pitchFamily="18" charset="0"/>
                  </a:rPr>
                  <a:t>.</a:t>
                </a:r>
              </a:p>
              <a:p>
                <a:pPr marL="285750" indent="-285750">
                  <a:buClr>
                    <a:srgbClr val="B40000"/>
                  </a:buClr>
                  <a:buFont typeface="Courier New" panose="02070309020205020404" pitchFamily="49" charset="0"/>
                  <a:buChar char="o"/>
                </a:pPr>
                <a:r>
                  <a:rPr lang="en-US" sz="1600">
                    <a:ea typeface="Calibri" panose="020F0502020204030204" pitchFamily="34" charset="0"/>
                    <a:cs typeface="Times New Roman" panose="02020603050405020304" pitchFamily="18" charset="0"/>
                  </a:rPr>
                  <a:t>Individual test for each question (14)</a:t>
                </a:r>
                <a:endParaRPr lang="en-US" sz="1600">
                  <a:effectLst/>
                  <a:ea typeface="Calibri" panose="020F0502020204030204" pitchFamily="34" charset="0"/>
                  <a:cs typeface="Times New Roman" panose="02020603050405020304" pitchFamily="18" charset="0"/>
                </a:endParaRPr>
              </a:p>
              <a:p>
                <a:endParaRPr lang="en-US" sz="1600" b="1"/>
              </a:p>
              <a:p>
                <a:r>
                  <a:rPr lang="en-US" sz="1600" b="1"/>
                  <a:t>Hypotheses</a:t>
                </a:r>
                <a:endParaRPr lang="en-US" sz="1600"/>
              </a:p>
              <a:p>
                <a:pPr marL="285750" indent="-285750">
                  <a:buClr>
                    <a:srgbClr val="B40000"/>
                  </a:buClr>
                  <a:buFont typeface="Courier New" panose="02070309020205020404" pitchFamily="49" charset="0"/>
                  <a:buChar char="o"/>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𝑦𝑜𝑢𝑛𝑔𝑒𝑟</m:t>
                        </m:r>
                      </m:sub>
                    </m:sSub>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𝑜𝑙𝑑𝑒𝑟</m:t>
                        </m:r>
                      </m:sub>
                    </m:sSub>
                    <m:r>
                      <a:rPr lang="en-US" sz="1600" b="0" i="1" smtClean="0">
                        <a:latin typeface="Cambria Math" panose="02040503050406030204" pitchFamily="18" charset="0"/>
                        <a:ea typeface="Cambria Math" panose="02040503050406030204" pitchFamily="18" charset="0"/>
                      </a:rPr>
                      <m:t>=0</m:t>
                    </m:r>
                  </m:oMath>
                </a14:m>
                <a:endParaRPr lang="en-US" sz="1600" b="0" i="1">
                  <a:ea typeface="Cambria Math" panose="02040503050406030204" pitchFamily="18" charset="0"/>
                </a:endParaRPr>
              </a:p>
              <a:p>
                <a:pPr marL="285750" indent="-285750">
                  <a:buClr>
                    <a:srgbClr val="B40000"/>
                  </a:buClr>
                  <a:buFont typeface="Courier New" panose="02070309020205020404" pitchFamily="49" charset="0"/>
                  <a:buChar char="o"/>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𝑦𝑜𝑢𝑛𝑔𝑒𝑟</m:t>
                        </m:r>
                      </m:sub>
                    </m:sSub>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𝑜𝑙𝑑𝑒𝑟</m:t>
                        </m:r>
                      </m:sub>
                    </m:sSub>
                    <m:r>
                      <a:rPr lang="en-US" sz="1600" b="0" i="1" smtClean="0">
                        <a:latin typeface="Cambria Math" panose="02040503050406030204" pitchFamily="18" charset="0"/>
                        <a:ea typeface="Cambria Math" panose="02040503050406030204" pitchFamily="18" charset="0"/>
                      </a:rPr>
                      <m:t>≠0</m:t>
                    </m:r>
                  </m:oMath>
                </a14:m>
                <a:endParaRPr lang="en-US" sz="1600" b="1">
                  <a:ea typeface="Calibri" panose="020F0502020204030204" pitchFamily="34" charset="0"/>
                  <a:cs typeface="Times New Roman" panose="02020603050405020304" pitchFamily="18" charset="0"/>
                </a:endParaRPr>
              </a:p>
              <a:p>
                <a:endParaRPr lang="en-US" sz="1600" b="1">
                  <a:ea typeface="Calibri" panose="020F0502020204030204" pitchFamily="34" charset="0"/>
                  <a:cs typeface="Times New Roman" panose="02020603050405020304" pitchFamily="18" charset="0"/>
                </a:endParaRPr>
              </a:p>
              <a:p>
                <a:r>
                  <a:rPr lang="en-US" sz="1600" b="1">
                    <a:ea typeface="Calibri" panose="020F0502020204030204" pitchFamily="34" charset="0"/>
                    <a:cs typeface="Times New Roman" panose="02020603050405020304" pitchFamily="18" charset="0"/>
                  </a:rPr>
                  <a:t>Conclusion</a:t>
                </a:r>
              </a:p>
              <a:p>
                <a:pPr marL="285750" indent="-285750">
                  <a:buClr>
                    <a:srgbClr val="B40000"/>
                  </a:buClr>
                  <a:buFont typeface="Courier New" panose="02070309020205020404" pitchFamily="49" charset="0"/>
                  <a:buChar char="o"/>
                </a:pPr>
                <a:r>
                  <a:rPr lang="en-US" sz="1600">
                    <a:ea typeface="Calibri" panose="020F0502020204030204" pitchFamily="34" charset="0"/>
                    <a:cs typeface="Times New Roman" panose="02020603050405020304" pitchFamily="18" charset="0"/>
                  </a:rPr>
                  <a:t>The delta score between age groups is not significantly different for any question on the survey, as a result, fail to reject the null hypothesis for any of the 14 questions.</a:t>
                </a:r>
              </a:p>
              <a:p>
                <a:pPr marL="285750" indent="-285750">
                  <a:buClr>
                    <a:srgbClr val="B40000"/>
                  </a:buClr>
                  <a:buFont typeface="Courier New" panose="02070309020205020404" pitchFamily="49" charset="0"/>
                  <a:buChar char="o"/>
                </a:pPr>
                <a:r>
                  <a:rPr lang="en-US" sz="1600">
                    <a:ea typeface="Calibri" panose="020F0502020204030204" pitchFamily="34" charset="0"/>
                    <a:cs typeface="Times New Roman" panose="02020603050405020304" pitchFamily="18" charset="0"/>
                  </a:rPr>
                  <a:t>No age group improved significantly more than the other on any question.</a:t>
                </a:r>
              </a:p>
            </p:txBody>
          </p:sp>
        </mc:Choice>
        <mc:Fallback>
          <p:sp>
            <p:nvSpPr>
              <p:cNvPr id="2" name="TextBox 1">
                <a:extLst>
                  <a:ext uri="{FF2B5EF4-FFF2-40B4-BE49-F238E27FC236}">
                    <a16:creationId xmlns:a16="http://schemas.microsoft.com/office/drawing/2014/main" id="{A637DF5F-426D-CFCB-74F8-68CABCCBB546}"/>
                  </a:ext>
                </a:extLst>
              </p:cNvPr>
              <p:cNvSpPr txBox="1">
                <a:spLocks noRot="1" noChangeAspect="1" noMove="1" noResize="1" noEditPoints="1" noAdjustHandles="1" noChangeArrowheads="1" noChangeShapeType="1" noTextEdit="1"/>
              </p:cNvSpPr>
              <p:nvPr/>
            </p:nvSpPr>
            <p:spPr>
              <a:xfrm>
                <a:off x="499927" y="1281798"/>
                <a:ext cx="5386352" cy="4071884"/>
              </a:xfrm>
              <a:prstGeom prst="rect">
                <a:avLst/>
              </a:prstGeom>
              <a:blipFill>
                <a:blip r:embed="rId5"/>
                <a:stretch>
                  <a:fillRect l="-566" t="-449" r="-452" b="-1048"/>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E0545D4-245B-4BF3-DC17-651207323430}"/>
              </a:ext>
            </a:extLst>
          </p:cNvPr>
          <p:cNvSpPr txBox="1"/>
          <p:nvPr/>
        </p:nvSpPr>
        <p:spPr>
          <a:xfrm>
            <a:off x="10819339" y="1606103"/>
            <a:ext cx="1062182" cy="307777"/>
          </a:xfrm>
          <a:prstGeom prst="rect">
            <a:avLst/>
          </a:prstGeom>
          <a:noFill/>
        </p:spPr>
        <p:txBody>
          <a:bodyPr wrap="square" rtlCol="0">
            <a:spAutoFit/>
          </a:bodyPr>
          <a:lstStyle/>
          <a:p>
            <a:pPr algn="r"/>
            <a:r>
              <a:rPr lang="en-US" sz="1400" i="1"/>
              <a:t>Results</a:t>
            </a:r>
          </a:p>
        </p:txBody>
      </p:sp>
      <p:pic>
        <p:nvPicPr>
          <p:cNvPr id="5" name="Picture 4">
            <a:extLst>
              <a:ext uri="{FF2B5EF4-FFF2-40B4-BE49-F238E27FC236}">
                <a16:creationId xmlns:a16="http://schemas.microsoft.com/office/drawing/2014/main" id="{FF6D263F-8F4E-8D1D-9C17-F583EA1D40E8}"/>
              </a:ext>
            </a:extLst>
          </p:cNvPr>
          <p:cNvPicPr>
            <a:picLocks noChangeAspect="1"/>
          </p:cNvPicPr>
          <p:nvPr/>
        </p:nvPicPr>
        <p:blipFill>
          <a:blip r:embed="rId6"/>
          <a:stretch>
            <a:fillRect/>
          </a:stretch>
        </p:blipFill>
        <p:spPr>
          <a:xfrm>
            <a:off x="6386185" y="1914307"/>
            <a:ext cx="5495336" cy="30293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7E45A78B-F408-FA22-5761-B8742992B571}"/>
              </a:ext>
            </a:extLst>
          </p:cNvPr>
          <p:cNvSpPr txBox="1"/>
          <p:nvPr/>
        </p:nvSpPr>
        <p:spPr>
          <a:xfrm>
            <a:off x="4214670" y="5969485"/>
            <a:ext cx="4343030" cy="430887"/>
          </a:xfrm>
          <a:prstGeom prst="rect">
            <a:avLst/>
          </a:prstGeom>
          <a:noFill/>
        </p:spPr>
        <p:txBody>
          <a:bodyPr wrap="square" rtlCol="0">
            <a:spAutoFit/>
          </a:bodyPr>
          <a:lstStyle/>
          <a:p>
            <a:pPr algn="ctr"/>
            <a:r>
              <a:rPr lang="en-US" sz="1100" b="1" i="1">
                <a:latin typeface="Linux Libertine"/>
                <a:ea typeface="Calibri" panose="020F0502020204030204" pitchFamily="34" charset="0"/>
                <a:cs typeface="Times New Roman" panose="02020603050405020304" pitchFamily="18" charset="0"/>
              </a:rPr>
              <a:t>Note: Delta Score = Post-Test Score – Pre-Test Score</a:t>
            </a:r>
          </a:p>
          <a:p>
            <a:pPr algn="ctr"/>
            <a:r>
              <a:rPr lang="en-US" sz="1100" i="1">
                <a:latin typeface="Linux Libertine"/>
                <a:ea typeface="Calibri" panose="020F0502020204030204" pitchFamily="34" charset="0"/>
                <a:cs typeface="Times New Roman" panose="02020603050405020304" pitchFamily="18" charset="0"/>
              </a:rPr>
              <a:t>The delta score is a measure of the effectiveness of the OGR program.</a:t>
            </a:r>
          </a:p>
        </p:txBody>
      </p:sp>
      <p:sp>
        <p:nvSpPr>
          <p:cNvPr id="9" name="TextBox 8">
            <a:extLst>
              <a:ext uri="{FF2B5EF4-FFF2-40B4-BE49-F238E27FC236}">
                <a16:creationId xmlns:a16="http://schemas.microsoft.com/office/drawing/2014/main" id="{E1B6AD53-17DE-07E0-5809-3BD44B551C21}"/>
              </a:ext>
            </a:extLst>
          </p:cNvPr>
          <p:cNvSpPr txBox="1"/>
          <p:nvPr/>
        </p:nvSpPr>
        <p:spPr>
          <a:xfrm>
            <a:off x="282565" y="188941"/>
            <a:ext cx="6740028" cy="954107"/>
          </a:xfrm>
          <a:prstGeom prst="rect">
            <a:avLst/>
          </a:prstGeom>
          <a:noFill/>
        </p:spPr>
        <p:txBody>
          <a:bodyPr wrap="square">
            <a:spAutoFit/>
          </a:bodyPr>
          <a:lstStyle/>
          <a:p>
            <a:r>
              <a:rPr lang="en-US" sz="2000" b="1">
                <a:solidFill>
                  <a:srgbClr val="B40000"/>
                </a:solidFill>
                <a:effectLst/>
                <a:ea typeface="Calibri" panose="020F0502020204030204" pitchFamily="34" charset="0"/>
                <a:cs typeface="Times New Roman" panose="02020603050405020304" pitchFamily="18" charset="0"/>
              </a:rPr>
              <a:t>Compare Delta Scores Between Age Groups </a:t>
            </a:r>
          </a:p>
          <a:p>
            <a:r>
              <a:rPr lang="en-US">
                <a:solidFill>
                  <a:schemeClr val="tx1">
                    <a:lumMod val="65000"/>
                    <a:lumOff val="35000"/>
                  </a:schemeClr>
                </a:solidFill>
                <a:ea typeface="Calibri" panose="020F0502020204030204" pitchFamily="34" charset="0"/>
              </a:rPr>
              <a:t>For each question, did either age group improve significantly more than the other?</a:t>
            </a:r>
            <a:endParaRPr lang="en-US">
              <a:solidFill>
                <a:schemeClr val="tx1">
                  <a:lumMod val="65000"/>
                  <a:lumOff val="35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9232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E369-892A-12FD-CBED-11DF602C00C8}"/>
              </a:ext>
            </a:extLst>
          </p:cNvPr>
          <p:cNvSpPr>
            <a:spLocks noGrp="1"/>
          </p:cNvSpPr>
          <p:nvPr>
            <p:ph type="title"/>
          </p:nvPr>
        </p:nvSpPr>
        <p:spPr>
          <a:xfrm>
            <a:off x="4657345" y="155448"/>
            <a:ext cx="7238999" cy="1527048"/>
          </a:xfrm>
        </p:spPr>
        <p:txBody>
          <a:bodyPr vert="horz" lIns="91440" tIns="45720" rIns="91440" bIns="45720" rtlCol="0" anchor="b">
            <a:normAutofit/>
          </a:bodyPr>
          <a:lstStyle/>
          <a:p>
            <a:pPr algn="ctr"/>
            <a:r>
              <a:rPr lang="en-US" sz="3000" b="1"/>
              <a:t>Does the race/ethnicity of participants influence the change in score for various questions over time?</a:t>
            </a:r>
          </a:p>
        </p:txBody>
      </p:sp>
      <p:pic>
        <p:nvPicPr>
          <p:cNvPr id="16" name="Picture 13" descr="Yellow and blue symbols">
            <a:extLst>
              <a:ext uri="{FF2B5EF4-FFF2-40B4-BE49-F238E27FC236}">
                <a16:creationId xmlns:a16="http://schemas.microsoft.com/office/drawing/2014/main" id="{78B12510-5F80-381D-8449-850954A9B1DD}"/>
              </a:ext>
            </a:extLst>
          </p:cNvPr>
          <p:cNvPicPr>
            <a:picLocks noChangeAspect="1"/>
          </p:cNvPicPr>
          <p:nvPr/>
        </p:nvPicPr>
        <p:blipFill rotWithShape="1">
          <a:blip r:embed="rId3"/>
          <a:srcRect l="21466" r="26582" b="1"/>
          <a:stretch/>
        </p:blipFill>
        <p:spPr>
          <a:xfrm>
            <a:off x="1" y="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 name="Title 1">
            <a:extLst>
              <a:ext uri="{FF2B5EF4-FFF2-40B4-BE49-F238E27FC236}">
                <a16:creationId xmlns:a16="http://schemas.microsoft.com/office/drawing/2014/main" id="{4C233808-07C9-947F-9F64-24EB595A544A}"/>
              </a:ext>
            </a:extLst>
          </p:cNvPr>
          <p:cNvSpPr txBox="1">
            <a:spLocks/>
          </p:cNvSpPr>
          <p:nvPr/>
        </p:nvSpPr>
        <p:spPr>
          <a:xfrm>
            <a:off x="0" y="155448"/>
            <a:ext cx="3822192" cy="6675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t>Research Topic 2</a:t>
            </a:r>
          </a:p>
        </p:txBody>
      </p:sp>
      <p:cxnSp>
        <p:nvCxnSpPr>
          <p:cNvPr id="5" name="Straight Connector 4">
            <a:extLst>
              <a:ext uri="{FF2B5EF4-FFF2-40B4-BE49-F238E27FC236}">
                <a16:creationId xmlns:a16="http://schemas.microsoft.com/office/drawing/2014/main" id="{7AA75C3D-EB8A-E66A-7DE8-8E6CB8071D3E}"/>
              </a:ext>
            </a:extLst>
          </p:cNvPr>
          <p:cNvCxnSpPr/>
          <p:nvPr/>
        </p:nvCxnSpPr>
        <p:spPr>
          <a:xfrm>
            <a:off x="4889331" y="1837944"/>
            <a:ext cx="6964679" cy="0"/>
          </a:xfrm>
          <a:prstGeom prst="line">
            <a:avLst/>
          </a:prstGeom>
        </p:spPr>
        <p:style>
          <a:lnRef idx="1">
            <a:schemeClr val="accent5"/>
          </a:lnRef>
          <a:fillRef idx="0">
            <a:schemeClr val="accent5"/>
          </a:fillRef>
          <a:effectRef idx="0">
            <a:schemeClr val="accent5"/>
          </a:effectRef>
          <a:fontRef idx="minor">
            <a:schemeClr val="tx1"/>
          </a:fontRef>
        </p:style>
      </p:cxnSp>
      <p:sp>
        <p:nvSpPr>
          <p:cNvPr id="8" name="TextBox 7">
            <a:extLst>
              <a:ext uri="{FF2B5EF4-FFF2-40B4-BE49-F238E27FC236}">
                <a16:creationId xmlns:a16="http://schemas.microsoft.com/office/drawing/2014/main" id="{8C705E2C-01B2-A358-9D78-16511C325949}"/>
              </a:ext>
            </a:extLst>
          </p:cNvPr>
          <p:cNvSpPr txBox="1"/>
          <p:nvPr/>
        </p:nvSpPr>
        <p:spPr>
          <a:xfrm>
            <a:off x="4889331" y="2230011"/>
            <a:ext cx="6964679" cy="1415772"/>
          </a:xfrm>
          <a:prstGeom prst="rect">
            <a:avLst/>
          </a:prstGeom>
          <a:noFill/>
        </p:spPr>
        <p:txBody>
          <a:bodyPr wrap="square" rtlCol="0">
            <a:spAutoFit/>
          </a:bodyPr>
          <a:lstStyle/>
          <a:p>
            <a:pPr marL="342900" indent="-342900">
              <a:buFont typeface="Courier New" panose="02070309020205020404" pitchFamily="49" charset="0"/>
              <a:buChar char="o"/>
            </a:pPr>
            <a:r>
              <a:rPr lang="en-US" sz="2200"/>
              <a:t>One-way ANOVA (per question)</a:t>
            </a:r>
          </a:p>
          <a:p>
            <a:pPr marL="342900" indent="-342900">
              <a:buFont typeface="Courier New" panose="02070309020205020404" pitchFamily="49" charset="0"/>
              <a:buChar char="o"/>
            </a:pPr>
            <a:r>
              <a:rPr lang="en-US" sz="2200"/>
              <a:t>Two-way ANOVA (Race + Question)</a:t>
            </a:r>
          </a:p>
          <a:p>
            <a:pPr marL="342900" indent="-342900">
              <a:buFont typeface="Courier New" panose="02070309020205020404" pitchFamily="49" charset="0"/>
              <a:buChar char="o"/>
            </a:pPr>
            <a:r>
              <a:rPr lang="en-US" sz="2200"/>
              <a:t>One-Way ANOVA (per personality trait) </a:t>
            </a:r>
          </a:p>
          <a:p>
            <a:pPr marL="342900" indent="-342900">
              <a:buFont typeface="Courier New" panose="02070309020205020404" pitchFamily="49" charset="0"/>
              <a:buChar char="o"/>
            </a:pPr>
            <a:endParaRPr lang="en-US"/>
          </a:p>
        </p:txBody>
      </p:sp>
      <p:sp>
        <p:nvSpPr>
          <p:cNvPr id="4" name="TextBox 3">
            <a:extLst>
              <a:ext uri="{FF2B5EF4-FFF2-40B4-BE49-F238E27FC236}">
                <a16:creationId xmlns:a16="http://schemas.microsoft.com/office/drawing/2014/main" id="{91FF5615-98DE-41CD-2789-6E5F293A243E}"/>
              </a:ext>
            </a:extLst>
          </p:cNvPr>
          <p:cNvSpPr txBox="1"/>
          <p:nvPr/>
        </p:nvSpPr>
        <p:spPr>
          <a:xfrm>
            <a:off x="6200155" y="6271665"/>
            <a:ext cx="4343030" cy="430887"/>
          </a:xfrm>
          <a:prstGeom prst="rect">
            <a:avLst/>
          </a:prstGeom>
          <a:noFill/>
        </p:spPr>
        <p:txBody>
          <a:bodyPr wrap="square" rtlCol="0">
            <a:spAutoFit/>
          </a:bodyPr>
          <a:lstStyle/>
          <a:p>
            <a:pPr algn="ctr"/>
            <a:r>
              <a:rPr lang="en-US" sz="1100" b="1" i="1">
                <a:latin typeface="Linux Libertine"/>
                <a:ea typeface="Calibri" panose="020F0502020204030204" pitchFamily="34" charset="0"/>
                <a:cs typeface="Times New Roman" panose="02020603050405020304" pitchFamily="18" charset="0"/>
              </a:rPr>
              <a:t>Note: Delta Score = Post-Test Score – Pre-Test Score</a:t>
            </a:r>
          </a:p>
          <a:p>
            <a:pPr algn="ctr"/>
            <a:r>
              <a:rPr lang="en-US" sz="1100" i="1">
                <a:latin typeface="Linux Libertine"/>
                <a:ea typeface="Calibri" panose="020F0502020204030204" pitchFamily="34" charset="0"/>
                <a:cs typeface="Times New Roman" panose="02020603050405020304" pitchFamily="18" charset="0"/>
              </a:rPr>
              <a:t>The delta score is a measure of the effectiveness of the OGR program.</a:t>
            </a:r>
          </a:p>
        </p:txBody>
      </p:sp>
    </p:spTree>
    <p:extLst>
      <p:ext uri="{BB962C8B-B14F-4D97-AF65-F5344CB8AC3E}">
        <p14:creationId xmlns:p14="http://schemas.microsoft.com/office/powerpoint/2010/main" val="1433033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90">
            <a:extLst>
              <a:ext uri="{FF2B5EF4-FFF2-40B4-BE49-F238E27FC236}">
                <a16:creationId xmlns:a16="http://schemas.microsoft.com/office/drawing/2014/main" id="{7EC37D94-9B67-AD3F-CE47-A7D219B3814E}"/>
              </a:ext>
            </a:extLst>
          </p:cNvPr>
          <p:cNvPicPr>
            <a:picLocks noChangeAspect="1"/>
          </p:cNvPicPr>
          <p:nvPr/>
        </p:nvPicPr>
        <p:blipFill rotWithShape="1">
          <a:blip r:embed="rId3"/>
          <a:srcRect t="10110" b="5620"/>
          <a:stretch/>
        </p:blipFill>
        <p:spPr>
          <a:xfrm>
            <a:off x="4782" y="20185"/>
            <a:ext cx="12191980" cy="6857990"/>
          </a:xfrm>
          <a:prstGeom prst="rect">
            <a:avLst/>
          </a:prstGeom>
        </p:spPr>
      </p:pic>
      <p:sp>
        <p:nvSpPr>
          <p:cNvPr id="114" name="Rectangle 9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7FD4E85A-ACAC-C663-D2C4-D5104D1D1763}"/>
              </a:ext>
            </a:extLst>
          </p:cNvPr>
          <p:cNvPicPr>
            <a:picLocks noChangeAspect="1"/>
          </p:cNvPicPr>
          <p:nvPr/>
        </p:nvPicPr>
        <p:blipFill>
          <a:blip r:embed="rId4"/>
          <a:stretch>
            <a:fillRect/>
          </a:stretch>
        </p:blipFill>
        <p:spPr>
          <a:xfrm>
            <a:off x="-4782" y="6423405"/>
            <a:ext cx="12192000" cy="452239"/>
          </a:xfrm>
          <a:prstGeom prst="rect">
            <a:avLst/>
          </a:prstGeom>
        </p:spPr>
      </p:pic>
      <p:sp>
        <p:nvSpPr>
          <p:cNvPr id="4" name="TextBox 3">
            <a:extLst>
              <a:ext uri="{FF2B5EF4-FFF2-40B4-BE49-F238E27FC236}">
                <a16:creationId xmlns:a16="http://schemas.microsoft.com/office/drawing/2014/main" id="{AE0545D4-245B-4BF3-DC17-651207323430}"/>
              </a:ext>
            </a:extLst>
          </p:cNvPr>
          <p:cNvSpPr txBox="1"/>
          <p:nvPr/>
        </p:nvSpPr>
        <p:spPr>
          <a:xfrm>
            <a:off x="7371095" y="1763717"/>
            <a:ext cx="4572224" cy="261610"/>
          </a:xfrm>
          <a:prstGeom prst="rect">
            <a:avLst/>
          </a:prstGeom>
          <a:noFill/>
        </p:spPr>
        <p:txBody>
          <a:bodyPr wrap="square" rtlCol="0">
            <a:spAutoFit/>
          </a:bodyPr>
          <a:lstStyle/>
          <a:p>
            <a:pPr algn="r"/>
            <a:r>
              <a:rPr lang="en-US" sz="1100" i="1"/>
              <a:t>One-Way ANOVA Results, Treatment = Race/Ethnicity for n Questions</a:t>
            </a:r>
          </a:p>
        </p:txBody>
      </p:sp>
      <p:sp>
        <p:nvSpPr>
          <p:cNvPr id="6" name="TextBox 5">
            <a:extLst>
              <a:ext uri="{FF2B5EF4-FFF2-40B4-BE49-F238E27FC236}">
                <a16:creationId xmlns:a16="http://schemas.microsoft.com/office/drawing/2014/main" id="{7E45A78B-F408-FA22-5761-B8742992B571}"/>
              </a:ext>
            </a:extLst>
          </p:cNvPr>
          <p:cNvSpPr txBox="1"/>
          <p:nvPr/>
        </p:nvSpPr>
        <p:spPr>
          <a:xfrm>
            <a:off x="4214670" y="5969485"/>
            <a:ext cx="4343030" cy="430887"/>
          </a:xfrm>
          <a:prstGeom prst="rect">
            <a:avLst/>
          </a:prstGeom>
          <a:noFill/>
        </p:spPr>
        <p:txBody>
          <a:bodyPr wrap="square" rtlCol="0">
            <a:spAutoFit/>
          </a:bodyPr>
          <a:lstStyle/>
          <a:p>
            <a:pPr algn="ctr"/>
            <a:r>
              <a:rPr lang="en-US" sz="1100" b="1" i="1">
                <a:latin typeface="Linux Libertine"/>
                <a:ea typeface="Calibri" panose="020F0502020204030204" pitchFamily="34" charset="0"/>
                <a:cs typeface="Times New Roman" panose="02020603050405020304" pitchFamily="18" charset="0"/>
              </a:rPr>
              <a:t>Note: Delta Score = Post-Test Score – Pre-Test Score</a:t>
            </a:r>
          </a:p>
          <a:p>
            <a:pPr algn="ctr"/>
            <a:r>
              <a:rPr lang="en-US" sz="1100" i="1">
                <a:latin typeface="Linux Libertine"/>
                <a:ea typeface="Calibri" panose="020F0502020204030204" pitchFamily="34" charset="0"/>
                <a:cs typeface="Times New Roman" panose="02020603050405020304" pitchFamily="18" charset="0"/>
              </a:rPr>
              <a:t>The delta score is a measure of the effectiveness of the OGR program.</a:t>
            </a:r>
          </a:p>
        </p:txBody>
      </p:sp>
      <p:sp>
        <p:nvSpPr>
          <p:cNvPr id="7" name="TextBox 6">
            <a:extLst>
              <a:ext uri="{FF2B5EF4-FFF2-40B4-BE49-F238E27FC236}">
                <a16:creationId xmlns:a16="http://schemas.microsoft.com/office/drawing/2014/main" id="{755B1AF3-4876-49AF-A460-B43694929442}"/>
              </a:ext>
            </a:extLst>
          </p:cNvPr>
          <p:cNvSpPr txBox="1"/>
          <p:nvPr/>
        </p:nvSpPr>
        <p:spPr>
          <a:xfrm>
            <a:off x="364678" y="220991"/>
            <a:ext cx="7535738" cy="954107"/>
          </a:xfrm>
          <a:prstGeom prst="rect">
            <a:avLst/>
          </a:prstGeom>
          <a:noFill/>
        </p:spPr>
        <p:txBody>
          <a:bodyPr wrap="square">
            <a:spAutoFit/>
          </a:bodyPr>
          <a:lstStyle/>
          <a:p>
            <a:r>
              <a:rPr lang="en-US" sz="2000" b="1">
                <a:solidFill>
                  <a:srgbClr val="B40000"/>
                </a:solidFill>
              </a:rPr>
              <a:t>One-way ANOVA (per question)</a:t>
            </a:r>
          </a:p>
          <a:p>
            <a:r>
              <a:rPr lang="en-US">
                <a:solidFill>
                  <a:schemeClr val="tx1">
                    <a:lumMod val="65000"/>
                    <a:lumOff val="35000"/>
                  </a:schemeClr>
                </a:solidFill>
              </a:rPr>
              <a:t>For each question, is there a significant difference in the delta scores between each race/ethnicity?</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2FDABD7-CDEB-6F14-45E8-26A71542C5C7}"/>
                  </a:ext>
                </a:extLst>
              </p:cNvPr>
              <p:cNvSpPr txBox="1"/>
              <p:nvPr/>
            </p:nvSpPr>
            <p:spPr>
              <a:xfrm>
                <a:off x="539024" y="1802575"/>
                <a:ext cx="5980647" cy="3293209"/>
              </a:xfrm>
              <a:prstGeom prst="rect">
                <a:avLst/>
              </a:prstGeom>
              <a:noFill/>
            </p:spPr>
            <p:txBody>
              <a:bodyPr wrap="square">
                <a:spAutoFit/>
              </a:bodyPr>
              <a:lstStyle/>
              <a:p>
                <a:r>
                  <a:rPr lang="en-US" sz="1600" b="1">
                    <a:latin typeface="Linux Libertine"/>
                    <a:ea typeface="Calibri" panose="020F0502020204030204" pitchFamily="34" charset="0"/>
                    <a:cs typeface="Times New Roman" panose="02020603050405020304" pitchFamily="18" charset="0"/>
                  </a:rPr>
                  <a:t>Test</a:t>
                </a:r>
              </a:p>
              <a:p>
                <a:pPr marL="285750" indent="-285750">
                  <a:buFont typeface="Courier New" panose="02070309020205020404" pitchFamily="49" charset="0"/>
                  <a:buChar char="o"/>
                </a:pPr>
                <a:r>
                  <a:rPr lang="en-US" sz="1600">
                    <a:latin typeface="Linux Libertine"/>
                    <a:ea typeface="Calibri" panose="020F0502020204030204" pitchFamily="34" charset="0"/>
                    <a:cs typeface="Times New Roman" panose="02020603050405020304" pitchFamily="18" charset="0"/>
                  </a:rPr>
                  <a:t>One-way ANOVA test about the means between the delta scores for the different racial identities</a:t>
                </a:r>
                <a:endParaRPr lang="en-US" sz="1600">
                  <a:effectLst/>
                  <a:latin typeface="Linux Libertine"/>
                  <a:ea typeface="Calibri" panose="020F0502020204030204" pitchFamily="34" charset="0"/>
                  <a:cs typeface="Times New Roman" panose="02020603050405020304" pitchFamily="18" charset="0"/>
                </a:endParaRPr>
              </a:p>
              <a:p>
                <a:endParaRPr lang="en-US" sz="1600" b="1"/>
              </a:p>
              <a:p>
                <a:r>
                  <a:rPr lang="en-US" sz="1600" b="1"/>
                  <a:t>Hypotheses</a:t>
                </a:r>
                <a:endParaRPr lang="en-US"/>
              </a:p>
              <a:p>
                <a:pPr marL="285750" indent="-285750">
                  <a:buFont typeface="Courier New" panose="02070309020205020404" pitchFamily="49" charset="0"/>
                  <a:buChar char="o"/>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𝑐𝑎𝑢𝑐𝑎𝑠𝑖𝑎𝑛</m:t>
                        </m:r>
                      </m:sub>
                    </m:sSub>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𝐵𝑙𝑎𝑐𝑘</m:t>
                        </m:r>
                      </m:sub>
                    </m:sSub>
                    <m:r>
                      <a:rPr lang="en-US" sz="1600" i="1">
                        <a:latin typeface="Cambria Math" panose="02040503050406030204" pitchFamily="18" charset="0"/>
                        <a:ea typeface="Cambria Math" panose="02040503050406030204" pitchFamily="18" charset="0"/>
                      </a:rPr>
                      <m:t>=</m:t>
                    </m:r>
                  </m:oMath>
                </a14:m>
                <a:r>
                  <a:rPr lang="en-US" sz="1600" b="0" i="1">
                    <a:latin typeface="Cambria Math" panose="02040503050406030204" pitchFamily="18" charset="0"/>
                    <a:ea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𝑚𝑢𝑙𝑡𝑖</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𝑟𝑎𝑐𝑖𝑎𝑙</m:t>
                        </m:r>
                      </m:sub>
                    </m:sSub>
                    <m:r>
                      <a:rPr lang="en-US" sz="1600" i="1">
                        <a:latin typeface="Cambria Math" panose="02040503050406030204" pitchFamily="18" charset="0"/>
                        <a:ea typeface="Cambria Math" panose="02040503050406030204" pitchFamily="18" charset="0"/>
                      </a:rPr>
                      <m:t>=</m:t>
                    </m:r>
                  </m:oMath>
                </a14:m>
                <a:r>
                  <a:rPr lang="en-US" sz="1600" b="0" i="1">
                    <a:latin typeface="Cambria Math" panose="02040503050406030204" pitchFamily="18" charset="0"/>
                    <a:ea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𝑜𝑡h𝑒𝑟</m:t>
                        </m:r>
                      </m:sub>
                    </m:sSub>
                  </m:oMath>
                </a14:m>
                <a:endParaRPr lang="en-US" sz="1600" b="0" i="1">
                  <a:latin typeface="Cambria Math" panose="02040503050406030204" pitchFamily="18" charset="0"/>
                  <a:ea typeface="Cambria Math" panose="02040503050406030204" pitchFamily="18" charset="0"/>
                </a:endParaRPr>
              </a:p>
              <a:p>
                <a:pPr marL="285750" indent="-285750">
                  <a:buFont typeface="Courier New" panose="02070309020205020404" pitchFamily="49" charset="0"/>
                  <a:buChar char="o"/>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𝑛𝑜𝑡</m:t>
                    </m:r>
                    <m:r>
                      <a:rPr lang="en-US" sz="1600" b="0" i="1" smtClean="0">
                        <a:latin typeface="Cambria Math" panose="02040503050406030204" pitchFamily="18" charset="0"/>
                      </a:rPr>
                      <m:t> </m:t>
                    </m:r>
                    <m:r>
                      <a:rPr lang="en-US" sz="1600" b="0" i="1" smtClean="0">
                        <a:latin typeface="Cambria Math" panose="02040503050406030204" pitchFamily="18" charset="0"/>
                      </a:rPr>
                      <m:t>𝑎𝑙𝑙</m:t>
                    </m:r>
                    <m:r>
                      <a:rPr lang="en-US" sz="1600" b="0" i="1" smtClean="0">
                        <a:latin typeface="Cambria Math" panose="02040503050406030204" pitchFamily="18" charset="0"/>
                      </a:rPr>
                      <m:t> </m:t>
                    </m:r>
                    <m:r>
                      <a:rPr lang="en-US" sz="1600" b="0" i="1" smtClean="0">
                        <a:latin typeface="Cambria Math" panose="02040503050406030204" pitchFamily="18" charset="0"/>
                      </a:rPr>
                      <m:t>𝑝𝑜𝑝𝑢𝑙𝑎𝑡𝑖𝑜𝑛</m:t>
                    </m:r>
                    <m:r>
                      <a:rPr lang="en-US" sz="1600" b="0" i="1" smtClean="0">
                        <a:latin typeface="Cambria Math" panose="02040503050406030204" pitchFamily="18" charset="0"/>
                      </a:rPr>
                      <m:t> </m:t>
                    </m:r>
                    <m:r>
                      <a:rPr lang="en-US" sz="1600" b="0" i="1" smtClean="0">
                        <a:latin typeface="Cambria Math" panose="02040503050406030204" pitchFamily="18" charset="0"/>
                      </a:rPr>
                      <m:t>𝑚𝑒𝑎𝑛𝑠</m:t>
                    </m:r>
                    <m:r>
                      <a:rPr lang="en-US" sz="1600" b="0" i="1" smtClean="0">
                        <a:latin typeface="Cambria Math" panose="02040503050406030204" pitchFamily="18" charset="0"/>
                      </a:rPr>
                      <m:t> </m:t>
                    </m:r>
                    <m:r>
                      <a:rPr lang="en-US" sz="1600" b="0" i="1" smtClean="0">
                        <a:latin typeface="Cambria Math" panose="02040503050406030204" pitchFamily="18" charset="0"/>
                      </a:rPr>
                      <m:t>𝑎𝑟𝑒</m:t>
                    </m:r>
                    <m:r>
                      <a:rPr lang="en-US" sz="1600" b="0" i="1" smtClean="0">
                        <a:latin typeface="Cambria Math" panose="02040503050406030204" pitchFamily="18" charset="0"/>
                      </a:rPr>
                      <m:t> </m:t>
                    </m:r>
                    <m:r>
                      <a:rPr lang="en-US" sz="1600" b="0" i="1" smtClean="0">
                        <a:latin typeface="Cambria Math" panose="02040503050406030204" pitchFamily="18" charset="0"/>
                      </a:rPr>
                      <m:t>𝑒𝑞𝑢𝑎𝑙</m:t>
                    </m:r>
                  </m:oMath>
                </a14:m>
                <a:endParaRPr lang="en-US" sz="1600" b="0" i="1">
                  <a:latin typeface="Cambria Math" panose="02040503050406030204" pitchFamily="18" charset="0"/>
                  <a:ea typeface="Cambria Math" panose="02040503050406030204" pitchFamily="18" charset="0"/>
                </a:endParaRPr>
              </a:p>
              <a:p>
                <a:pPr marL="285750" indent="-285750">
                  <a:buFontTx/>
                  <a:buChar char="-"/>
                </a:pPr>
                <a:endParaRPr lang="en-US" sz="1600" i="1">
                  <a:latin typeface="Cambria Math" panose="02040503050406030204" pitchFamily="18" charset="0"/>
                  <a:ea typeface="Cambria Math" panose="02040503050406030204" pitchFamily="18" charset="0"/>
                </a:endParaRPr>
              </a:p>
              <a:p>
                <a:r>
                  <a:rPr lang="en-US" sz="1600" b="1">
                    <a:latin typeface="Linux Libertine"/>
                    <a:ea typeface="Calibri" panose="020F0502020204030204" pitchFamily="34" charset="0"/>
                    <a:cs typeface="Times New Roman" panose="02020603050405020304" pitchFamily="18" charset="0"/>
                  </a:rPr>
                  <a:t>Results</a:t>
                </a:r>
              </a:p>
              <a:p>
                <a:pPr marL="285750" indent="-285750">
                  <a:buFont typeface="Courier New" panose="02070309020205020404" pitchFamily="49" charset="0"/>
                  <a:buChar char="o"/>
                </a:pPr>
                <a:r>
                  <a:rPr lang="en-US" sz="1600">
                    <a:latin typeface="Linux Libertine"/>
                    <a:ea typeface="Calibri" panose="020F0502020204030204" pitchFamily="34" charset="0"/>
                    <a:cs typeface="Times New Roman" panose="02020603050405020304" pitchFamily="18" charset="0"/>
                  </a:rPr>
                  <a:t>There is not a statistically significant difference between the delta scores for all the groups, meaning we cannot reject the null hypothesis</a:t>
                </a:r>
              </a:p>
              <a:p>
                <a:endParaRPr lang="en-US" sz="1600" b="0" i="1">
                  <a:latin typeface="Cambria Math" panose="02040503050406030204" pitchFamily="18" charset="0"/>
                  <a:ea typeface="Cambria Math" panose="02040503050406030204" pitchFamily="18" charset="0"/>
                </a:endParaRPr>
              </a:p>
            </p:txBody>
          </p:sp>
        </mc:Choice>
        <mc:Fallback>
          <p:sp>
            <p:nvSpPr>
              <p:cNvPr id="8" name="TextBox 7">
                <a:extLst>
                  <a:ext uri="{FF2B5EF4-FFF2-40B4-BE49-F238E27FC236}">
                    <a16:creationId xmlns:a16="http://schemas.microsoft.com/office/drawing/2014/main" id="{52FDABD7-CDEB-6F14-45E8-26A71542C5C7}"/>
                  </a:ext>
                </a:extLst>
              </p:cNvPr>
              <p:cNvSpPr txBox="1">
                <a:spLocks noRot="1" noChangeAspect="1" noMove="1" noResize="1" noEditPoints="1" noAdjustHandles="1" noChangeArrowheads="1" noChangeShapeType="1" noTextEdit="1"/>
              </p:cNvSpPr>
              <p:nvPr/>
            </p:nvSpPr>
            <p:spPr>
              <a:xfrm>
                <a:off x="539024" y="1802575"/>
                <a:ext cx="5980647" cy="3293209"/>
              </a:xfrm>
              <a:prstGeom prst="rect">
                <a:avLst/>
              </a:prstGeom>
              <a:blipFill>
                <a:blip r:embed="rId5"/>
                <a:stretch>
                  <a:fillRect l="-510" t="-741" r="-612"/>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26244160-F4A4-ED0E-3B62-B3EB11AD4C98}"/>
              </a:ext>
            </a:extLst>
          </p:cNvPr>
          <p:cNvPicPr>
            <a:picLocks noChangeAspect="1"/>
          </p:cNvPicPr>
          <p:nvPr/>
        </p:nvPicPr>
        <p:blipFill>
          <a:blip r:embed="rId6"/>
          <a:stretch>
            <a:fillRect/>
          </a:stretch>
        </p:blipFill>
        <p:spPr>
          <a:xfrm>
            <a:off x="6858001" y="2048098"/>
            <a:ext cx="5085318" cy="28566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136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90">
            <a:extLst>
              <a:ext uri="{FF2B5EF4-FFF2-40B4-BE49-F238E27FC236}">
                <a16:creationId xmlns:a16="http://schemas.microsoft.com/office/drawing/2014/main" id="{7EC37D94-9B67-AD3F-CE47-A7D219B3814E}"/>
              </a:ext>
            </a:extLst>
          </p:cNvPr>
          <p:cNvPicPr>
            <a:picLocks noChangeAspect="1"/>
          </p:cNvPicPr>
          <p:nvPr/>
        </p:nvPicPr>
        <p:blipFill rotWithShape="1">
          <a:blip r:embed="rId3"/>
          <a:srcRect t="10110" b="5620"/>
          <a:stretch/>
        </p:blipFill>
        <p:spPr>
          <a:xfrm>
            <a:off x="4782" y="20185"/>
            <a:ext cx="12191980" cy="6857990"/>
          </a:xfrm>
          <a:prstGeom prst="rect">
            <a:avLst/>
          </a:prstGeom>
        </p:spPr>
      </p:pic>
      <p:sp>
        <p:nvSpPr>
          <p:cNvPr id="114" name="Rectangle 9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7FD4E85A-ACAC-C663-D2C4-D5104D1D1763}"/>
              </a:ext>
            </a:extLst>
          </p:cNvPr>
          <p:cNvPicPr>
            <a:picLocks noChangeAspect="1"/>
          </p:cNvPicPr>
          <p:nvPr/>
        </p:nvPicPr>
        <p:blipFill>
          <a:blip r:embed="rId4"/>
          <a:stretch>
            <a:fillRect/>
          </a:stretch>
        </p:blipFill>
        <p:spPr>
          <a:xfrm>
            <a:off x="-4782" y="6423405"/>
            <a:ext cx="12192000" cy="452239"/>
          </a:xfrm>
          <a:prstGeom prst="rect">
            <a:avLst/>
          </a:prstGeom>
        </p:spPr>
      </p:pic>
      <p:sp>
        <p:nvSpPr>
          <p:cNvPr id="6" name="TextBox 5">
            <a:extLst>
              <a:ext uri="{FF2B5EF4-FFF2-40B4-BE49-F238E27FC236}">
                <a16:creationId xmlns:a16="http://schemas.microsoft.com/office/drawing/2014/main" id="{7E45A78B-F408-FA22-5761-B8742992B571}"/>
              </a:ext>
            </a:extLst>
          </p:cNvPr>
          <p:cNvSpPr txBox="1"/>
          <p:nvPr/>
        </p:nvSpPr>
        <p:spPr>
          <a:xfrm>
            <a:off x="4214670" y="5969485"/>
            <a:ext cx="4343030" cy="430887"/>
          </a:xfrm>
          <a:prstGeom prst="rect">
            <a:avLst/>
          </a:prstGeom>
          <a:noFill/>
        </p:spPr>
        <p:txBody>
          <a:bodyPr wrap="square" rtlCol="0">
            <a:spAutoFit/>
          </a:bodyPr>
          <a:lstStyle/>
          <a:p>
            <a:pPr algn="ctr"/>
            <a:r>
              <a:rPr lang="en-US" sz="1100" b="1" i="1">
                <a:latin typeface="Linux Libertine"/>
                <a:ea typeface="Calibri" panose="020F0502020204030204" pitchFamily="34" charset="0"/>
                <a:cs typeface="Times New Roman" panose="02020603050405020304" pitchFamily="18" charset="0"/>
              </a:rPr>
              <a:t>Note: Delta Score = Post-Test Score – Pre-Test Score</a:t>
            </a:r>
          </a:p>
          <a:p>
            <a:pPr algn="ctr"/>
            <a:r>
              <a:rPr lang="en-US" sz="1100" i="1">
                <a:latin typeface="Linux Libertine"/>
                <a:ea typeface="Calibri" panose="020F0502020204030204" pitchFamily="34" charset="0"/>
                <a:cs typeface="Times New Roman" panose="02020603050405020304" pitchFamily="18" charset="0"/>
              </a:rPr>
              <a:t>The delta score is a measure of the effectiveness of the OGR program.</a:t>
            </a:r>
          </a:p>
        </p:txBody>
      </p:sp>
      <p:sp>
        <p:nvSpPr>
          <p:cNvPr id="7" name="TextBox 6">
            <a:extLst>
              <a:ext uri="{FF2B5EF4-FFF2-40B4-BE49-F238E27FC236}">
                <a16:creationId xmlns:a16="http://schemas.microsoft.com/office/drawing/2014/main" id="{755B1AF3-4876-49AF-A460-B43694929442}"/>
              </a:ext>
            </a:extLst>
          </p:cNvPr>
          <p:cNvSpPr txBox="1"/>
          <p:nvPr/>
        </p:nvSpPr>
        <p:spPr>
          <a:xfrm>
            <a:off x="364678" y="220991"/>
            <a:ext cx="7499162" cy="1261884"/>
          </a:xfrm>
          <a:prstGeom prst="rect">
            <a:avLst/>
          </a:prstGeom>
          <a:noFill/>
        </p:spPr>
        <p:txBody>
          <a:bodyPr wrap="square">
            <a:spAutoFit/>
          </a:bodyPr>
          <a:lstStyle/>
          <a:p>
            <a:r>
              <a:rPr lang="en-US" sz="2000" b="1">
                <a:solidFill>
                  <a:srgbClr val="B40000"/>
                </a:solidFill>
              </a:rPr>
              <a:t>Two-Way ANOVA (Race + Question)</a:t>
            </a:r>
          </a:p>
          <a:p>
            <a:r>
              <a:rPr lang="en-US">
                <a:solidFill>
                  <a:schemeClr val="tx1">
                    <a:lumMod val="65000"/>
                    <a:lumOff val="35000"/>
                  </a:schemeClr>
                </a:solidFill>
              </a:rPr>
              <a:t>Test if race and question (and the interaction of race + question) have a significant effect on the delta scores</a:t>
            </a:r>
          </a:p>
          <a:p>
            <a:endParaRPr lang="en-US" sz="2000">
              <a:solidFill>
                <a:srgbClr val="B40000"/>
              </a:solidFill>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0D999E7-2E64-4343-84C7-A3F89BFD75B7}"/>
                  </a:ext>
                </a:extLst>
              </p:cNvPr>
              <p:cNvSpPr txBox="1"/>
              <p:nvPr/>
            </p:nvSpPr>
            <p:spPr>
              <a:xfrm>
                <a:off x="593889" y="1448630"/>
                <a:ext cx="4993370" cy="3785652"/>
              </a:xfrm>
              <a:prstGeom prst="rect">
                <a:avLst/>
              </a:prstGeom>
              <a:noFill/>
            </p:spPr>
            <p:txBody>
              <a:bodyPr wrap="square" rtlCol="0">
                <a:spAutoFit/>
              </a:bodyPr>
              <a:lstStyle/>
              <a:p>
                <a:r>
                  <a:rPr lang="en-US" sz="1600" b="1">
                    <a:latin typeface="Linux Libertine"/>
                    <a:ea typeface="Calibri" panose="020F0502020204030204" pitchFamily="34" charset="0"/>
                    <a:cs typeface="Times New Roman" panose="02020603050405020304" pitchFamily="18" charset="0"/>
                  </a:rPr>
                  <a:t>Test</a:t>
                </a:r>
              </a:p>
              <a:p>
                <a:pPr marL="285750" indent="-285750">
                  <a:buFont typeface="Courier New" panose="02070309020205020404" pitchFamily="49" charset="0"/>
                  <a:buChar char="o"/>
                </a:pPr>
                <a:r>
                  <a:rPr lang="en-US" sz="1600">
                    <a:latin typeface="Linux Libertine"/>
                    <a:ea typeface="Calibri" panose="020F0502020204030204" pitchFamily="34" charset="0"/>
                    <a:cs typeface="Times New Roman" panose="02020603050405020304" pitchFamily="18" charset="0"/>
                  </a:rPr>
                  <a:t>Two-Factor Experiment about the means between the delta scores for the different racial identities</a:t>
                </a:r>
              </a:p>
              <a:p>
                <a:pPr marL="285750" indent="-285750">
                  <a:buFontTx/>
                  <a:buChar char="-"/>
                </a:pPr>
                <a:endParaRPr lang="en-US" sz="1600">
                  <a:effectLst/>
                  <a:latin typeface="Linux Libertine"/>
                  <a:ea typeface="Calibri" panose="020F0502020204030204" pitchFamily="34" charset="0"/>
                  <a:cs typeface="Times New Roman" panose="02020603050405020304" pitchFamily="18" charset="0"/>
                </a:endParaRPr>
              </a:p>
              <a:p>
                <a:r>
                  <a:rPr lang="en-US" sz="1600" b="1"/>
                  <a:t>Hypotheses</a:t>
                </a:r>
                <a:endParaRPr lang="en-US" sz="1600"/>
              </a:p>
              <a:p>
                <a:pPr marL="285750" indent="-285750">
                  <a:buFont typeface="Courier New" panose="02070309020205020404" pitchFamily="49" charset="0"/>
                  <a:buChar char="o"/>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𝑐𝑎𝑢𝑐𝑎𝑠𝑖𝑎𝑛</m:t>
                        </m:r>
                      </m:sub>
                    </m:sSub>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𝐵𝑙𝑎𝑐𝑘</m:t>
                        </m:r>
                      </m:sub>
                    </m:sSub>
                    <m:r>
                      <a:rPr lang="en-US" sz="1600" i="1">
                        <a:latin typeface="Cambria Math" panose="02040503050406030204" pitchFamily="18" charset="0"/>
                        <a:ea typeface="Cambria Math" panose="02040503050406030204" pitchFamily="18" charset="0"/>
                      </a:rPr>
                      <m:t>=</m:t>
                    </m:r>
                  </m:oMath>
                </a14:m>
                <a:r>
                  <a:rPr lang="en-US" sz="1600" b="0" i="1">
                    <a:latin typeface="Cambria Math" panose="02040503050406030204" pitchFamily="18" charset="0"/>
                    <a:ea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𝑚𝑢𝑙𝑡𝑖</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𝑟𝑎𝑐𝑖𝑎𝑙</m:t>
                        </m:r>
                      </m:sub>
                    </m:sSub>
                    <m:r>
                      <a:rPr lang="en-US" sz="1600" i="1">
                        <a:latin typeface="Cambria Math" panose="02040503050406030204" pitchFamily="18" charset="0"/>
                        <a:ea typeface="Cambria Math" panose="02040503050406030204" pitchFamily="18" charset="0"/>
                      </a:rPr>
                      <m:t>=</m:t>
                    </m:r>
                  </m:oMath>
                </a14:m>
                <a:r>
                  <a:rPr lang="en-US" sz="1600" b="0" i="1">
                    <a:latin typeface="Cambria Math" panose="02040503050406030204" pitchFamily="18" charset="0"/>
                    <a:ea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𝑜𝑡h𝑒𝑟</m:t>
                        </m:r>
                      </m:sub>
                    </m:sSub>
                  </m:oMath>
                </a14:m>
                <a:endParaRPr lang="en-US" sz="1600" b="0" i="1">
                  <a:latin typeface="Cambria Math" panose="02040503050406030204" pitchFamily="18" charset="0"/>
                  <a:ea typeface="Cambria Math" panose="02040503050406030204" pitchFamily="18" charset="0"/>
                </a:endParaRPr>
              </a:p>
              <a:p>
                <a:pPr marL="285750" indent="-285750">
                  <a:buFont typeface="Courier New" panose="02070309020205020404" pitchFamily="49" charset="0"/>
                  <a:buChar char="o"/>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𝑛𝑜𝑡</m:t>
                    </m:r>
                    <m:r>
                      <a:rPr lang="en-US" sz="1600" b="0" i="1" smtClean="0">
                        <a:latin typeface="Cambria Math" panose="02040503050406030204" pitchFamily="18" charset="0"/>
                      </a:rPr>
                      <m:t> </m:t>
                    </m:r>
                    <m:r>
                      <a:rPr lang="en-US" sz="1600" b="0" i="1" smtClean="0">
                        <a:latin typeface="Cambria Math" panose="02040503050406030204" pitchFamily="18" charset="0"/>
                      </a:rPr>
                      <m:t>𝑎𝑙𝑙</m:t>
                    </m:r>
                    <m:r>
                      <a:rPr lang="en-US" sz="1600" b="0" i="1" smtClean="0">
                        <a:latin typeface="Cambria Math" panose="02040503050406030204" pitchFamily="18" charset="0"/>
                      </a:rPr>
                      <m:t> </m:t>
                    </m:r>
                    <m:r>
                      <a:rPr lang="en-US" sz="1600" b="0" i="1" smtClean="0">
                        <a:latin typeface="Cambria Math" panose="02040503050406030204" pitchFamily="18" charset="0"/>
                      </a:rPr>
                      <m:t>𝑝𝑜𝑝𝑢𝑙𝑎𝑡𝑖𝑜𝑛</m:t>
                    </m:r>
                    <m:r>
                      <a:rPr lang="en-US" sz="1600" b="0" i="1" smtClean="0">
                        <a:latin typeface="Cambria Math" panose="02040503050406030204" pitchFamily="18" charset="0"/>
                      </a:rPr>
                      <m:t> </m:t>
                    </m:r>
                    <m:r>
                      <a:rPr lang="en-US" sz="1600" b="0" i="1" smtClean="0">
                        <a:latin typeface="Cambria Math" panose="02040503050406030204" pitchFamily="18" charset="0"/>
                      </a:rPr>
                      <m:t>𝑚𝑒𝑎𝑛𝑠</m:t>
                    </m:r>
                    <m:r>
                      <a:rPr lang="en-US" sz="1600" b="0" i="1" smtClean="0">
                        <a:latin typeface="Cambria Math" panose="02040503050406030204" pitchFamily="18" charset="0"/>
                      </a:rPr>
                      <m:t> </m:t>
                    </m:r>
                    <m:r>
                      <a:rPr lang="en-US" sz="1600" b="0" i="1" smtClean="0">
                        <a:latin typeface="Cambria Math" panose="02040503050406030204" pitchFamily="18" charset="0"/>
                      </a:rPr>
                      <m:t>𝑎𝑟𝑒</m:t>
                    </m:r>
                    <m:r>
                      <a:rPr lang="en-US" sz="1600" b="0" i="1" smtClean="0">
                        <a:latin typeface="Cambria Math" panose="02040503050406030204" pitchFamily="18" charset="0"/>
                      </a:rPr>
                      <m:t> </m:t>
                    </m:r>
                    <m:r>
                      <a:rPr lang="en-US" sz="1600" b="0" i="1" smtClean="0">
                        <a:latin typeface="Cambria Math" panose="02040503050406030204" pitchFamily="18" charset="0"/>
                      </a:rPr>
                      <m:t>𝑒𝑞𝑢𝑎𝑙</m:t>
                    </m:r>
                  </m:oMath>
                </a14:m>
                <a:endParaRPr lang="en-US" sz="1600" b="0" i="1">
                  <a:latin typeface="Cambria Math" panose="02040503050406030204" pitchFamily="18" charset="0"/>
                </a:endParaRPr>
              </a:p>
              <a:p>
                <a:pPr marL="285750" indent="-285750">
                  <a:buFontTx/>
                  <a:buChar char="-"/>
                </a:pPr>
                <a:endParaRPr lang="en-US" sz="1600" b="0" i="1">
                  <a:latin typeface="Cambria Math" panose="02040503050406030204" pitchFamily="18" charset="0"/>
                  <a:ea typeface="Cambria Math" panose="02040503050406030204" pitchFamily="18" charset="0"/>
                </a:endParaRPr>
              </a:p>
              <a:p>
                <a:r>
                  <a:rPr lang="en-US" sz="1600" b="1">
                    <a:latin typeface="Linux Libertine"/>
                    <a:ea typeface="Calibri" panose="020F0502020204030204" pitchFamily="34" charset="0"/>
                    <a:cs typeface="Times New Roman" panose="02020603050405020304" pitchFamily="18" charset="0"/>
                  </a:rPr>
                  <a:t>Results</a:t>
                </a:r>
              </a:p>
              <a:p>
                <a:pPr marL="285750" indent="-285750">
                  <a:buFont typeface="Courier New" panose="02070309020205020404" pitchFamily="49" charset="0"/>
                  <a:buChar char="o"/>
                </a:pPr>
                <a:r>
                  <a:rPr lang="en-US" sz="1600">
                    <a:latin typeface="Linux Libertine"/>
                    <a:ea typeface="Calibri" panose="020F0502020204030204" pitchFamily="34" charset="0"/>
                    <a:cs typeface="Times New Roman" panose="02020603050405020304" pitchFamily="18" charset="0"/>
                  </a:rPr>
                  <a:t>There is a difference in average delta scores by racial groups</a:t>
                </a:r>
              </a:p>
              <a:p>
                <a:pPr marL="285750" indent="-285750">
                  <a:buFont typeface="Courier New" panose="02070309020205020404" pitchFamily="49" charset="0"/>
                  <a:buChar char="o"/>
                </a:pPr>
                <a:r>
                  <a:rPr lang="en-US" sz="1600">
                    <a:latin typeface="Linux Libertine"/>
                    <a:ea typeface="Calibri" panose="020F0502020204030204" pitchFamily="34" charset="0"/>
                    <a:cs typeface="Times New Roman" panose="02020603050405020304" pitchFamily="18" charset="0"/>
                  </a:rPr>
                  <a:t>There is a difference in average delta scores by questions</a:t>
                </a:r>
              </a:p>
              <a:p>
                <a:pPr marL="285750" indent="-285750">
                  <a:buFont typeface="Courier New" panose="02070309020205020404" pitchFamily="49" charset="0"/>
                  <a:buChar char="o"/>
                </a:pPr>
                <a:r>
                  <a:rPr lang="en-US" sz="1600">
                    <a:latin typeface="Linux Libertine"/>
                    <a:ea typeface="Calibri" panose="020F0502020204030204" pitchFamily="34" charset="0"/>
                    <a:cs typeface="Times New Roman" panose="02020603050405020304" pitchFamily="18" charset="0"/>
                  </a:rPr>
                  <a:t>Interaction between racial identity and the questions is </a:t>
                </a:r>
                <a:r>
                  <a:rPr lang="en-US" sz="1600" b="1" u="sng">
                    <a:latin typeface="Linux Libertine"/>
                    <a:ea typeface="Calibri" panose="020F0502020204030204" pitchFamily="34" charset="0"/>
                    <a:cs typeface="Times New Roman" panose="02020603050405020304" pitchFamily="18" charset="0"/>
                  </a:rPr>
                  <a:t>not significant</a:t>
                </a:r>
              </a:p>
            </p:txBody>
          </p:sp>
        </mc:Choice>
        <mc:Fallback>
          <p:sp>
            <p:nvSpPr>
              <p:cNvPr id="3" name="TextBox 2">
                <a:extLst>
                  <a:ext uri="{FF2B5EF4-FFF2-40B4-BE49-F238E27FC236}">
                    <a16:creationId xmlns:a16="http://schemas.microsoft.com/office/drawing/2014/main" id="{D0D999E7-2E64-4343-84C7-A3F89BFD75B7}"/>
                  </a:ext>
                </a:extLst>
              </p:cNvPr>
              <p:cNvSpPr txBox="1">
                <a:spLocks noRot="1" noChangeAspect="1" noMove="1" noResize="1" noEditPoints="1" noAdjustHandles="1" noChangeArrowheads="1" noChangeShapeType="1" noTextEdit="1"/>
              </p:cNvSpPr>
              <p:nvPr/>
            </p:nvSpPr>
            <p:spPr>
              <a:xfrm>
                <a:off x="593889" y="1448630"/>
                <a:ext cx="4993370" cy="3785652"/>
              </a:xfrm>
              <a:prstGeom prst="rect">
                <a:avLst/>
              </a:prstGeom>
              <a:blipFill>
                <a:blip r:embed="rId5"/>
                <a:stretch>
                  <a:fillRect l="-610" t="-644" b="-966"/>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9AB66923-A1C8-798A-72CF-D4CD1D8A8C33}"/>
              </a:ext>
            </a:extLst>
          </p:cNvPr>
          <p:cNvPicPr>
            <a:picLocks noChangeAspect="1"/>
          </p:cNvPicPr>
          <p:nvPr/>
        </p:nvPicPr>
        <p:blipFill>
          <a:blip r:embed="rId6"/>
          <a:stretch>
            <a:fillRect/>
          </a:stretch>
        </p:blipFill>
        <p:spPr>
          <a:xfrm>
            <a:off x="6604743" y="2427519"/>
            <a:ext cx="4725364" cy="13354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7750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102BAFE-6F42-8BB5-4764-1556C73DDCE5}"/>
              </a:ext>
            </a:extLst>
          </p:cNvPr>
          <p:cNvGraphicFramePr>
            <a:graphicFrameLocks noGrp="1"/>
          </p:cNvGraphicFramePr>
          <p:nvPr>
            <p:extLst>
              <p:ext uri="{D42A27DB-BD31-4B8C-83A1-F6EECF244321}">
                <p14:modId xmlns:p14="http://schemas.microsoft.com/office/powerpoint/2010/main" val="2422029990"/>
              </p:ext>
            </p:extLst>
          </p:nvPr>
        </p:nvGraphicFramePr>
        <p:xfrm>
          <a:off x="751840" y="463634"/>
          <a:ext cx="10193528" cy="5562600"/>
        </p:xfrm>
        <a:graphic>
          <a:graphicData uri="http://schemas.openxmlformats.org/drawingml/2006/table">
            <a:tbl>
              <a:tblPr firstRow="1" bandRow="1">
                <a:tableStyleId>{5C22544A-7EE6-4342-B048-85BDC9FD1C3A}</a:tableStyleId>
              </a:tblPr>
              <a:tblGrid>
                <a:gridCol w="6981292">
                  <a:extLst>
                    <a:ext uri="{9D8B030D-6E8A-4147-A177-3AD203B41FA5}">
                      <a16:colId xmlns:a16="http://schemas.microsoft.com/office/drawing/2014/main" val="3098811165"/>
                    </a:ext>
                  </a:extLst>
                </a:gridCol>
                <a:gridCol w="3212236">
                  <a:extLst>
                    <a:ext uri="{9D8B030D-6E8A-4147-A177-3AD203B41FA5}">
                      <a16:colId xmlns:a16="http://schemas.microsoft.com/office/drawing/2014/main" val="989442024"/>
                    </a:ext>
                  </a:extLst>
                </a:gridCol>
              </a:tblGrid>
              <a:tr h="370840">
                <a:tc>
                  <a:txBody>
                    <a:bodyPr/>
                    <a:lstStyle/>
                    <a:p>
                      <a:r>
                        <a:rPr lang="en-US">
                          <a:solidFill>
                            <a:schemeClr val="tx1"/>
                          </a:solidFill>
                        </a:rPr>
                        <a:t>Survey Question</a:t>
                      </a:r>
                    </a:p>
                  </a:txBody>
                  <a:tcPr/>
                </a:tc>
                <a:tc>
                  <a:txBody>
                    <a:bodyPr/>
                    <a:lstStyle/>
                    <a:p>
                      <a:pPr algn="ctr"/>
                      <a:r>
                        <a:rPr lang="en-US">
                          <a:solidFill>
                            <a:schemeClr val="tx1"/>
                          </a:solidFill>
                        </a:rPr>
                        <a:t>Personality Trait Category</a:t>
                      </a:r>
                    </a:p>
                  </a:txBody>
                  <a:tcPr/>
                </a:tc>
                <a:extLst>
                  <a:ext uri="{0D108BD9-81ED-4DB2-BD59-A6C34878D82A}">
                    <a16:rowId xmlns:a16="http://schemas.microsoft.com/office/drawing/2014/main" val="1972092732"/>
                  </a:ext>
                </a:extLst>
              </a:tr>
              <a:tr h="370840">
                <a:tc>
                  <a:txBody>
                    <a:bodyPr/>
                    <a:lstStyle/>
                    <a:p>
                      <a:pPr algn="l" fontAlgn="b"/>
                      <a:r>
                        <a:rPr lang="en-US" sz="1100" b="1" i="0" u="none" strike="noStrike">
                          <a:solidFill>
                            <a:srgbClr val="000000"/>
                          </a:solidFill>
                          <a:effectLst/>
                          <a:latin typeface="Calibri" panose="020F0502020204030204" pitchFamily="34" charset="0"/>
                        </a:rPr>
                        <a:t>15. Wear the kind of clothes you like even if they are different from what others wear.</a:t>
                      </a:r>
                    </a:p>
                  </a:txBody>
                  <a:tcPr marL="0" marR="0" marT="0" marB="0" anchor="b"/>
                </a:tc>
                <a:tc>
                  <a:txBody>
                    <a:bodyPr/>
                    <a:lstStyle/>
                    <a:p>
                      <a:pPr algn="ctr" fontAlgn="b"/>
                      <a:r>
                        <a:rPr lang="en-US" sz="1100" b="1" i="0" u="none" strike="noStrike">
                          <a:solidFill>
                            <a:srgbClr val="000000"/>
                          </a:solidFill>
                          <a:effectLst/>
                          <a:latin typeface="Calibri" panose="020F0502020204030204" pitchFamily="34" charset="0"/>
                        </a:rPr>
                        <a:t>Openness</a:t>
                      </a:r>
                    </a:p>
                  </a:txBody>
                  <a:tcPr marL="0" marR="0" marT="0" marB="0" anchor="b"/>
                </a:tc>
                <a:extLst>
                  <a:ext uri="{0D108BD9-81ED-4DB2-BD59-A6C34878D82A}">
                    <a16:rowId xmlns:a16="http://schemas.microsoft.com/office/drawing/2014/main" val="1555612794"/>
                  </a:ext>
                </a:extLst>
              </a:tr>
              <a:tr h="370840">
                <a:tc>
                  <a:txBody>
                    <a:bodyPr/>
                    <a:lstStyle/>
                    <a:p>
                      <a:pPr algn="l" fontAlgn="b"/>
                      <a:r>
                        <a:rPr lang="en-US" sz="1100" b="1" i="0" u="none" strike="noStrike">
                          <a:solidFill>
                            <a:srgbClr val="000000"/>
                          </a:solidFill>
                          <a:effectLst/>
                          <a:latin typeface="Calibri" panose="020F0502020204030204" pitchFamily="34" charset="0"/>
                        </a:rPr>
                        <a:t>16. In a line-up, tell a student who pushes in front of you to wait his or her turn.</a:t>
                      </a:r>
                    </a:p>
                  </a:txBody>
                  <a:tcPr marL="0" marR="0" marT="0" marB="0" anchor="b"/>
                </a:tc>
                <a:tc>
                  <a:txBody>
                    <a:bodyPr/>
                    <a:lstStyle/>
                    <a:p>
                      <a:pPr marL="0" algn="ctr" defTabSz="914400" rtl="0" eaLnBrk="1" fontAlgn="b" latinLnBrk="0" hangingPunct="1"/>
                      <a:r>
                        <a:rPr lang="en-US" sz="1100" b="1" i="0" u="none" strike="noStrike" kern="1200">
                          <a:solidFill>
                            <a:srgbClr val="000000"/>
                          </a:solidFill>
                          <a:effectLst/>
                          <a:latin typeface="Calibri" panose="020F0502020204030204" pitchFamily="34" charset="0"/>
                          <a:ea typeface="+mn-ea"/>
                          <a:cs typeface="+mn-cs"/>
                        </a:rPr>
                        <a:t>Extraversion</a:t>
                      </a:r>
                    </a:p>
                  </a:txBody>
                  <a:tcPr marL="0" marR="0" marT="0" marB="0" anchor="b"/>
                </a:tc>
                <a:extLst>
                  <a:ext uri="{0D108BD9-81ED-4DB2-BD59-A6C34878D82A}">
                    <a16:rowId xmlns:a16="http://schemas.microsoft.com/office/drawing/2014/main" val="815454193"/>
                  </a:ext>
                </a:extLst>
              </a:tr>
              <a:tr h="370840">
                <a:tc>
                  <a:txBody>
                    <a:bodyPr/>
                    <a:lstStyle/>
                    <a:p>
                      <a:pPr algn="l" fontAlgn="b"/>
                      <a:r>
                        <a:rPr lang="en-US" sz="1100" b="1" i="0" u="none" strike="noStrike">
                          <a:solidFill>
                            <a:srgbClr val="000000"/>
                          </a:solidFill>
                          <a:effectLst/>
                          <a:latin typeface="Calibri" panose="020F0502020204030204" pitchFamily="34" charset="0"/>
                        </a:rPr>
                        <a:t>17. Stand up for yourself when another kid in class makes fun of you.</a:t>
                      </a:r>
                    </a:p>
                  </a:txBody>
                  <a:tcPr marL="0" marR="0" marT="0" marB="0" anchor="b"/>
                </a:tc>
                <a:tc>
                  <a:txBody>
                    <a:bodyPr/>
                    <a:lstStyle/>
                    <a:p>
                      <a:pPr marL="0" algn="ctr" defTabSz="914400" rtl="0" eaLnBrk="1" fontAlgn="b" latinLnBrk="0" hangingPunct="1"/>
                      <a:r>
                        <a:rPr lang="en-US" sz="1100" b="1" i="0" u="none" strike="noStrike" kern="1200">
                          <a:solidFill>
                            <a:srgbClr val="000000"/>
                          </a:solidFill>
                          <a:effectLst/>
                          <a:latin typeface="Calibri" panose="020F0502020204030204" pitchFamily="34" charset="0"/>
                          <a:ea typeface="+mn-ea"/>
                          <a:cs typeface="+mn-cs"/>
                        </a:rPr>
                        <a:t>Extraversion</a:t>
                      </a:r>
                    </a:p>
                  </a:txBody>
                  <a:tcPr marL="0" marR="0" marT="0" marB="0" anchor="b"/>
                </a:tc>
                <a:extLst>
                  <a:ext uri="{0D108BD9-81ED-4DB2-BD59-A6C34878D82A}">
                    <a16:rowId xmlns:a16="http://schemas.microsoft.com/office/drawing/2014/main" val="1179336925"/>
                  </a:ext>
                </a:extLst>
              </a:tr>
              <a:tr h="370840">
                <a:tc>
                  <a:txBody>
                    <a:bodyPr/>
                    <a:lstStyle/>
                    <a:p>
                      <a:pPr algn="l" fontAlgn="b"/>
                      <a:r>
                        <a:rPr lang="en-US" sz="1100" b="1" i="0" u="none" strike="noStrike">
                          <a:solidFill>
                            <a:srgbClr val="000000"/>
                          </a:solidFill>
                          <a:effectLst/>
                          <a:latin typeface="Calibri" panose="020F0502020204030204" pitchFamily="34" charset="0"/>
                        </a:rPr>
                        <a:t>18. Help a student who is visiting your school for a short time to have fun and interesting experiences.</a:t>
                      </a:r>
                    </a:p>
                  </a:txBody>
                  <a:tcPr marL="0" marR="0" marT="0" marB="0" anchor="b"/>
                </a:tc>
                <a:tc>
                  <a:txBody>
                    <a:bodyPr/>
                    <a:lstStyle/>
                    <a:p>
                      <a:pPr marL="0" algn="ctr" defTabSz="914400" rtl="0" eaLnBrk="1" fontAlgn="b" latinLnBrk="0" hangingPunct="1"/>
                      <a:r>
                        <a:rPr lang="en-US" sz="1100" b="1" i="0" u="none" strike="noStrike" kern="1200">
                          <a:solidFill>
                            <a:srgbClr val="000000"/>
                          </a:solidFill>
                          <a:effectLst/>
                          <a:latin typeface="Calibri" panose="020F0502020204030204" pitchFamily="34" charset="0"/>
                          <a:ea typeface="+mn-ea"/>
                          <a:cs typeface="+mn-cs"/>
                        </a:rPr>
                        <a:t>Agreeableness</a:t>
                      </a:r>
                    </a:p>
                  </a:txBody>
                  <a:tcPr marL="0" marR="0" marT="0" marB="0" anchor="b"/>
                </a:tc>
                <a:extLst>
                  <a:ext uri="{0D108BD9-81ED-4DB2-BD59-A6C34878D82A}">
                    <a16:rowId xmlns:a16="http://schemas.microsoft.com/office/drawing/2014/main" val="1700675874"/>
                  </a:ext>
                </a:extLst>
              </a:tr>
              <a:tr h="370840">
                <a:tc>
                  <a:txBody>
                    <a:bodyPr/>
                    <a:lstStyle/>
                    <a:p>
                      <a:pPr algn="l" fontAlgn="b"/>
                      <a:r>
                        <a:rPr lang="en-US" sz="1100" b="1" i="0" u="none" strike="noStrike">
                          <a:solidFill>
                            <a:srgbClr val="000000"/>
                          </a:solidFill>
                          <a:effectLst/>
                          <a:latin typeface="Calibri" panose="020F0502020204030204" pitchFamily="34" charset="0"/>
                        </a:rPr>
                        <a:t>19. Join a school club or sports team.</a:t>
                      </a:r>
                    </a:p>
                  </a:txBody>
                  <a:tcPr marL="0" marR="0" marT="0" marB="0" anchor="b"/>
                </a:tc>
                <a:tc>
                  <a:txBody>
                    <a:bodyPr/>
                    <a:lstStyle/>
                    <a:p>
                      <a:pPr marL="0" algn="ctr" defTabSz="914400" rtl="0" eaLnBrk="1" fontAlgn="b" latinLnBrk="0" hangingPunct="1"/>
                      <a:r>
                        <a:rPr lang="en-US" sz="1100" b="1" i="0" u="none" strike="noStrike" kern="1200">
                          <a:solidFill>
                            <a:srgbClr val="000000"/>
                          </a:solidFill>
                          <a:effectLst/>
                          <a:latin typeface="Calibri" panose="020F0502020204030204" pitchFamily="34" charset="0"/>
                          <a:ea typeface="+mn-ea"/>
                          <a:cs typeface="+mn-cs"/>
                        </a:rPr>
                        <a:t>Openness</a:t>
                      </a:r>
                    </a:p>
                  </a:txBody>
                  <a:tcPr marL="0" marR="0" marT="0" marB="0" anchor="b"/>
                </a:tc>
                <a:extLst>
                  <a:ext uri="{0D108BD9-81ED-4DB2-BD59-A6C34878D82A}">
                    <a16:rowId xmlns:a16="http://schemas.microsoft.com/office/drawing/2014/main" val="3581264513"/>
                  </a:ext>
                </a:extLst>
              </a:tr>
              <a:tr h="370840">
                <a:tc>
                  <a:txBody>
                    <a:bodyPr/>
                    <a:lstStyle/>
                    <a:p>
                      <a:pPr algn="l" fontAlgn="b"/>
                      <a:r>
                        <a:rPr lang="en-US" sz="1100" b="1" i="0" u="none" strike="noStrike">
                          <a:solidFill>
                            <a:srgbClr val="000000"/>
                          </a:solidFill>
                          <a:effectLst/>
                          <a:latin typeface="Calibri" panose="020F0502020204030204" pitchFamily="34" charset="0"/>
                        </a:rPr>
                        <a:t>20. Express your feelings to another kid.</a:t>
                      </a:r>
                    </a:p>
                  </a:txBody>
                  <a:tcPr marL="0" marR="0" marT="0" marB="0" anchor="b"/>
                </a:tc>
                <a:tc>
                  <a:txBody>
                    <a:bodyPr/>
                    <a:lstStyle/>
                    <a:p>
                      <a:pPr marL="0" algn="ctr" defTabSz="914400" rtl="0" eaLnBrk="1" fontAlgn="b" latinLnBrk="0" hangingPunct="1"/>
                      <a:r>
                        <a:rPr lang="en-US" sz="1100" b="1" i="0" u="none" strike="noStrike" kern="1200">
                          <a:solidFill>
                            <a:srgbClr val="000000"/>
                          </a:solidFill>
                          <a:effectLst/>
                          <a:latin typeface="Calibri" panose="020F0502020204030204" pitchFamily="34" charset="0"/>
                          <a:ea typeface="+mn-ea"/>
                          <a:cs typeface="+mn-cs"/>
                        </a:rPr>
                        <a:t>Agreeableness</a:t>
                      </a:r>
                    </a:p>
                  </a:txBody>
                  <a:tcPr marL="0" marR="0" marT="0" marB="0" anchor="b"/>
                </a:tc>
                <a:extLst>
                  <a:ext uri="{0D108BD9-81ED-4DB2-BD59-A6C34878D82A}">
                    <a16:rowId xmlns:a16="http://schemas.microsoft.com/office/drawing/2014/main" val="3636148197"/>
                  </a:ext>
                </a:extLst>
              </a:tr>
              <a:tr h="370840">
                <a:tc>
                  <a:txBody>
                    <a:bodyPr/>
                    <a:lstStyle/>
                    <a:p>
                      <a:pPr algn="l" fontAlgn="b"/>
                      <a:r>
                        <a:rPr lang="en-US" sz="1100" b="1" i="0" u="none" strike="noStrike">
                          <a:solidFill>
                            <a:srgbClr val="000000"/>
                          </a:solidFill>
                          <a:effectLst/>
                          <a:latin typeface="Calibri" panose="020F0502020204030204" pitchFamily="34" charset="0"/>
                        </a:rPr>
                        <a:t>21. Ask someone over to your house on a Saturday.</a:t>
                      </a:r>
                    </a:p>
                  </a:txBody>
                  <a:tcPr marL="0" marR="0" marT="0" marB="0" anchor="b"/>
                </a:tc>
                <a:tc>
                  <a:txBody>
                    <a:bodyPr/>
                    <a:lstStyle/>
                    <a:p>
                      <a:pPr marL="0" algn="ctr" defTabSz="914400" rtl="0" eaLnBrk="1" fontAlgn="b" latinLnBrk="0" hangingPunct="1"/>
                      <a:r>
                        <a:rPr lang="en-US" sz="1100" b="1" i="0" u="none" strike="noStrike" kern="1200">
                          <a:solidFill>
                            <a:srgbClr val="000000"/>
                          </a:solidFill>
                          <a:effectLst/>
                          <a:latin typeface="Calibri" panose="020F0502020204030204" pitchFamily="34" charset="0"/>
                          <a:ea typeface="+mn-ea"/>
                          <a:cs typeface="+mn-cs"/>
                        </a:rPr>
                        <a:t>Extraversion</a:t>
                      </a:r>
                    </a:p>
                  </a:txBody>
                  <a:tcPr marL="0" marR="0" marT="0" marB="0" anchor="b"/>
                </a:tc>
                <a:extLst>
                  <a:ext uri="{0D108BD9-81ED-4DB2-BD59-A6C34878D82A}">
                    <a16:rowId xmlns:a16="http://schemas.microsoft.com/office/drawing/2014/main" val="3254705223"/>
                  </a:ext>
                </a:extLst>
              </a:tr>
              <a:tr h="370840">
                <a:tc>
                  <a:txBody>
                    <a:bodyPr/>
                    <a:lstStyle/>
                    <a:p>
                      <a:pPr algn="l" fontAlgn="b"/>
                      <a:r>
                        <a:rPr lang="en-US" sz="1100" b="1" i="0" u="none" strike="noStrike">
                          <a:solidFill>
                            <a:srgbClr val="000000"/>
                          </a:solidFill>
                          <a:effectLst/>
                          <a:latin typeface="Calibri" panose="020F0502020204030204" pitchFamily="34" charset="0"/>
                        </a:rPr>
                        <a:t>22. Ask someone to go to a school dance or movie with you.</a:t>
                      </a:r>
                    </a:p>
                  </a:txBody>
                  <a:tcPr marL="0" marR="0" marT="0" marB="0" anchor="b"/>
                </a:tc>
                <a:tc>
                  <a:txBody>
                    <a:bodyPr/>
                    <a:lstStyle/>
                    <a:p>
                      <a:pPr marL="0" algn="ctr" defTabSz="914400" rtl="0" eaLnBrk="1" fontAlgn="b" latinLnBrk="0" hangingPunct="1"/>
                      <a:r>
                        <a:rPr lang="en-US" sz="1100" b="1" i="0" u="none" strike="noStrike" kern="1200">
                          <a:solidFill>
                            <a:srgbClr val="000000"/>
                          </a:solidFill>
                          <a:effectLst/>
                          <a:latin typeface="Calibri" panose="020F0502020204030204" pitchFamily="34" charset="0"/>
                          <a:ea typeface="+mn-ea"/>
                          <a:cs typeface="+mn-cs"/>
                        </a:rPr>
                        <a:t>Extraversion</a:t>
                      </a:r>
                    </a:p>
                  </a:txBody>
                  <a:tcPr marL="0" marR="0" marT="0" marB="0" anchor="b"/>
                </a:tc>
                <a:extLst>
                  <a:ext uri="{0D108BD9-81ED-4DB2-BD59-A6C34878D82A}">
                    <a16:rowId xmlns:a16="http://schemas.microsoft.com/office/drawing/2014/main" val="4137890739"/>
                  </a:ext>
                </a:extLst>
              </a:tr>
              <a:tr h="370840">
                <a:tc>
                  <a:txBody>
                    <a:bodyPr/>
                    <a:lstStyle/>
                    <a:p>
                      <a:pPr algn="l" fontAlgn="b"/>
                      <a:r>
                        <a:rPr lang="en-US" sz="1100" b="1" i="0" u="none" strike="noStrike">
                          <a:solidFill>
                            <a:srgbClr val="000000"/>
                          </a:solidFill>
                          <a:effectLst/>
                          <a:latin typeface="Calibri" panose="020F0502020204030204" pitchFamily="34" charset="0"/>
                        </a:rPr>
                        <a:t>23. Go to a party where you are sure you won’t know any of the kids.</a:t>
                      </a:r>
                    </a:p>
                  </a:txBody>
                  <a:tcPr marL="0" marR="0" marT="0" marB="0" anchor="b"/>
                </a:tc>
                <a:tc>
                  <a:txBody>
                    <a:bodyPr/>
                    <a:lstStyle/>
                    <a:p>
                      <a:pPr marL="0" algn="ctr" defTabSz="914400" rtl="0" eaLnBrk="1" fontAlgn="b" latinLnBrk="0" hangingPunct="1"/>
                      <a:r>
                        <a:rPr lang="en-US" sz="1100" b="1" i="0" u="none" strike="noStrike" kern="1200">
                          <a:solidFill>
                            <a:srgbClr val="000000"/>
                          </a:solidFill>
                          <a:effectLst/>
                          <a:latin typeface="Calibri" panose="020F0502020204030204" pitchFamily="34" charset="0"/>
                          <a:ea typeface="+mn-ea"/>
                          <a:cs typeface="+mn-cs"/>
                        </a:rPr>
                        <a:t>Openness</a:t>
                      </a:r>
                    </a:p>
                  </a:txBody>
                  <a:tcPr marL="0" marR="0" marT="0" marB="0" anchor="b"/>
                </a:tc>
                <a:extLst>
                  <a:ext uri="{0D108BD9-81ED-4DB2-BD59-A6C34878D82A}">
                    <a16:rowId xmlns:a16="http://schemas.microsoft.com/office/drawing/2014/main" val="3386312638"/>
                  </a:ext>
                </a:extLst>
              </a:tr>
              <a:tr h="370840">
                <a:tc>
                  <a:txBody>
                    <a:bodyPr/>
                    <a:lstStyle/>
                    <a:p>
                      <a:pPr algn="l" fontAlgn="b"/>
                      <a:r>
                        <a:rPr lang="en-US" sz="1100" b="1" i="0" u="none" strike="noStrike">
                          <a:solidFill>
                            <a:srgbClr val="000000"/>
                          </a:solidFill>
                          <a:effectLst/>
                          <a:latin typeface="Calibri" panose="020F0502020204030204" pitchFamily="34" charset="0"/>
                        </a:rPr>
                        <a:t>24. Ask another student for help when you need it.</a:t>
                      </a:r>
                    </a:p>
                  </a:txBody>
                  <a:tcPr marL="0" marR="0" marT="0" marB="0" anchor="b"/>
                </a:tc>
                <a:tc>
                  <a:txBody>
                    <a:bodyPr/>
                    <a:lstStyle/>
                    <a:p>
                      <a:pPr marL="0" algn="ctr" defTabSz="914400" rtl="0" eaLnBrk="1" fontAlgn="b" latinLnBrk="0" hangingPunct="1"/>
                      <a:r>
                        <a:rPr lang="en-US" sz="1100" b="1" i="0" u="none" strike="noStrike" kern="1200">
                          <a:solidFill>
                            <a:srgbClr val="000000"/>
                          </a:solidFill>
                          <a:effectLst/>
                          <a:latin typeface="Calibri" panose="020F0502020204030204" pitchFamily="34" charset="0"/>
                          <a:ea typeface="+mn-ea"/>
                          <a:cs typeface="+mn-cs"/>
                        </a:rPr>
                        <a:t>Agreeableness</a:t>
                      </a:r>
                    </a:p>
                  </a:txBody>
                  <a:tcPr marL="0" marR="0" marT="0" marB="0" anchor="b"/>
                </a:tc>
                <a:extLst>
                  <a:ext uri="{0D108BD9-81ED-4DB2-BD59-A6C34878D82A}">
                    <a16:rowId xmlns:a16="http://schemas.microsoft.com/office/drawing/2014/main" val="1654642440"/>
                  </a:ext>
                </a:extLst>
              </a:tr>
              <a:tr h="370840">
                <a:tc>
                  <a:txBody>
                    <a:bodyPr/>
                    <a:lstStyle/>
                    <a:p>
                      <a:pPr algn="l" fontAlgn="b"/>
                      <a:r>
                        <a:rPr lang="en-US" sz="1100" b="1" i="0" u="none" strike="noStrike">
                          <a:solidFill>
                            <a:srgbClr val="000000"/>
                          </a:solidFill>
                          <a:effectLst/>
                          <a:latin typeface="Calibri" panose="020F0502020204030204" pitchFamily="34" charset="0"/>
                        </a:rPr>
                        <a:t>25. Make friends with kids your age.</a:t>
                      </a:r>
                    </a:p>
                  </a:txBody>
                  <a:tcPr marL="0" marR="0" marT="0" marB="0" anchor="b"/>
                </a:tc>
                <a:tc>
                  <a:txBody>
                    <a:bodyPr/>
                    <a:lstStyle/>
                    <a:p>
                      <a:pPr marL="0" algn="ctr" defTabSz="914400" rtl="0" eaLnBrk="1" fontAlgn="b" latinLnBrk="0" hangingPunct="1"/>
                      <a:r>
                        <a:rPr lang="en-US" sz="1100" b="1" i="0" u="none" strike="noStrike" kern="1200">
                          <a:solidFill>
                            <a:srgbClr val="000000"/>
                          </a:solidFill>
                          <a:effectLst/>
                          <a:latin typeface="Calibri" panose="020F0502020204030204" pitchFamily="34" charset="0"/>
                          <a:ea typeface="+mn-ea"/>
                          <a:cs typeface="+mn-cs"/>
                        </a:rPr>
                        <a:t>Extraversion</a:t>
                      </a:r>
                    </a:p>
                  </a:txBody>
                  <a:tcPr marL="0" marR="0" marT="0" marB="0" anchor="b"/>
                </a:tc>
                <a:extLst>
                  <a:ext uri="{0D108BD9-81ED-4DB2-BD59-A6C34878D82A}">
                    <a16:rowId xmlns:a16="http://schemas.microsoft.com/office/drawing/2014/main" val="3346379915"/>
                  </a:ext>
                </a:extLst>
              </a:tr>
              <a:tr h="370840">
                <a:tc>
                  <a:txBody>
                    <a:bodyPr/>
                    <a:lstStyle/>
                    <a:p>
                      <a:pPr algn="l" fontAlgn="b"/>
                      <a:r>
                        <a:rPr lang="en-US" sz="1100" b="1" i="0" u="none" strike="noStrike">
                          <a:solidFill>
                            <a:srgbClr val="000000"/>
                          </a:solidFill>
                          <a:effectLst/>
                          <a:latin typeface="Calibri" panose="020F0502020204030204" pitchFamily="34" charset="0"/>
                        </a:rPr>
                        <a:t>1. You can learn new things, but you can’t really change your basic intelligence.</a:t>
                      </a:r>
                    </a:p>
                  </a:txBody>
                  <a:tcPr marL="0" marR="0" marT="0" marB="0" anchor="b"/>
                </a:tc>
                <a:tc>
                  <a:txBody>
                    <a:bodyPr/>
                    <a:lstStyle/>
                    <a:p>
                      <a:pPr marL="0" algn="ctr" defTabSz="914400" rtl="0" eaLnBrk="1" fontAlgn="b" latinLnBrk="0" hangingPunct="1"/>
                      <a:r>
                        <a:rPr lang="en-US" sz="1100" b="1" i="0" u="none" strike="noStrike" kern="1200">
                          <a:solidFill>
                            <a:srgbClr val="000000"/>
                          </a:solidFill>
                          <a:effectLst/>
                          <a:latin typeface="Calibri" panose="020F0502020204030204" pitchFamily="34" charset="0"/>
                          <a:ea typeface="+mn-ea"/>
                          <a:cs typeface="+mn-cs"/>
                        </a:rPr>
                        <a:t>Growth Mindset</a:t>
                      </a:r>
                    </a:p>
                  </a:txBody>
                  <a:tcPr anchor="b"/>
                </a:tc>
                <a:extLst>
                  <a:ext uri="{0D108BD9-81ED-4DB2-BD59-A6C34878D82A}">
                    <a16:rowId xmlns:a16="http://schemas.microsoft.com/office/drawing/2014/main" val="452994620"/>
                  </a:ext>
                </a:extLst>
              </a:tr>
              <a:tr h="370840">
                <a:tc>
                  <a:txBody>
                    <a:bodyPr/>
                    <a:lstStyle/>
                    <a:p>
                      <a:pPr algn="l" fontAlgn="b"/>
                      <a:r>
                        <a:rPr lang="en-US" sz="1100" b="1" i="0" u="none" strike="noStrike">
                          <a:solidFill>
                            <a:srgbClr val="000000"/>
                          </a:solidFill>
                          <a:effectLst/>
                          <a:latin typeface="Calibri" panose="020F0502020204030204" pitchFamily="34" charset="0"/>
                        </a:rPr>
                        <a:t>2. Your intelligence is something about you that you can’t change very much.</a:t>
                      </a:r>
                    </a:p>
                  </a:txBody>
                  <a:tcPr marL="0" marR="0" marT="0" marB="0" anchor="b"/>
                </a:tc>
                <a:tc>
                  <a:txBody>
                    <a:bodyPr/>
                    <a:lstStyle/>
                    <a:p>
                      <a:pPr marL="0" algn="ctr" defTabSz="914400" rtl="0" eaLnBrk="1" fontAlgn="b" latinLnBrk="0" hangingPunct="1"/>
                      <a:r>
                        <a:rPr lang="en-US" sz="1100" b="1" i="0" u="none" strike="noStrike" kern="1200">
                          <a:solidFill>
                            <a:srgbClr val="000000"/>
                          </a:solidFill>
                          <a:effectLst/>
                          <a:latin typeface="Calibri" panose="020F0502020204030204" pitchFamily="34" charset="0"/>
                          <a:ea typeface="+mn-ea"/>
                          <a:cs typeface="+mn-cs"/>
                        </a:rPr>
                        <a:t>Growth Mindset</a:t>
                      </a:r>
                    </a:p>
                  </a:txBody>
                  <a:tcPr anchor="b"/>
                </a:tc>
                <a:extLst>
                  <a:ext uri="{0D108BD9-81ED-4DB2-BD59-A6C34878D82A}">
                    <a16:rowId xmlns:a16="http://schemas.microsoft.com/office/drawing/2014/main" val="2622863441"/>
                  </a:ext>
                </a:extLst>
              </a:tr>
              <a:tr h="370840">
                <a:tc>
                  <a:txBody>
                    <a:bodyPr/>
                    <a:lstStyle/>
                    <a:p>
                      <a:pPr algn="l" fontAlgn="b"/>
                      <a:r>
                        <a:rPr lang="en-US" sz="1100" b="1" i="0" u="none" strike="noStrike">
                          <a:solidFill>
                            <a:srgbClr val="000000"/>
                          </a:solidFill>
                          <a:effectLst/>
                          <a:latin typeface="Calibri" panose="020F0502020204030204" pitchFamily="34" charset="0"/>
                        </a:rPr>
                        <a:t>3. You have a certain amount of intelligence and you really can’t do much to change it.</a:t>
                      </a:r>
                    </a:p>
                  </a:txBody>
                  <a:tcPr marL="0" marR="0" marT="0" marB="0" anchor="b"/>
                </a:tc>
                <a:tc>
                  <a:txBody>
                    <a:bodyPr/>
                    <a:lstStyle/>
                    <a:p>
                      <a:pPr marL="0" algn="ctr" defTabSz="914400" rtl="0" eaLnBrk="1" fontAlgn="b" latinLnBrk="0" hangingPunct="1"/>
                      <a:r>
                        <a:rPr lang="en-US" sz="1100" b="1" i="0" u="none" strike="noStrike" kern="1200">
                          <a:solidFill>
                            <a:srgbClr val="000000"/>
                          </a:solidFill>
                          <a:effectLst/>
                          <a:latin typeface="Calibri" panose="020F0502020204030204" pitchFamily="34" charset="0"/>
                          <a:ea typeface="+mn-ea"/>
                          <a:cs typeface="+mn-cs"/>
                        </a:rPr>
                        <a:t>Growth Mindset</a:t>
                      </a:r>
                    </a:p>
                  </a:txBody>
                  <a:tcPr anchor="b"/>
                </a:tc>
                <a:extLst>
                  <a:ext uri="{0D108BD9-81ED-4DB2-BD59-A6C34878D82A}">
                    <a16:rowId xmlns:a16="http://schemas.microsoft.com/office/drawing/2014/main" val="2134070638"/>
                  </a:ext>
                </a:extLst>
              </a:tr>
            </a:tbl>
          </a:graphicData>
        </a:graphic>
      </p:graphicFrame>
      <p:sp>
        <p:nvSpPr>
          <p:cNvPr id="7" name="TextBox 6">
            <a:extLst>
              <a:ext uri="{FF2B5EF4-FFF2-40B4-BE49-F238E27FC236}">
                <a16:creationId xmlns:a16="http://schemas.microsoft.com/office/drawing/2014/main" id="{531E3303-34B3-CB90-794F-797992A8EA55}"/>
              </a:ext>
            </a:extLst>
          </p:cNvPr>
          <p:cNvSpPr txBox="1"/>
          <p:nvPr/>
        </p:nvSpPr>
        <p:spPr>
          <a:xfrm>
            <a:off x="655955" y="6255866"/>
            <a:ext cx="8117586" cy="276999"/>
          </a:xfrm>
          <a:prstGeom prst="rect">
            <a:avLst/>
          </a:prstGeom>
          <a:noFill/>
        </p:spPr>
        <p:txBody>
          <a:bodyPr wrap="square">
            <a:spAutoFit/>
          </a:bodyPr>
          <a:lstStyle/>
          <a:p>
            <a:r>
              <a:rPr lang="en-US" sz="1200">
                <a:hlinkClick r:id="rId2"/>
              </a:rPr>
              <a:t>Big 5 Personality Traits: The 5-Factor Model of Personality (verywellmind.com)</a:t>
            </a:r>
            <a:endParaRPr lang="en-US" sz="1200"/>
          </a:p>
        </p:txBody>
      </p:sp>
    </p:spTree>
    <p:extLst>
      <p:ext uri="{BB962C8B-B14F-4D97-AF65-F5344CB8AC3E}">
        <p14:creationId xmlns:p14="http://schemas.microsoft.com/office/powerpoint/2010/main" val="4218003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90">
            <a:extLst>
              <a:ext uri="{FF2B5EF4-FFF2-40B4-BE49-F238E27FC236}">
                <a16:creationId xmlns:a16="http://schemas.microsoft.com/office/drawing/2014/main" id="{7EC37D94-9B67-AD3F-CE47-A7D219B3814E}"/>
              </a:ext>
            </a:extLst>
          </p:cNvPr>
          <p:cNvPicPr>
            <a:picLocks noChangeAspect="1"/>
          </p:cNvPicPr>
          <p:nvPr/>
        </p:nvPicPr>
        <p:blipFill rotWithShape="1">
          <a:blip r:embed="rId3"/>
          <a:srcRect t="10110" b="5620"/>
          <a:stretch/>
        </p:blipFill>
        <p:spPr>
          <a:xfrm>
            <a:off x="4782" y="20185"/>
            <a:ext cx="12191980" cy="6857990"/>
          </a:xfrm>
          <a:prstGeom prst="rect">
            <a:avLst/>
          </a:prstGeom>
        </p:spPr>
      </p:pic>
      <p:sp>
        <p:nvSpPr>
          <p:cNvPr id="114" name="Rectangle 9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7FD4E85A-ACAC-C663-D2C4-D5104D1D1763}"/>
              </a:ext>
            </a:extLst>
          </p:cNvPr>
          <p:cNvPicPr>
            <a:picLocks noChangeAspect="1"/>
          </p:cNvPicPr>
          <p:nvPr/>
        </p:nvPicPr>
        <p:blipFill>
          <a:blip r:embed="rId4"/>
          <a:stretch>
            <a:fillRect/>
          </a:stretch>
        </p:blipFill>
        <p:spPr>
          <a:xfrm>
            <a:off x="-4782" y="6423405"/>
            <a:ext cx="12192000" cy="452239"/>
          </a:xfrm>
          <a:prstGeom prst="rect">
            <a:avLst/>
          </a:prstGeom>
        </p:spPr>
      </p:pic>
      <p:sp>
        <p:nvSpPr>
          <p:cNvPr id="4" name="TextBox 3">
            <a:extLst>
              <a:ext uri="{FF2B5EF4-FFF2-40B4-BE49-F238E27FC236}">
                <a16:creationId xmlns:a16="http://schemas.microsoft.com/office/drawing/2014/main" id="{AE0545D4-245B-4BF3-DC17-651207323430}"/>
              </a:ext>
            </a:extLst>
          </p:cNvPr>
          <p:cNvSpPr txBox="1"/>
          <p:nvPr/>
        </p:nvSpPr>
        <p:spPr>
          <a:xfrm>
            <a:off x="10331396" y="2416848"/>
            <a:ext cx="1062182" cy="276999"/>
          </a:xfrm>
          <a:prstGeom prst="rect">
            <a:avLst/>
          </a:prstGeom>
          <a:noFill/>
        </p:spPr>
        <p:txBody>
          <a:bodyPr wrap="square" rtlCol="0">
            <a:spAutoFit/>
          </a:bodyPr>
          <a:lstStyle/>
          <a:p>
            <a:pPr algn="r"/>
            <a:r>
              <a:rPr lang="en-US" sz="1200" i="1"/>
              <a:t>Results</a:t>
            </a:r>
            <a:endParaRPr lang="en-US" sz="1400" i="1"/>
          </a:p>
        </p:txBody>
      </p:sp>
      <p:sp>
        <p:nvSpPr>
          <p:cNvPr id="6" name="TextBox 5">
            <a:extLst>
              <a:ext uri="{FF2B5EF4-FFF2-40B4-BE49-F238E27FC236}">
                <a16:creationId xmlns:a16="http://schemas.microsoft.com/office/drawing/2014/main" id="{7E45A78B-F408-FA22-5761-B8742992B571}"/>
              </a:ext>
            </a:extLst>
          </p:cNvPr>
          <p:cNvSpPr txBox="1"/>
          <p:nvPr/>
        </p:nvSpPr>
        <p:spPr>
          <a:xfrm>
            <a:off x="4214670" y="5969485"/>
            <a:ext cx="4343030" cy="430887"/>
          </a:xfrm>
          <a:prstGeom prst="rect">
            <a:avLst/>
          </a:prstGeom>
          <a:noFill/>
        </p:spPr>
        <p:txBody>
          <a:bodyPr wrap="square" rtlCol="0">
            <a:spAutoFit/>
          </a:bodyPr>
          <a:lstStyle/>
          <a:p>
            <a:pPr algn="ctr"/>
            <a:r>
              <a:rPr lang="en-US" sz="1100" b="1" i="1">
                <a:latin typeface="Linux Libertine"/>
                <a:ea typeface="Calibri" panose="020F0502020204030204" pitchFamily="34" charset="0"/>
                <a:cs typeface="Times New Roman" panose="02020603050405020304" pitchFamily="18" charset="0"/>
              </a:rPr>
              <a:t>Note: Delta Score = Post-Test Score – Pre-Test Score</a:t>
            </a:r>
          </a:p>
          <a:p>
            <a:pPr algn="ctr"/>
            <a:r>
              <a:rPr lang="en-US" sz="1100" i="1">
                <a:latin typeface="Linux Libertine"/>
                <a:ea typeface="Calibri" panose="020F0502020204030204" pitchFamily="34" charset="0"/>
                <a:cs typeface="Times New Roman" panose="02020603050405020304" pitchFamily="18" charset="0"/>
              </a:rPr>
              <a:t>The delta score is a measure of the effectiveness of the OGR program.</a:t>
            </a:r>
          </a:p>
        </p:txBody>
      </p:sp>
      <p:sp>
        <p:nvSpPr>
          <p:cNvPr id="7" name="TextBox 6">
            <a:extLst>
              <a:ext uri="{FF2B5EF4-FFF2-40B4-BE49-F238E27FC236}">
                <a16:creationId xmlns:a16="http://schemas.microsoft.com/office/drawing/2014/main" id="{755B1AF3-4876-49AF-A460-B43694929442}"/>
              </a:ext>
            </a:extLst>
          </p:cNvPr>
          <p:cNvSpPr txBox="1"/>
          <p:nvPr/>
        </p:nvSpPr>
        <p:spPr>
          <a:xfrm>
            <a:off x="364678" y="220991"/>
            <a:ext cx="9508280" cy="1015663"/>
          </a:xfrm>
          <a:prstGeom prst="rect">
            <a:avLst/>
          </a:prstGeom>
          <a:noFill/>
        </p:spPr>
        <p:txBody>
          <a:bodyPr wrap="square">
            <a:spAutoFit/>
          </a:bodyPr>
          <a:lstStyle/>
          <a:p>
            <a:r>
              <a:rPr lang="en-US" sz="2000" b="1">
                <a:solidFill>
                  <a:srgbClr val="B40000"/>
                </a:solidFill>
              </a:rPr>
              <a:t>One-Way ANOVA (Per Personality Trait)</a:t>
            </a:r>
          </a:p>
          <a:p>
            <a:r>
              <a:rPr lang="en-US" sz="2000">
                <a:solidFill>
                  <a:schemeClr val="tx1">
                    <a:lumMod val="65000"/>
                    <a:lumOff val="35000"/>
                  </a:schemeClr>
                </a:solidFill>
              </a:rPr>
              <a:t>For each personality trait, is there a significant difference in the delta scores between each race/ethnicity?</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2FDABD7-CDEB-6F14-45E8-26A71542C5C7}"/>
                  </a:ext>
                </a:extLst>
              </p:cNvPr>
              <p:cNvSpPr txBox="1"/>
              <p:nvPr/>
            </p:nvSpPr>
            <p:spPr>
              <a:xfrm>
                <a:off x="676513" y="1464022"/>
                <a:ext cx="5980647" cy="3785652"/>
              </a:xfrm>
              <a:prstGeom prst="rect">
                <a:avLst/>
              </a:prstGeom>
              <a:noFill/>
            </p:spPr>
            <p:txBody>
              <a:bodyPr wrap="square">
                <a:spAutoFit/>
              </a:bodyPr>
              <a:lstStyle/>
              <a:p>
                <a:r>
                  <a:rPr lang="en-US" sz="1600" b="1">
                    <a:latin typeface="Linux Libertine"/>
                    <a:ea typeface="Calibri" panose="020F0502020204030204" pitchFamily="34" charset="0"/>
                    <a:cs typeface="Times New Roman" panose="02020603050405020304" pitchFamily="18" charset="0"/>
                  </a:rPr>
                  <a:t>Test</a:t>
                </a:r>
              </a:p>
              <a:p>
                <a:pPr marL="285750" indent="-285750">
                  <a:buFont typeface="Courier New" panose="02070309020205020404" pitchFamily="49" charset="0"/>
                  <a:buChar char="o"/>
                </a:pPr>
                <a:r>
                  <a:rPr lang="en-US" sz="1600">
                    <a:latin typeface="Linux Libertine"/>
                    <a:ea typeface="Calibri" panose="020F0502020204030204" pitchFamily="34" charset="0"/>
                    <a:cs typeface="Times New Roman" panose="02020603050405020304" pitchFamily="18" charset="0"/>
                  </a:rPr>
                  <a:t>One-way ANOVA test about the means between the delta scores for the different racial identities</a:t>
                </a:r>
                <a:endParaRPr lang="en-US" sz="1600">
                  <a:effectLst/>
                  <a:latin typeface="Linux Libertine"/>
                  <a:ea typeface="Calibri" panose="020F0502020204030204" pitchFamily="34" charset="0"/>
                  <a:cs typeface="Times New Roman" panose="02020603050405020304" pitchFamily="18" charset="0"/>
                </a:endParaRPr>
              </a:p>
              <a:p>
                <a:endParaRPr lang="en-US" sz="1600" b="1"/>
              </a:p>
              <a:p>
                <a:r>
                  <a:rPr lang="en-US" sz="1600" b="1"/>
                  <a:t>Hypotheses</a:t>
                </a:r>
                <a:endParaRPr lang="en-US"/>
              </a:p>
              <a:p>
                <a:pPr marL="285750" indent="-285750">
                  <a:buFont typeface="Courier New" panose="02070309020205020404" pitchFamily="49" charset="0"/>
                  <a:buChar char="o"/>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𝑐𝑎𝑢𝑐𝑎𝑠𝑖𝑎𝑛</m:t>
                        </m:r>
                      </m:sub>
                    </m:sSub>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𝐵𝑙𝑎𝑐𝑘</m:t>
                        </m:r>
                      </m:sub>
                    </m:sSub>
                    <m:r>
                      <a:rPr lang="en-US" sz="1600" i="1">
                        <a:latin typeface="Cambria Math" panose="02040503050406030204" pitchFamily="18" charset="0"/>
                        <a:ea typeface="Cambria Math" panose="02040503050406030204" pitchFamily="18" charset="0"/>
                      </a:rPr>
                      <m:t>=</m:t>
                    </m:r>
                  </m:oMath>
                </a14:m>
                <a:r>
                  <a:rPr lang="en-US" sz="1600" b="0" i="1">
                    <a:latin typeface="Cambria Math" panose="02040503050406030204" pitchFamily="18" charset="0"/>
                    <a:ea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𝑚𝑢𝑙𝑡𝑖</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𝑟𝑎𝑐𝑖𝑎𝑙</m:t>
                        </m:r>
                      </m:sub>
                    </m:sSub>
                    <m:r>
                      <a:rPr lang="en-US" sz="1600" i="1">
                        <a:latin typeface="Cambria Math" panose="02040503050406030204" pitchFamily="18" charset="0"/>
                        <a:ea typeface="Cambria Math" panose="02040503050406030204" pitchFamily="18" charset="0"/>
                      </a:rPr>
                      <m:t>=</m:t>
                    </m:r>
                  </m:oMath>
                </a14:m>
                <a:r>
                  <a:rPr lang="en-US" sz="1600" b="0" i="1">
                    <a:latin typeface="Cambria Math" panose="02040503050406030204" pitchFamily="18" charset="0"/>
                    <a:ea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𝑜𝑡h𝑒𝑟</m:t>
                        </m:r>
                      </m:sub>
                    </m:sSub>
                  </m:oMath>
                </a14:m>
                <a:endParaRPr lang="en-US" sz="1600" b="0" i="1">
                  <a:latin typeface="Cambria Math" panose="02040503050406030204" pitchFamily="18" charset="0"/>
                  <a:ea typeface="Cambria Math" panose="02040503050406030204" pitchFamily="18" charset="0"/>
                </a:endParaRPr>
              </a:p>
              <a:p>
                <a:pPr marL="285750" indent="-285750">
                  <a:buFont typeface="Courier New" panose="02070309020205020404" pitchFamily="49" charset="0"/>
                  <a:buChar char="o"/>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𝑛𝑜𝑡</m:t>
                    </m:r>
                    <m:r>
                      <a:rPr lang="en-US" sz="1600" b="0" i="1" smtClean="0">
                        <a:latin typeface="Cambria Math" panose="02040503050406030204" pitchFamily="18" charset="0"/>
                      </a:rPr>
                      <m:t> </m:t>
                    </m:r>
                    <m:r>
                      <a:rPr lang="en-US" sz="1600" b="0" i="1" smtClean="0">
                        <a:latin typeface="Cambria Math" panose="02040503050406030204" pitchFamily="18" charset="0"/>
                      </a:rPr>
                      <m:t>𝑎𝑙𝑙</m:t>
                    </m:r>
                    <m:r>
                      <a:rPr lang="en-US" sz="1600" b="0" i="1" smtClean="0">
                        <a:latin typeface="Cambria Math" panose="02040503050406030204" pitchFamily="18" charset="0"/>
                      </a:rPr>
                      <m:t> </m:t>
                    </m:r>
                    <m:r>
                      <a:rPr lang="en-US" sz="1600" b="0" i="1" smtClean="0">
                        <a:latin typeface="Cambria Math" panose="02040503050406030204" pitchFamily="18" charset="0"/>
                      </a:rPr>
                      <m:t>𝑝𝑜𝑝𝑢𝑙𝑎𝑡𝑖𝑜𝑛</m:t>
                    </m:r>
                    <m:r>
                      <a:rPr lang="en-US" sz="1600" b="0" i="1" smtClean="0">
                        <a:latin typeface="Cambria Math" panose="02040503050406030204" pitchFamily="18" charset="0"/>
                      </a:rPr>
                      <m:t> </m:t>
                    </m:r>
                    <m:r>
                      <a:rPr lang="en-US" sz="1600" b="0" i="1" smtClean="0">
                        <a:latin typeface="Cambria Math" panose="02040503050406030204" pitchFamily="18" charset="0"/>
                      </a:rPr>
                      <m:t>𝑚𝑒𝑎𝑛𝑠</m:t>
                    </m:r>
                    <m:r>
                      <a:rPr lang="en-US" sz="1600" b="0" i="1" smtClean="0">
                        <a:latin typeface="Cambria Math" panose="02040503050406030204" pitchFamily="18" charset="0"/>
                      </a:rPr>
                      <m:t> </m:t>
                    </m:r>
                    <m:r>
                      <a:rPr lang="en-US" sz="1600" b="0" i="1" smtClean="0">
                        <a:latin typeface="Cambria Math" panose="02040503050406030204" pitchFamily="18" charset="0"/>
                      </a:rPr>
                      <m:t>𝑎𝑟𝑒</m:t>
                    </m:r>
                    <m:r>
                      <a:rPr lang="en-US" sz="1600" b="0" i="1" smtClean="0">
                        <a:latin typeface="Cambria Math" panose="02040503050406030204" pitchFamily="18" charset="0"/>
                      </a:rPr>
                      <m:t> </m:t>
                    </m:r>
                    <m:r>
                      <a:rPr lang="en-US" sz="1600" b="0" i="1" smtClean="0">
                        <a:latin typeface="Cambria Math" panose="02040503050406030204" pitchFamily="18" charset="0"/>
                      </a:rPr>
                      <m:t>𝑒𝑞𝑢𝑎𝑙</m:t>
                    </m:r>
                  </m:oMath>
                </a14:m>
                <a:endParaRPr lang="en-US" sz="1600" b="0" i="1">
                  <a:latin typeface="Cambria Math" panose="02040503050406030204" pitchFamily="18" charset="0"/>
                  <a:ea typeface="Cambria Math" panose="02040503050406030204" pitchFamily="18" charset="0"/>
                </a:endParaRPr>
              </a:p>
              <a:p>
                <a:pPr marL="285750" indent="-285750">
                  <a:buFontTx/>
                  <a:buChar char="-"/>
                </a:pPr>
                <a:endParaRPr lang="en-US" sz="1600" i="1">
                  <a:latin typeface="Cambria Math" panose="02040503050406030204" pitchFamily="18" charset="0"/>
                  <a:ea typeface="Cambria Math" panose="02040503050406030204" pitchFamily="18" charset="0"/>
                </a:endParaRPr>
              </a:p>
              <a:p>
                <a:r>
                  <a:rPr lang="en-US" sz="1600" b="1">
                    <a:latin typeface="Linux Libertine"/>
                    <a:ea typeface="Calibri" panose="020F0502020204030204" pitchFamily="34" charset="0"/>
                    <a:cs typeface="Times New Roman" panose="02020603050405020304" pitchFamily="18" charset="0"/>
                  </a:rPr>
                  <a:t>Results</a:t>
                </a:r>
              </a:p>
              <a:p>
                <a:pPr marL="285750" indent="-285750">
                  <a:buFont typeface="Courier New" panose="02070309020205020404" pitchFamily="49" charset="0"/>
                  <a:buChar char="o"/>
                </a:pPr>
                <a:r>
                  <a:rPr lang="en-US" sz="1600">
                    <a:latin typeface="Linux Libertine"/>
                    <a:ea typeface="Calibri" panose="020F0502020204030204" pitchFamily="34" charset="0"/>
                    <a:cs typeface="Times New Roman" panose="02020603050405020304" pitchFamily="18" charset="0"/>
                  </a:rPr>
                  <a:t>At least One racial group had a significant change in the post-test compared to the pre-test on questions related to Agreeableness</a:t>
                </a:r>
              </a:p>
              <a:p>
                <a:pPr marL="285750" indent="-285750">
                  <a:buFont typeface="Courier New" panose="02070309020205020404" pitchFamily="49" charset="0"/>
                  <a:buChar char="o"/>
                </a:pPr>
                <a:r>
                  <a:rPr lang="en-US" sz="1600">
                    <a:latin typeface="Linux Libertine"/>
                    <a:ea typeface="Calibri" panose="020F0502020204030204" pitchFamily="34" charset="0"/>
                    <a:cs typeface="Times New Roman" panose="02020603050405020304" pitchFamily="18" charset="0"/>
                  </a:rPr>
                  <a:t>A Fishers LSD (Pairwise Comparisons) test should be performed to identify which population(s) are different</a:t>
                </a:r>
              </a:p>
              <a:p>
                <a:endParaRPr lang="en-US" sz="1600" b="0" i="1">
                  <a:latin typeface="Cambria Math" panose="02040503050406030204" pitchFamily="18" charset="0"/>
                  <a:ea typeface="Cambria Math" panose="02040503050406030204" pitchFamily="18" charset="0"/>
                </a:endParaRPr>
              </a:p>
            </p:txBody>
          </p:sp>
        </mc:Choice>
        <mc:Fallback>
          <p:sp>
            <p:nvSpPr>
              <p:cNvPr id="8" name="TextBox 7">
                <a:extLst>
                  <a:ext uri="{FF2B5EF4-FFF2-40B4-BE49-F238E27FC236}">
                    <a16:creationId xmlns:a16="http://schemas.microsoft.com/office/drawing/2014/main" id="{52FDABD7-CDEB-6F14-45E8-26A71542C5C7}"/>
                  </a:ext>
                </a:extLst>
              </p:cNvPr>
              <p:cNvSpPr txBox="1">
                <a:spLocks noRot="1" noChangeAspect="1" noMove="1" noResize="1" noEditPoints="1" noAdjustHandles="1" noChangeArrowheads="1" noChangeShapeType="1" noTextEdit="1"/>
              </p:cNvSpPr>
              <p:nvPr/>
            </p:nvSpPr>
            <p:spPr>
              <a:xfrm>
                <a:off x="676513" y="1464022"/>
                <a:ext cx="5980647" cy="3785652"/>
              </a:xfrm>
              <a:prstGeom prst="rect">
                <a:avLst/>
              </a:prstGeom>
              <a:blipFill>
                <a:blip r:embed="rId5"/>
                <a:stretch>
                  <a:fillRect l="-612" t="-644" r="-51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C3E2470-0201-0313-180F-20D31A61CD6F}"/>
              </a:ext>
            </a:extLst>
          </p:cNvPr>
          <p:cNvSpPr txBox="1"/>
          <p:nvPr/>
        </p:nvSpPr>
        <p:spPr>
          <a:xfrm>
            <a:off x="9157870" y="1746575"/>
            <a:ext cx="2235708" cy="461665"/>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a:t>14 survey question grouped into 4 personality trait categories</a:t>
            </a:r>
          </a:p>
        </p:txBody>
      </p:sp>
      <p:pic>
        <p:nvPicPr>
          <p:cNvPr id="15" name="Picture 14">
            <a:extLst>
              <a:ext uri="{FF2B5EF4-FFF2-40B4-BE49-F238E27FC236}">
                <a16:creationId xmlns:a16="http://schemas.microsoft.com/office/drawing/2014/main" id="{FEF068E9-F12C-CFB9-7CC6-5379D5A42FF8}"/>
              </a:ext>
            </a:extLst>
          </p:cNvPr>
          <p:cNvPicPr>
            <a:picLocks noChangeAspect="1"/>
          </p:cNvPicPr>
          <p:nvPr/>
        </p:nvPicPr>
        <p:blipFill>
          <a:blip r:embed="rId6"/>
          <a:stretch>
            <a:fillRect/>
          </a:stretch>
        </p:blipFill>
        <p:spPr>
          <a:xfrm>
            <a:off x="8071387" y="2721169"/>
            <a:ext cx="3322191" cy="14560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Connector: Curved 8">
            <a:extLst>
              <a:ext uri="{FF2B5EF4-FFF2-40B4-BE49-F238E27FC236}">
                <a16:creationId xmlns:a16="http://schemas.microsoft.com/office/drawing/2014/main" id="{196100D0-E573-4F55-BAAD-6A09EDAE9A97}"/>
              </a:ext>
            </a:extLst>
          </p:cNvPr>
          <p:cNvCxnSpPr>
            <a:cxnSpLocks/>
          </p:cNvCxnSpPr>
          <p:nvPr/>
        </p:nvCxnSpPr>
        <p:spPr>
          <a:xfrm rot="5400000">
            <a:off x="8713735" y="2263581"/>
            <a:ext cx="718743" cy="141788"/>
          </a:xfrm>
          <a:prstGeom prst="curvedConnector3">
            <a:avLst>
              <a:gd name="adj1" fmla="val 38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69050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90">
            <a:extLst>
              <a:ext uri="{FF2B5EF4-FFF2-40B4-BE49-F238E27FC236}">
                <a16:creationId xmlns:a16="http://schemas.microsoft.com/office/drawing/2014/main" id="{7EC37D94-9B67-AD3F-CE47-A7D219B3814E}"/>
              </a:ext>
            </a:extLst>
          </p:cNvPr>
          <p:cNvPicPr>
            <a:picLocks noChangeAspect="1"/>
          </p:cNvPicPr>
          <p:nvPr/>
        </p:nvPicPr>
        <p:blipFill rotWithShape="1">
          <a:blip r:embed="rId3"/>
          <a:srcRect t="10110" b="5620"/>
          <a:stretch/>
        </p:blipFill>
        <p:spPr>
          <a:xfrm>
            <a:off x="-4762" y="17654"/>
            <a:ext cx="12191980" cy="6857990"/>
          </a:xfrm>
          <a:prstGeom prst="rect">
            <a:avLst/>
          </a:prstGeom>
        </p:spPr>
      </p:pic>
      <p:sp>
        <p:nvSpPr>
          <p:cNvPr id="114" name="Rectangle 9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7FD4E85A-ACAC-C663-D2C4-D5104D1D1763}"/>
              </a:ext>
            </a:extLst>
          </p:cNvPr>
          <p:cNvPicPr>
            <a:picLocks noChangeAspect="1"/>
          </p:cNvPicPr>
          <p:nvPr/>
        </p:nvPicPr>
        <p:blipFill>
          <a:blip r:embed="rId4"/>
          <a:stretch>
            <a:fillRect/>
          </a:stretch>
        </p:blipFill>
        <p:spPr>
          <a:xfrm>
            <a:off x="-4782" y="6423405"/>
            <a:ext cx="12192000" cy="452239"/>
          </a:xfrm>
          <a:prstGeom prst="rect">
            <a:avLst/>
          </a:prstGeom>
        </p:spPr>
      </p:pic>
      <p:sp>
        <p:nvSpPr>
          <p:cNvPr id="7" name="TextBox 6">
            <a:extLst>
              <a:ext uri="{FF2B5EF4-FFF2-40B4-BE49-F238E27FC236}">
                <a16:creationId xmlns:a16="http://schemas.microsoft.com/office/drawing/2014/main" id="{755B1AF3-4876-49AF-A460-B43694929442}"/>
              </a:ext>
            </a:extLst>
          </p:cNvPr>
          <p:cNvSpPr txBox="1"/>
          <p:nvPr/>
        </p:nvSpPr>
        <p:spPr>
          <a:xfrm>
            <a:off x="364678" y="329184"/>
            <a:ext cx="5085146" cy="1015663"/>
          </a:xfrm>
          <a:prstGeom prst="rect">
            <a:avLst/>
          </a:prstGeom>
          <a:noFill/>
        </p:spPr>
        <p:txBody>
          <a:bodyPr wrap="square">
            <a:spAutoFit/>
          </a:bodyPr>
          <a:lstStyle/>
          <a:p>
            <a:r>
              <a:rPr lang="en-US" sz="2000">
                <a:solidFill>
                  <a:schemeClr val="bg2">
                    <a:lumMod val="50000"/>
                  </a:schemeClr>
                </a:solidFill>
              </a:rPr>
              <a:t>Fisher’s Least Significant Difference (LSD) performed on delta scores related to Agreeableness</a:t>
            </a:r>
          </a:p>
        </p:txBody>
      </p:sp>
      <p:pic>
        <p:nvPicPr>
          <p:cNvPr id="20" name="Picture 19">
            <a:extLst>
              <a:ext uri="{FF2B5EF4-FFF2-40B4-BE49-F238E27FC236}">
                <a16:creationId xmlns:a16="http://schemas.microsoft.com/office/drawing/2014/main" id="{79FE524D-0623-4996-B360-FE25EEB3DC8C}"/>
              </a:ext>
            </a:extLst>
          </p:cNvPr>
          <p:cNvPicPr>
            <a:picLocks noChangeAspect="1"/>
          </p:cNvPicPr>
          <p:nvPr/>
        </p:nvPicPr>
        <p:blipFill>
          <a:blip r:embed="rId5"/>
          <a:stretch>
            <a:fillRect/>
          </a:stretch>
        </p:blipFill>
        <p:spPr>
          <a:xfrm>
            <a:off x="5915031" y="329184"/>
            <a:ext cx="5912291" cy="1882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2" name="Picture 21">
            <a:extLst>
              <a:ext uri="{FF2B5EF4-FFF2-40B4-BE49-F238E27FC236}">
                <a16:creationId xmlns:a16="http://schemas.microsoft.com/office/drawing/2014/main" id="{8552D6C8-5A06-425C-0EAB-89FD6255A8AF}"/>
              </a:ext>
            </a:extLst>
          </p:cNvPr>
          <p:cNvPicPr>
            <a:picLocks noChangeAspect="1"/>
          </p:cNvPicPr>
          <p:nvPr/>
        </p:nvPicPr>
        <p:blipFill>
          <a:blip r:embed="rId6"/>
          <a:stretch>
            <a:fillRect/>
          </a:stretch>
        </p:blipFill>
        <p:spPr>
          <a:xfrm>
            <a:off x="383401" y="2460624"/>
            <a:ext cx="11430000" cy="3786518"/>
          </a:xfrm>
          <a:prstGeom prst="rect">
            <a:avLst/>
          </a:prstGeom>
          <a:solidFill>
            <a:srgbClr val="FFFFFF">
              <a:shade val="85000"/>
              <a:alpha val="89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Oval 1">
            <a:extLst>
              <a:ext uri="{FF2B5EF4-FFF2-40B4-BE49-F238E27FC236}">
                <a16:creationId xmlns:a16="http://schemas.microsoft.com/office/drawing/2014/main" id="{33350044-D00F-BF94-C54A-C98159ADDF06}"/>
              </a:ext>
            </a:extLst>
          </p:cNvPr>
          <p:cNvSpPr/>
          <p:nvPr/>
        </p:nvSpPr>
        <p:spPr>
          <a:xfrm>
            <a:off x="990966" y="5785343"/>
            <a:ext cx="248121" cy="2354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18FC47C-8EC8-AF43-3534-1B12C803D5A7}"/>
              </a:ext>
            </a:extLst>
          </p:cNvPr>
          <p:cNvSpPr/>
          <p:nvPr/>
        </p:nvSpPr>
        <p:spPr>
          <a:xfrm>
            <a:off x="6278122" y="5778815"/>
            <a:ext cx="248121" cy="2354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C89F59-3E53-6215-4549-A52A319D79BF}"/>
              </a:ext>
            </a:extLst>
          </p:cNvPr>
          <p:cNvSpPr txBox="1"/>
          <p:nvPr/>
        </p:nvSpPr>
        <p:spPr>
          <a:xfrm>
            <a:off x="584584" y="2057774"/>
            <a:ext cx="4865240" cy="253916"/>
          </a:xfrm>
          <a:prstGeom prst="rect">
            <a:avLst/>
          </a:prstGeom>
          <a:noFill/>
        </p:spPr>
        <p:txBody>
          <a:bodyPr wrap="square" rtlCol="0">
            <a:spAutoFit/>
          </a:bodyPr>
          <a:lstStyle/>
          <a:p>
            <a:r>
              <a:rPr lang="en-US" sz="1050">
                <a:solidFill>
                  <a:srgbClr val="FF0000"/>
                </a:solidFill>
              </a:rPr>
              <a:t>Possibly influenced by small samples size in the multi-racial group with a few outliers</a:t>
            </a:r>
          </a:p>
        </p:txBody>
      </p:sp>
      <p:pic>
        <p:nvPicPr>
          <p:cNvPr id="6" name="Graphic 5" descr="Exclamation mark with solid fill">
            <a:extLst>
              <a:ext uri="{FF2B5EF4-FFF2-40B4-BE49-F238E27FC236}">
                <a16:creationId xmlns:a16="http://schemas.microsoft.com/office/drawing/2014/main" id="{43751BEB-1EF2-2CD6-C6DC-628E57C3C2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6352" y="2057774"/>
            <a:ext cx="236465" cy="236465"/>
          </a:xfrm>
          <a:prstGeom prst="rect">
            <a:avLst/>
          </a:prstGeom>
        </p:spPr>
      </p:pic>
    </p:spTree>
    <p:extLst>
      <p:ext uri="{BB962C8B-B14F-4D97-AF65-F5344CB8AC3E}">
        <p14:creationId xmlns:p14="http://schemas.microsoft.com/office/powerpoint/2010/main" val="397294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C1A6-65AA-AF17-A929-F7CD27AE197D}"/>
              </a:ext>
            </a:extLst>
          </p:cNvPr>
          <p:cNvSpPr>
            <a:spLocks noGrp="1"/>
          </p:cNvSpPr>
          <p:nvPr>
            <p:ph type="title"/>
          </p:nvPr>
        </p:nvSpPr>
        <p:spPr>
          <a:xfrm>
            <a:off x="1136428" y="627564"/>
            <a:ext cx="7474172" cy="1325563"/>
          </a:xfrm>
        </p:spPr>
        <p:txBody>
          <a:bodyPr>
            <a:normAutofit/>
          </a:bodyPr>
          <a:lstStyle/>
          <a:p>
            <a:r>
              <a:rPr lang="en-US">
                <a:solidFill>
                  <a:srgbClr val="B40000"/>
                </a:solidFill>
              </a:rPr>
              <a:t>Agenda</a:t>
            </a:r>
          </a:p>
        </p:txBody>
      </p:sp>
      <p:graphicFrame>
        <p:nvGraphicFramePr>
          <p:cNvPr id="26" name="Content Placeholder 2">
            <a:extLst>
              <a:ext uri="{FF2B5EF4-FFF2-40B4-BE49-F238E27FC236}">
                <a16:creationId xmlns:a16="http://schemas.microsoft.com/office/drawing/2014/main" id="{F0AB3E04-2A9A-D451-93DE-01ED150ABADC}"/>
              </a:ext>
            </a:extLst>
          </p:cNvPr>
          <p:cNvGraphicFramePr>
            <a:graphicFrameLocks noGrp="1"/>
          </p:cNvGraphicFramePr>
          <p:nvPr>
            <p:ph idx="1"/>
            <p:extLst>
              <p:ext uri="{D42A27DB-BD31-4B8C-83A1-F6EECF244321}">
                <p14:modId xmlns:p14="http://schemas.microsoft.com/office/powerpoint/2010/main" val="121494568"/>
              </p:ext>
            </p:extLst>
          </p:nvPr>
        </p:nvGraphicFramePr>
        <p:xfrm>
          <a:off x="1136428" y="2275192"/>
          <a:ext cx="6467867"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6" descr="Check List">
            <a:extLst>
              <a:ext uri="{FF2B5EF4-FFF2-40B4-BE49-F238E27FC236}">
                <a16:creationId xmlns:a16="http://schemas.microsoft.com/office/drawing/2014/main" id="{E44DFA5E-49FB-2387-BC1B-3F9E155AEC1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532035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20">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agnifying glass">
            <a:extLst>
              <a:ext uri="{FF2B5EF4-FFF2-40B4-BE49-F238E27FC236}">
                <a16:creationId xmlns:a16="http://schemas.microsoft.com/office/drawing/2014/main" id="{FA9AD721-C1DE-F628-A345-FAD86063B2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9045" y="1472476"/>
            <a:ext cx="3789988" cy="3789988"/>
          </a:xfrm>
          <a:prstGeom prst="rect">
            <a:avLst/>
          </a:prstGeom>
        </p:spPr>
      </p:pic>
      <p:sp>
        <p:nvSpPr>
          <p:cNvPr id="51" name="Freeform: Shape 22">
            <a:extLst>
              <a:ext uri="{FF2B5EF4-FFF2-40B4-BE49-F238E27FC236}">
                <a16:creationId xmlns:a16="http://schemas.microsoft.com/office/drawing/2014/main" id="{AB8B8498-A488-40AF-99EB-F622ED9A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24">
            <a:extLst>
              <a:ext uri="{FF2B5EF4-FFF2-40B4-BE49-F238E27FC236}">
                <a16:creationId xmlns:a16="http://schemas.microsoft.com/office/drawing/2014/main" id="{2F033D07-FE42-4E5C-A00A-FFE1D42C0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87A514-CAC8-6EF4-997C-1611AE7A6223}"/>
              </a:ext>
            </a:extLst>
          </p:cNvPr>
          <p:cNvSpPr>
            <a:spLocks noGrp="1"/>
          </p:cNvSpPr>
          <p:nvPr>
            <p:ph type="title"/>
          </p:nvPr>
        </p:nvSpPr>
        <p:spPr>
          <a:xfrm>
            <a:off x="804672" y="877824"/>
            <a:ext cx="5294376" cy="3072384"/>
          </a:xfrm>
        </p:spPr>
        <p:txBody>
          <a:bodyPr vert="horz" lIns="91440" tIns="45720" rIns="91440" bIns="45720" rtlCol="0" anchor="b">
            <a:normAutofit/>
          </a:bodyPr>
          <a:lstStyle/>
          <a:p>
            <a:r>
              <a:rPr lang="en-US" sz="5400" kern="1200">
                <a:solidFill>
                  <a:schemeClr val="tx1"/>
                </a:solidFill>
                <a:latin typeface="+mj-lt"/>
                <a:ea typeface="+mj-ea"/>
                <a:cs typeface="+mj-cs"/>
              </a:rPr>
              <a:t>Important Additional Finding</a:t>
            </a:r>
          </a:p>
        </p:txBody>
      </p:sp>
    </p:spTree>
    <p:extLst>
      <p:ext uri="{BB962C8B-B14F-4D97-AF65-F5344CB8AC3E}">
        <p14:creationId xmlns:p14="http://schemas.microsoft.com/office/powerpoint/2010/main" val="413192152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90">
            <a:extLst>
              <a:ext uri="{FF2B5EF4-FFF2-40B4-BE49-F238E27FC236}">
                <a16:creationId xmlns:a16="http://schemas.microsoft.com/office/drawing/2014/main" id="{7EC37D94-9B67-AD3F-CE47-A7D219B3814E}"/>
              </a:ext>
            </a:extLst>
          </p:cNvPr>
          <p:cNvPicPr>
            <a:picLocks noChangeAspect="1"/>
          </p:cNvPicPr>
          <p:nvPr/>
        </p:nvPicPr>
        <p:blipFill rotWithShape="1">
          <a:blip r:embed="rId3"/>
          <a:srcRect t="10110" b="5620"/>
          <a:stretch/>
        </p:blipFill>
        <p:spPr>
          <a:xfrm>
            <a:off x="0" y="0"/>
            <a:ext cx="12192000" cy="6858000"/>
          </a:xfrm>
          <a:prstGeom prst="rect">
            <a:avLst/>
          </a:prstGeom>
        </p:spPr>
      </p:pic>
      <p:sp>
        <p:nvSpPr>
          <p:cNvPr id="114" name="Rectangle 9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C8F29F14-A507-B64C-F602-A3B22171730B}"/>
              </a:ext>
            </a:extLst>
          </p:cNvPr>
          <p:cNvSpPr txBox="1"/>
          <p:nvPr/>
        </p:nvSpPr>
        <p:spPr>
          <a:xfrm>
            <a:off x="168577" y="172820"/>
            <a:ext cx="5669166" cy="707886"/>
          </a:xfrm>
          <a:prstGeom prst="rect">
            <a:avLst/>
          </a:prstGeom>
          <a:noFill/>
        </p:spPr>
        <p:txBody>
          <a:bodyPr wrap="square" rtlCol="0">
            <a:spAutoFit/>
          </a:bodyPr>
          <a:lstStyle/>
          <a:p>
            <a:r>
              <a:rPr lang="en-US" sz="2000" b="1">
                <a:solidFill>
                  <a:srgbClr val="B40000"/>
                </a:solidFill>
              </a:rPr>
              <a:t>Comparison between race and personality trait for overall answer ratings </a:t>
            </a:r>
          </a:p>
        </p:txBody>
      </p:sp>
      <p:sp>
        <p:nvSpPr>
          <p:cNvPr id="14" name="TextBox 13">
            <a:extLst>
              <a:ext uri="{FF2B5EF4-FFF2-40B4-BE49-F238E27FC236}">
                <a16:creationId xmlns:a16="http://schemas.microsoft.com/office/drawing/2014/main" id="{6D9B51D0-6E6E-D914-8CDE-DCFB40E5D03B}"/>
              </a:ext>
            </a:extLst>
          </p:cNvPr>
          <p:cNvSpPr txBox="1"/>
          <p:nvPr/>
        </p:nvSpPr>
        <p:spPr>
          <a:xfrm>
            <a:off x="1348983" y="1055503"/>
            <a:ext cx="3556471" cy="461665"/>
          </a:xfrm>
          <a:prstGeom prst="rect">
            <a:avLst/>
          </a:prstGeom>
          <a:noFill/>
        </p:spPr>
        <p:txBody>
          <a:bodyPr wrap="square" rtlCol="0">
            <a:spAutoFit/>
          </a:bodyPr>
          <a:lstStyle/>
          <a:p>
            <a:pPr algn="ctr"/>
            <a:r>
              <a:rPr lang="en-US" sz="1200"/>
              <a:t>4 One-Way ANOVA Tests for each Personality Trait, Treatment = Race/Ethnicity</a:t>
            </a:r>
          </a:p>
        </p:txBody>
      </p:sp>
      <p:pic>
        <p:nvPicPr>
          <p:cNvPr id="16" name="Picture 15">
            <a:extLst>
              <a:ext uri="{FF2B5EF4-FFF2-40B4-BE49-F238E27FC236}">
                <a16:creationId xmlns:a16="http://schemas.microsoft.com/office/drawing/2014/main" id="{302638FE-353C-8BF8-4183-DC19C8B3F11D}"/>
              </a:ext>
            </a:extLst>
          </p:cNvPr>
          <p:cNvPicPr>
            <a:picLocks noChangeAspect="1"/>
          </p:cNvPicPr>
          <p:nvPr/>
        </p:nvPicPr>
        <p:blipFill>
          <a:blip r:embed="rId4"/>
          <a:stretch>
            <a:fillRect/>
          </a:stretch>
        </p:blipFill>
        <p:spPr>
          <a:xfrm>
            <a:off x="6165622" y="342099"/>
            <a:ext cx="5520028" cy="29391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Oval 8">
            <a:extLst>
              <a:ext uri="{FF2B5EF4-FFF2-40B4-BE49-F238E27FC236}">
                <a16:creationId xmlns:a16="http://schemas.microsoft.com/office/drawing/2014/main" id="{D4630C52-80C2-B585-D64E-3978B327EF46}"/>
              </a:ext>
            </a:extLst>
          </p:cNvPr>
          <p:cNvSpPr/>
          <p:nvPr/>
        </p:nvSpPr>
        <p:spPr>
          <a:xfrm>
            <a:off x="7169117" y="3043374"/>
            <a:ext cx="248121" cy="2354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7BEFF33-7A32-996D-1B75-3804FA53709F}"/>
              </a:ext>
            </a:extLst>
          </p:cNvPr>
          <p:cNvSpPr/>
          <p:nvPr/>
        </p:nvSpPr>
        <p:spPr>
          <a:xfrm>
            <a:off x="7973076" y="3043374"/>
            <a:ext cx="248121" cy="2354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D89467C-3FE2-AA6C-2C28-26799FC86579}"/>
              </a:ext>
            </a:extLst>
          </p:cNvPr>
          <p:cNvSpPr/>
          <p:nvPr/>
        </p:nvSpPr>
        <p:spPr>
          <a:xfrm>
            <a:off x="9581242" y="3043374"/>
            <a:ext cx="248121" cy="2354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46E81AA-A6A6-71B3-4F1E-ED0351473FC9}"/>
              </a:ext>
            </a:extLst>
          </p:cNvPr>
          <p:cNvSpPr/>
          <p:nvPr/>
        </p:nvSpPr>
        <p:spPr>
          <a:xfrm>
            <a:off x="10385325" y="3043374"/>
            <a:ext cx="248121" cy="2354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E68E96F1-CE67-E9A4-B60E-AEADEF666E3C}"/>
              </a:ext>
            </a:extLst>
          </p:cNvPr>
          <p:cNvPicPr>
            <a:picLocks noChangeAspect="1"/>
          </p:cNvPicPr>
          <p:nvPr/>
        </p:nvPicPr>
        <p:blipFill>
          <a:blip r:embed="rId5"/>
          <a:stretch>
            <a:fillRect/>
          </a:stretch>
        </p:blipFill>
        <p:spPr>
          <a:xfrm>
            <a:off x="6165622" y="3548774"/>
            <a:ext cx="5520028" cy="31122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Oval 5">
            <a:extLst>
              <a:ext uri="{FF2B5EF4-FFF2-40B4-BE49-F238E27FC236}">
                <a16:creationId xmlns:a16="http://schemas.microsoft.com/office/drawing/2014/main" id="{492B52CE-B3BF-CACF-28BF-3DFA7FFABC4C}"/>
              </a:ext>
            </a:extLst>
          </p:cNvPr>
          <p:cNvSpPr/>
          <p:nvPr/>
        </p:nvSpPr>
        <p:spPr>
          <a:xfrm>
            <a:off x="7196045" y="6397042"/>
            <a:ext cx="248121" cy="2354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DF06A7E-3A96-6D31-EE17-AB9BCAE3EDAF}"/>
              </a:ext>
            </a:extLst>
          </p:cNvPr>
          <p:cNvSpPr/>
          <p:nvPr/>
        </p:nvSpPr>
        <p:spPr>
          <a:xfrm>
            <a:off x="8778902" y="6397042"/>
            <a:ext cx="248121" cy="2377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D975DF4-CA4B-DAF4-3014-13F463151064}"/>
              </a:ext>
            </a:extLst>
          </p:cNvPr>
          <p:cNvSpPr/>
          <p:nvPr/>
        </p:nvSpPr>
        <p:spPr>
          <a:xfrm>
            <a:off x="10385325" y="6423330"/>
            <a:ext cx="248121" cy="2377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19AE9F69-87BB-5823-3B6A-CC60DE9AF838}"/>
              </a:ext>
            </a:extLst>
          </p:cNvPr>
          <p:cNvPicPr>
            <a:picLocks noChangeAspect="1"/>
          </p:cNvPicPr>
          <p:nvPr/>
        </p:nvPicPr>
        <p:blipFill>
          <a:blip r:embed="rId6"/>
          <a:stretch>
            <a:fillRect/>
          </a:stretch>
        </p:blipFill>
        <p:spPr>
          <a:xfrm>
            <a:off x="303949" y="3548774"/>
            <a:ext cx="5533794" cy="31122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Oval 1">
            <a:extLst>
              <a:ext uri="{FF2B5EF4-FFF2-40B4-BE49-F238E27FC236}">
                <a16:creationId xmlns:a16="http://schemas.microsoft.com/office/drawing/2014/main" id="{2BD3326C-EE23-435B-292A-8AD9FF21D9C4}"/>
              </a:ext>
            </a:extLst>
          </p:cNvPr>
          <p:cNvSpPr/>
          <p:nvPr/>
        </p:nvSpPr>
        <p:spPr>
          <a:xfrm>
            <a:off x="1331642" y="6395907"/>
            <a:ext cx="248121" cy="2354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BA643A38-DBA6-867C-CDB7-8A22B716A7FC}"/>
              </a:ext>
            </a:extLst>
          </p:cNvPr>
          <p:cNvSpPr/>
          <p:nvPr/>
        </p:nvSpPr>
        <p:spPr>
          <a:xfrm>
            <a:off x="2914616" y="6395907"/>
            <a:ext cx="248121" cy="2377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388B49F-246B-CC38-FAA8-B26B5447BD7B}"/>
              </a:ext>
            </a:extLst>
          </p:cNvPr>
          <p:cNvSpPr/>
          <p:nvPr/>
        </p:nvSpPr>
        <p:spPr>
          <a:xfrm>
            <a:off x="4497590" y="6395907"/>
            <a:ext cx="248121" cy="2377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46566D2D-64C0-65C2-6F0A-9DE077100EDA}"/>
              </a:ext>
            </a:extLst>
          </p:cNvPr>
          <p:cNvPicPr>
            <a:picLocks noChangeAspect="1"/>
          </p:cNvPicPr>
          <p:nvPr/>
        </p:nvPicPr>
        <p:blipFill>
          <a:blip r:embed="rId7"/>
          <a:stretch>
            <a:fillRect/>
          </a:stretch>
        </p:blipFill>
        <p:spPr>
          <a:xfrm>
            <a:off x="1621249" y="1581176"/>
            <a:ext cx="3082976" cy="13951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9899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56">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5" name="Group 58">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7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63"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5"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9B91BB3F-EB0C-D80B-9A00-66874CD448AB}"/>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Statistical Conclusions</a:t>
            </a:r>
          </a:p>
        </p:txBody>
      </p:sp>
      <p:graphicFrame>
        <p:nvGraphicFramePr>
          <p:cNvPr id="80" name="Content Placeholder 2">
            <a:extLst>
              <a:ext uri="{FF2B5EF4-FFF2-40B4-BE49-F238E27FC236}">
                <a16:creationId xmlns:a16="http://schemas.microsoft.com/office/drawing/2014/main" id="{B886ED45-04BD-2D41-FF52-96C01BB3BFEE}"/>
              </a:ext>
            </a:extLst>
          </p:cNvPr>
          <p:cNvGraphicFramePr>
            <a:graphicFrameLocks noGrp="1"/>
          </p:cNvGraphicFramePr>
          <p:nvPr>
            <p:ph idx="1"/>
            <p:extLst>
              <p:ext uri="{D42A27DB-BD31-4B8C-83A1-F6EECF244321}">
                <p14:modId xmlns:p14="http://schemas.microsoft.com/office/powerpoint/2010/main" val="31249732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740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2" name="Rectangle 142">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7" name="Group 146">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60" name="Straight Connector 147">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3" name="Group 152">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4" name="Oval 153">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1" name="Rectangle 160">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3" name="Group 162">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64" name="Straight Connector 163">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69" name="Rectangle 168">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72" name="Straight Connector 171">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72F99C2-01D8-80C9-20E7-A586C9AB7FBD}"/>
              </a:ext>
            </a:extLst>
          </p:cNvPr>
          <p:cNvSpPr>
            <a:spLocks noGrp="1"/>
          </p:cNvSpPr>
          <p:nvPr>
            <p:ph type="title"/>
          </p:nvPr>
        </p:nvSpPr>
        <p:spPr>
          <a:xfrm>
            <a:off x="630936" y="495992"/>
            <a:ext cx="4195140" cy="5638831"/>
          </a:xfrm>
          <a:noFill/>
        </p:spPr>
        <p:txBody>
          <a:bodyPr vert="horz" lIns="91440" tIns="45720" rIns="91440" bIns="45720" rtlCol="0" anchor="ctr">
            <a:normAutofit/>
          </a:bodyPr>
          <a:lstStyle/>
          <a:p>
            <a:r>
              <a:rPr lang="en-US" sz="4800" kern="1200">
                <a:solidFill>
                  <a:schemeClr val="tx1"/>
                </a:solidFill>
                <a:latin typeface="+mj-lt"/>
                <a:ea typeface="+mj-ea"/>
                <a:cs typeface="+mj-cs"/>
              </a:rPr>
              <a:t>The Data</a:t>
            </a:r>
          </a:p>
        </p:txBody>
      </p:sp>
      <p:graphicFrame>
        <p:nvGraphicFramePr>
          <p:cNvPr id="162" name="TextBox 2">
            <a:extLst>
              <a:ext uri="{FF2B5EF4-FFF2-40B4-BE49-F238E27FC236}">
                <a16:creationId xmlns:a16="http://schemas.microsoft.com/office/drawing/2014/main" id="{B9C08A79-9FE1-3033-EF59-594326E6B343}"/>
              </a:ext>
            </a:extLst>
          </p:cNvPr>
          <p:cNvGraphicFramePr/>
          <p:nvPr>
            <p:extLst>
              <p:ext uri="{D42A27DB-BD31-4B8C-83A1-F6EECF244321}">
                <p14:modId xmlns:p14="http://schemas.microsoft.com/office/powerpoint/2010/main" val="1481265397"/>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995514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90">
            <a:extLst>
              <a:ext uri="{FF2B5EF4-FFF2-40B4-BE49-F238E27FC236}">
                <a16:creationId xmlns:a16="http://schemas.microsoft.com/office/drawing/2014/main" id="{7EC37D94-9B67-AD3F-CE47-A7D219B3814E}"/>
              </a:ext>
            </a:extLst>
          </p:cNvPr>
          <p:cNvPicPr>
            <a:picLocks noChangeAspect="1"/>
          </p:cNvPicPr>
          <p:nvPr/>
        </p:nvPicPr>
        <p:blipFill rotWithShape="1">
          <a:blip r:embed="rId3"/>
          <a:srcRect t="10110" b="5620"/>
          <a:stretch/>
        </p:blipFill>
        <p:spPr>
          <a:xfrm>
            <a:off x="4862" y="10"/>
            <a:ext cx="12187138" cy="6857990"/>
          </a:xfrm>
          <a:prstGeom prst="rect">
            <a:avLst/>
          </a:prstGeom>
        </p:spPr>
      </p:pic>
      <p:sp>
        <p:nvSpPr>
          <p:cNvPr id="114" name="Rectangle 9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C53B74D0-D678-9F1C-A539-AE8CA87DFEBD}"/>
              </a:ext>
            </a:extLst>
          </p:cNvPr>
          <p:cNvSpPr txBox="1"/>
          <p:nvPr/>
        </p:nvSpPr>
        <p:spPr>
          <a:xfrm>
            <a:off x="542925" y="452228"/>
            <a:ext cx="10515600" cy="68341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800" b="1">
                <a:solidFill>
                  <a:srgbClr val="B40000"/>
                </a:solidFill>
                <a:effectLst/>
                <a:latin typeface="+mj-lt"/>
                <a:ea typeface="+mj-ea"/>
                <a:cs typeface="+mj-cs"/>
              </a:rPr>
              <a:t>Omaha Girls Rock Survey Data</a:t>
            </a:r>
            <a:endParaRPr lang="en-US" sz="2800">
              <a:solidFill>
                <a:srgbClr val="B40000"/>
              </a:solidFill>
              <a:latin typeface="+mj-lt"/>
              <a:ea typeface="+mj-ea"/>
              <a:cs typeface="+mj-cs"/>
            </a:endParaRPr>
          </a:p>
        </p:txBody>
      </p:sp>
      <p:pic>
        <p:nvPicPr>
          <p:cNvPr id="11" name="Picture 10">
            <a:extLst>
              <a:ext uri="{FF2B5EF4-FFF2-40B4-BE49-F238E27FC236}">
                <a16:creationId xmlns:a16="http://schemas.microsoft.com/office/drawing/2014/main" id="{DDFC7EBA-5132-77D2-179D-156983648461}"/>
              </a:ext>
            </a:extLst>
          </p:cNvPr>
          <p:cNvPicPr>
            <a:picLocks noChangeAspect="1"/>
          </p:cNvPicPr>
          <p:nvPr/>
        </p:nvPicPr>
        <p:blipFill>
          <a:blip r:embed="rId4"/>
          <a:stretch>
            <a:fillRect/>
          </a:stretch>
        </p:blipFill>
        <p:spPr>
          <a:xfrm>
            <a:off x="-14506" y="6405761"/>
            <a:ext cx="12211368" cy="452239"/>
          </a:xfrm>
          <a:prstGeom prst="rect">
            <a:avLst/>
          </a:prstGeom>
        </p:spPr>
      </p:pic>
      <p:graphicFrame>
        <p:nvGraphicFramePr>
          <p:cNvPr id="120" name="Content Placeholder 2">
            <a:extLst>
              <a:ext uri="{FF2B5EF4-FFF2-40B4-BE49-F238E27FC236}">
                <a16:creationId xmlns:a16="http://schemas.microsoft.com/office/drawing/2014/main" id="{F81A2497-F6AA-ECD9-B74C-A3F3E59B7C60}"/>
              </a:ext>
            </a:extLst>
          </p:cNvPr>
          <p:cNvGraphicFramePr>
            <a:graphicFrameLocks noGrp="1"/>
          </p:cNvGraphicFramePr>
          <p:nvPr>
            <p:ph idx="1"/>
            <p:extLst>
              <p:ext uri="{D42A27DB-BD31-4B8C-83A1-F6EECF244321}">
                <p14:modId xmlns:p14="http://schemas.microsoft.com/office/powerpoint/2010/main" val="4012205529"/>
              </p:ext>
            </p:extLst>
          </p:nvPr>
        </p:nvGraphicFramePr>
        <p:xfrm>
          <a:off x="762940" y="1676359"/>
          <a:ext cx="10853671" cy="35052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12174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90">
            <a:extLst>
              <a:ext uri="{FF2B5EF4-FFF2-40B4-BE49-F238E27FC236}">
                <a16:creationId xmlns:a16="http://schemas.microsoft.com/office/drawing/2014/main" id="{7EC37D94-9B67-AD3F-CE47-A7D219B3814E}"/>
              </a:ext>
            </a:extLst>
          </p:cNvPr>
          <p:cNvPicPr>
            <a:picLocks noChangeAspect="1"/>
          </p:cNvPicPr>
          <p:nvPr/>
        </p:nvPicPr>
        <p:blipFill rotWithShape="1">
          <a:blip r:embed="rId3"/>
          <a:srcRect t="10110" b="5620"/>
          <a:stretch/>
        </p:blipFill>
        <p:spPr>
          <a:xfrm>
            <a:off x="4862" y="10"/>
            <a:ext cx="12187138" cy="6857990"/>
          </a:xfrm>
          <a:prstGeom prst="rect">
            <a:avLst/>
          </a:prstGeom>
        </p:spPr>
      </p:pic>
      <p:sp>
        <p:nvSpPr>
          <p:cNvPr id="114" name="Rectangle 9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C53B74D0-D678-9F1C-A539-AE8CA87DFEBD}"/>
              </a:ext>
            </a:extLst>
          </p:cNvPr>
          <p:cNvSpPr txBox="1"/>
          <p:nvPr/>
        </p:nvSpPr>
        <p:spPr>
          <a:xfrm>
            <a:off x="542925" y="452228"/>
            <a:ext cx="10515600" cy="68341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800" b="1">
                <a:solidFill>
                  <a:srgbClr val="B40000"/>
                </a:solidFill>
                <a:effectLst/>
                <a:latin typeface="+mj-lt"/>
                <a:ea typeface="+mj-ea"/>
                <a:cs typeface="+mj-cs"/>
              </a:rPr>
              <a:t>Data </a:t>
            </a:r>
            <a:r>
              <a:rPr lang="en-US" sz="2800" b="1">
                <a:solidFill>
                  <a:srgbClr val="B40000"/>
                </a:solidFill>
                <a:latin typeface="+mj-lt"/>
                <a:ea typeface="+mj-ea"/>
                <a:cs typeface="+mj-cs"/>
              </a:rPr>
              <a:t>Cleaning Steps</a:t>
            </a:r>
            <a:endParaRPr lang="en-US" sz="2800">
              <a:solidFill>
                <a:srgbClr val="B40000"/>
              </a:solidFill>
              <a:latin typeface="+mj-lt"/>
              <a:ea typeface="+mj-ea"/>
              <a:cs typeface="+mj-cs"/>
            </a:endParaRPr>
          </a:p>
        </p:txBody>
      </p:sp>
      <p:graphicFrame>
        <p:nvGraphicFramePr>
          <p:cNvPr id="9" name="Diagram 8">
            <a:extLst>
              <a:ext uri="{FF2B5EF4-FFF2-40B4-BE49-F238E27FC236}">
                <a16:creationId xmlns:a16="http://schemas.microsoft.com/office/drawing/2014/main" id="{6A3EF97C-BC42-2DFC-128E-6B261DE351C6}"/>
              </a:ext>
            </a:extLst>
          </p:cNvPr>
          <p:cNvGraphicFramePr/>
          <p:nvPr>
            <p:extLst>
              <p:ext uri="{D42A27DB-BD31-4B8C-83A1-F6EECF244321}">
                <p14:modId xmlns:p14="http://schemas.microsoft.com/office/powerpoint/2010/main" val="1347335895"/>
              </p:ext>
            </p:extLst>
          </p:nvPr>
        </p:nvGraphicFramePr>
        <p:xfrm>
          <a:off x="1018171" y="1135647"/>
          <a:ext cx="10155657" cy="43320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a:extLst>
              <a:ext uri="{FF2B5EF4-FFF2-40B4-BE49-F238E27FC236}">
                <a16:creationId xmlns:a16="http://schemas.microsoft.com/office/drawing/2014/main" id="{DDFC7EBA-5132-77D2-179D-156983648461}"/>
              </a:ext>
            </a:extLst>
          </p:cNvPr>
          <p:cNvPicPr>
            <a:picLocks noChangeAspect="1"/>
          </p:cNvPicPr>
          <p:nvPr/>
        </p:nvPicPr>
        <p:blipFill>
          <a:blip r:embed="rId9"/>
          <a:stretch>
            <a:fillRect/>
          </a:stretch>
        </p:blipFill>
        <p:spPr>
          <a:xfrm>
            <a:off x="-14506" y="6405761"/>
            <a:ext cx="12211368" cy="452239"/>
          </a:xfrm>
          <a:prstGeom prst="rect">
            <a:avLst/>
          </a:prstGeom>
        </p:spPr>
      </p:pic>
    </p:spTree>
    <p:extLst>
      <p:ext uri="{BB962C8B-B14F-4D97-AF65-F5344CB8AC3E}">
        <p14:creationId xmlns:p14="http://schemas.microsoft.com/office/powerpoint/2010/main" val="263867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90">
            <a:extLst>
              <a:ext uri="{FF2B5EF4-FFF2-40B4-BE49-F238E27FC236}">
                <a16:creationId xmlns:a16="http://schemas.microsoft.com/office/drawing/2014/main" id="{7EC37D94-9B67-AD3F-CE47-A7D219B3814E}"/>
              </a:ext>
            </a:extLst>
          </p:cNvPr>
          <p:cNvPicPr>
            <a:picLocks noChangeAspect="1"/>
          </p:cNvPicPr>
          <p:nvPr/>
        </p:nvPicPr>
        <p:blipFill rotWithShape="1">
          <a:blip r:embed="rId3"/>
          <a:srcRect t="7786" b="7786"/>
          <a:stretch/>
        </p:blipFill>
        <p:spPr>
          <a:xfrm>
            <a:off x="-7283" y="0"/>
            <a:ext cx="12187138" cy="6858000"/>
          </a:xfrm>
          <a:prstGeom prst="rect">
            <a:avLst/>
          </a:prstGeom>
          <a:ln>
            <a:solidFill>
              <a:srgbClr val="EB9287"/>
            </a:solidFill>
          </a:ln>
        </p:spPr>
      </p:pic>
      <p:sp>
        <p:nvSpPr>
          <p:cNvPr id="114" name="Rectangle 9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C53B74D0-D678-9F1C-A539-AE8CA87DFEBD}"/>
              </a:ext>
            </a:extLst>
          </p:cNvPr>
          <p:cNvSpPr txBox="1"/>
          <p:nvPr/>
        </p:nvSpPr>
        <p:spPr>
          <a:xfrm>
            <a:off x="360045" y="205733"/>
            <a:ext cx="10515600" cy="843039"/>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pPr>
            <a:r>
              <a:rPr lang="en-US" sz="2800" b="1">
                <a:solidFill>
                  <a:srgbClr val="B40000"/>
                </a:solidFill>
                <a:effectLst/>
                <a:latin typeface="+mj-lt"/>
                <a:ea typeface="+mj-ea"/>
                <a:cs typeface="+mj-cs"/>
              </a:rPr>
              <a:t>Descriptive Statistics</a:t>
            </a:r>
          </a:p>
          <a:p>
            <a:pPr defTabSz="914400">
              <a:lnSpc>
                <a:spcPct val="90000"/>
              </a:lnSpc>
              <a:spcBef>
                <a:spcPct val="0"/>
              </a:spcBef>
              <a:spcAft>
                <a:spcPts val="600"/>
              </a:spcAft>
            </a:pPr>
            <a:r>
              <a:rPr lang="en-US" sz="2200">
                <a:solidFill>
                  <a:schemeClr val="tx1">
                    <a:lumMod val="75000"/>
                    <a:lumOff val="25000"/>
                  </a:schemeClr>
                </a:solidFill>
                <a:latin typeface="+mj-lt"/>
                <a:ea typeface="+mj-ea"/>
                <a:cs typeface="+mj-cs"/>
              </a:rPr>
              <a:t>Race and Age Distributions</a:t>
            </a:r>
          </a:p>
        </p:txBody>
      </p:sp>
      <p:pic>
        <p:nvPicPr>
          <p:cNvPr id="11" name="Picture 10">
            <a:extLst>
              <a:ext uri="{FF2B5EF4-FFF2-40B4-BE49-F238E27FC236}">
                <a16:creationId xmlns:a16="http://schemas.microsoft.com/office/drawing/2014/main" id="{DDFC7EBA-5132-77D2-179D-156983648461}"/>
              </a:ext>
            </a:extLst>
          </p:cNvPr>
          <p:cNvPicPr>
            <a:picLocks noChangeAspect="1"/>
          </p:cNvPicPr>
          <p:nvPr/>
        </p:nvPicPr>
        <p:blipFill>
          <a:blip r:embed="rId4"/>
          <a:stretch>
            <a:fillRect/>
          </a:stretch>
        </p:blipFill>
        <p:spPr>
          <a:xfrm>
            <a:off x="-7283" y="6405760"/>
            <a:ext cx="12204085" cy="452239"/>
          </a:xfrm>
          <a:prstGeom prst="rect">
            <a:avLst/>
          </a:prstGeom>
        </p:spPr>
      </p:pic>
      <p:pic>
        <p:nvPicPr>
          <p:cNvPr id="5" name="Picture 4">
            <a:extLst>
              <a:ext uri="{FF2B5EF4-FFF2-40B4-BE49-F238E27FC236}">
                <a16:creationId xmlns:a16="http://schemas.microsoft.com/office/drawing/2014/main" id="{066043A3-EEFB-858F-70D8-2C282136DCDC}"/>
              </a:ext>
            </a:extLst>
          </p:cNvPr>
          <p:cNvPicPr>
            <a:picLocks noChangeAspect="1"/>
          </p:cNvPicPr>
          <p:nvPr/>
        </p:nvPicPr>
        <p:blipFill>
          <a:blip r:embed="rId5"/>
          <a:stretch>
            <a:fillRect/>
          </a:stretch>
        </p:blipFill>
        <p:spPr>
          <a:xfrm>
            <a:off x="1092839" y="1338508"/>
            <a:ext cx="4345660" cy="41809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0D159A7A-DCCD-9118-DC0E-3E8D05D6A6B5}"/>
              </a:ext>
            </a:extLst>
          </p:cNvPr>
          <p:cNvPicPr>
            <a:picLocks noChangeAspect="1"/>
          </p:cNvPicPr>
          <p:nvPr/>
        </p:nvPicPr>
        <p:blipFill>
          <a:blip r:embed="rId6"/>
          <a:stretch>
            <a:fillRect/>
          </a:stretch>
        </p:blipFill>
        <p:spPr>
          <a:xfrm>
            <a:off x="6526476" y="1338508"/>
            <a:ext cx="4459097" cy="41809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96311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90">
            <a:extLst>
              <a:ext uri="{FF2B5EF4-FFF2-40B4-BE49-F238E27FC236}">
                <a16:creationId xmlns:a16="http://schemas.microsoft.com/office/drawing/2014/main" id="{7EC37D94-9B67-AD3F-CE47-A7D219B3814E}"/>
              </a:ext>
            </a:extLst>
          </p:cNvPr>
          <p:cNvPicPr>
            <a:picLocks noChangeAspect="1"/>
          </p:cNvPicPr>
          <p:nvPr/>
        </p:nvPicPr>
        <p:blipFill rotWithShape="1">
          <a:blip r:embed="rId3"/>
          <a:srcRect t="10110" b="5620"/>
          <a:stretch/>
        </p:blipFill>
        <p:spPr>
          <a:xfrm>
            <a:off x="4862" y="10"/>
            <a:ext cx="12187138" cy="6857990"/>
          </a:xfrm>
          <a:prstGeom prst="rect">
            <a:avLst/>
          </a:prstGeom>
        </p:spPr>
      </p:pic>
      <p:sp>
        <p:nvSpPr>
          <p:cNvPr id="114" name="Rectangle 9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C53B74D0-D678-9F1C-A539-AE8CA87DFEBD}"/>
              </a:ext>
            </a:extLst>
          </p:cNvPr>
          <p:cNvSpPr txBox="1"/>
          <p:nvPr/>
        </p:nvSpPr>
        <p:spPr>
          <a:xfrm>
            <a:off x="360045" y="205733"/>
            <a:ext cx="10515600" cy="843039"/>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pPr>
            <a:r>
              <a:rPr lang="en-US" sz="2800" b="1">
                <a:solidFill>
                  <a:srgbClr val="B40000"/>
                </a:solidFill>
                <a:effectLst/>
                <a:latin typeface="+mj-lt"/>
                <a:ea typeface="+mj-ea"/>
                <a:cs typeface="+mj-cs"/>
              </a:rPr>
              <a:t>Descriptive Statistics</a:t>
            </a:r>
          </a:p>
          <a:p>
            <a:pPr defTabSz="914400">
              <a:lnSpc>
                <a:spcPct val="90000"/>
              </a:lnSpc>
              <a:spcBef>
                <a:spcPct val="0"/>
              </a:spcBef>
              <a:spcAft>
                <a:spcPts val="600"/>
              </a:spcAft>
            </a:pPr>
            <a:r>
              <a:rPr lang="en-US" sz="2200">
                <a:solidFill>
                  <a:schemeClr val="tx1">
                    <a:lumMod val="75000"/>
                    <a:lumOff val="25000"/>
                  </a:schemeClr>
                </a:solidFill>
                <a:latin typeface="+mj-lt"/>
                <a:ea typeface="+mj-ea"/>
                <a:cs typeface="+mj-cs"/>
              </a:rPr>
              <a:t>Variable Summaries</a:t>
            </a:r>
          </a:p>
        </p:txBody>
      </p:sp>
      <p:pic>
        <p:nvPicPr>
          <p:cNvPr id="11" name="Picture 10">
            <a:extLst>
              <a:ext uri="{FF2B5EF4-FFF2-40B4-BE49-F238E27FC236}">
                <a16:creationId xmlns:a16="http://schemas.microsoft.com/office/drawing/2014/main" id="{DDFC7EBA-5132-77D2-179D-156983648461}"/>
              </a:ext>
            </a:extLst>
          </p:cNvPr>
          <p:cNvPicPr>
            <a:picLocks noChangeAspect="1"/>
          </p:cNvPicPr>
          <p:nvPr/>
        </p:nvPicPr>
        <p:blipFill>
          <a:blip r:embed="rId4"/>
          <a:stretch>
            <a:fillRect/>
          </a:stretch>
        </p:blipFill>
        <p:spPr>
          <a:xfrm>
            <a:off x="-14506" y="6405761"/>
            <a:ext cx="12211368" cy="452239"/>
          </a:xfrm>
          <a:prstGeom prst="rect">
            <a:avLst/>
          </a:prstGeom>
        </p:spPr>
      </p:pic>
      <p:pic>
        <p:nvPicPr>
          <p:cNvPr id="3" name="Picture 2">
            <a:extLst>
              <a:ext uri="{FF2B5EF4-FFF2-40B4-BE49-F238E27FC236}">
                <a16:creationId xmlns:a16="http://schemas.microsoft.com/office/drawing/2014/main" id="{8E4E74EA-006C-1EC7-433F-2CB7F5ED3896}"/>
              </a:ext>
            </a:extLst>
          </p:cNvPr>
          <p:cNvPicPr>
            <a:picLocks noChangeAspect="1"/>
          </p:cNvPicPr>
          <p:nvPr/>
        </p:nvPicPr>
        <p:blipFill>
          <a:blip r:embed="rId5"/>
          <a:stretch>
            <a:fillRect/>
          </a:stretch>
        </p:blipFill>
        <p:spPr>
          <a:xfrm>
            <a:off x="234193" y="1537333"/>
            <a:ext cx="7903043" cy="37833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Rectangle 15">
            <a:extLst>
              <a:ext uri="{FF2B5EF4-FFF2-40B4-BE49-F238E27FC236}">
                <a16:creationId xmlns:a16="http://schemas.microsoft.com/office/drawing/2014/main" id="{44D58273-E384-0BC7-EE8B-FE2E10A3BD5A}"/>
              </a:ext>
            </a:extLst>
          </p:cNvPr>
          <p:cNvSpPr/>
          <p:nvPr/>
        </p:nvSpPr>
        <p:spPr>
          <a:xfrm>
            <a:off x="6091178" y="2220982"/>
            <a:ext cx="579120" cy="3100207"/>
          </a:xfrm>
          <a:prstGeom prst="rect">
            <a:avLst/>
          </a:prstGeom>
          <a:solidFill>
            <a:srgbClr val="E2C2C2">
              <a:alpha val="14000"/>
            </a:srgbClr>
          </a:solidFill>
          <a:ln w="28575" cap="flat" cmpd="sng" algn="ctr">
            <a:solidFill>
              <a:srgbClr val="B36767"/>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18" name="Picture 17">
            <a:extLst>
              <a:ext uri="{FF2B5EF4-FFF2-40B4-BE49-F238E27FC236}">
                <a16:creationId xmlns:a16="http://schemas.microsoft.com/office/drawing/2014/main" id="{C6004861-0D25-E161-4EBD-B8E1A7E517A9}"/>
              </a:ext>
            </a:extLst>
          </p:cNvPr>
          <p:cNvPicPr>
            <a:picLocks noChangeAspect="1"/>
          </p:cNvPicPr>
          <p:nvPr/>
        </p:nvPicPr>
        <p:blipFill>
          <a:blip r:embed="rId6"/>
          <a:stretch>
            <a:fillRect/>
          </a:stretch>
        </p:blipFill>
        <p:spPr>
          <a:xfrm>
            <a:off x="8368552" y="3592060"/>
            <a:ext cx="3589255" cy="17286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Rectangle 19">
            <a:extLst>
              <a:ext uri="{FF2B5EF4-FFF2-40B4-BE49-F238E27FC236}">
                <a16:creationId xmlns:a16="http://schemas.microsoft.com/office/drawing/2014/main" id="{B8A0F531-E37E-264D-3B46-E6DB63901AD8}"/>
              </a:ext>
            </a:extLst>
          </p:cNvPr>
          <p:cNvSpPr/>
          <p:nvPr/>
        </p:nvSpPr>
        <p:spPr>
          <a:xfrm>
            <a:off x="6707625" y="2220460"/>
            <a:ext cx="576532" cy="3100207"/>
          </a:xfrm>
          <a:prstGeom prst="rect">
            <a:avLst/>
          </a:prstGeom>
          <a:solidFill>
            <a:srgbClr val="4E4E4E">
              <a:alpha val="8000"/>
            </a:srgbClr>
          </a:solidFill>
          <a:ln w="28575" cap="flat" cmpd="sng" algn="ctr">
            <a:solidFill>
              <a:srgbClr val="4E4E4E"/>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6156239F-93C1-7088-F195-FE106021DA97}"/>
              </a:ext>
            </a:extLst>
          </p:cNvPr>
          <p:cNvPicPr>
            <a:picLocks noChangeAspect="1"/>
          </p:cNvPicPr>
          <p:nvPr/>
        </p:nvPicPr>
        <p:blipFill>
          <a:blip r:embed="rId7"/>
          <a:stretch>
            <a:fillRect/>
          </a:stretch>
        </p:blipFill>
        <p:spPr>
          <a:xfrm>
            <a:off x="8368552" y="1537333"/>
            <a:ext cx="3589255" cy="18589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90FD8AA4-0929-3C3D-A074-F3F53576F1D9}"/>
              </a:ext>
            </a:extLst>
          </p:cNvPr>
          <p:cNvSpPr txBox="1"/>
          <p:nvPr/>
        </p:nvSpPr>
        <p:spPr>
          <a:xfrm>
            <a:off x="8363750" y="1178465"/>
            <a:ext cx="3589255" cy="307777"/>
          </a:xfrm>
          <a:prstGeom prst="rect">
            <a:avLst/>
          </a:prstGeom>
          <a:noFill/>
        </p:spPr>
        <p:txBody>
          <a:bodyPr wrap="square" rtlCol="0">
            <a:spAutoFit/>
          </a:bodyPr>
          <a:lstStyle/>
          <a:p>
            <a:pPr algn="ctr"/>
            <a:r>
              <a:rPr lang="en-US" sz="1400"/>
              <a:t>Kernel Density Estimation (KDE) Plots</a:t>
            </a:r>
          </a:p>
        </p:txBody>
      </p:sp>
    </p:spTree>
    <p:extLst>
      <p:ext uri="{BB962C8B-B14F-4D97-AF65-F5344CB8AC3E}">
        <p14:creationId xmlns:p14="http://schemas.microsoft.com/office/powerpoint/2010/main" val="970769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90">
            <a:extLst>
              <a:ext uri="{FF2B5EF4-FFF2-40B4-BE49-F238E27FC236}">
                <a16:creationId xmlns:a16="http://schemas.microsoft.com/office/drawing/2014/main" id="{7EC37D94-9B67-AD3F-CE47-A7D219B3814E}"/>
              </a:ext>
            </a:extLst>
          </p:cNvPr>
          <p:cNvPicPr>
            <a:picLocks noChangeAspect="1"/>
          </p:cNvPicPr>
          <p:nvPr/>
        </p:nvPicPr>
        <p:blipFill rotWithShape="1">
          <a:blip r:embed="rId3"/>
          <a:srcRect t="10110" b="5620"/>
          <a:stretch/>
        </p:blipFill>
        <p:spPr>
          <a:xfrm>
            <a:off x="4862" y="10"/>
            <a:ext cx="12187138" cy="6857990"/>
          </a:xfrm>
          <a:prstGeom prst="rect">
            <a:avLst/>
          </a:prstGeom>
        </p:spPr>
      </p:pic>
      <p:sp>
        <p:nvSpPr>
          <p:cNvPr id="114" name="Rectangle 9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C53B74D0-D678-9F1C-A539-AE8CA87DFEBD}"/>
              </a:ext>
            </a:extLst>
          </p:cNvPr>
          <p:cNvSpPr txBox="1"/>
          <p:nvPr/>
        </p:nvSpPr>
        <p:spPr>
          <a:xfrm>
            <a:off x="360045" y="205733"/>
            <a:ext cx="10515600" cy="843039"/>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pPr>
            <a:r>
              <a:rPr lang="en-US" sz="2800" b="1">
                <a:solidFill>
                  <a:srgbClr val="B40000"/>
                </a:solidFill>
                <a:effectLst/>
                <a:latin typeface="+mj-lt"/>
                <a:ea typeface="+mj-ea"/>
                <a:cs typeface="+mj-cs"/>
              </a:rPr>
              <a:t>Descriptive Statistics</a:t>
            </a:r>
          </a:p>
          <a:p>
            <a:pPr defTabSz="914400">
              <a:lnSpc>
                <a:spcPct val="90000"/>
              </a:lnSpc>
              <a:spcBef>
                <a:spcPct val="0"/>
              </a:spcBef>
              <a:spcAft>
                <a:spcPts val="600"/>
              </a:spcAft>
            </a:pPr>
            <a:r>
              <a:rPr lang="en-US" sz="2200">
                <a:solidFill>
                  <a:schemeClr val="tx1">
                    <a:lumMod val="75000"/>
                    <a:lumOff val="25000"/>
                  </a:schemeClr>
                </a:solidFill>
                <a:latin typeface="+mj-lt"/>
                <a:ea typeface="+mj-ea"/>
                <a:cs typeface="+mj-cs"/>
              </a:rPr>
              <a:t>Answer Rating (Scores) by Question</a:t>
            </a:r>
          </a:p>
        </p:txBody>
      </p:sp>
      <p:pic>
        <p:nvPicPr>
          <p:cNvPr id="11" name="Picture 10">
            <a:extLst>
              <a:ext uri="{FF2B5EF4-FFF2-40B4-BE49-F238E27FC236}">
                <a16:creationId xmlns:a16="http://schemas.microsoft.com/office/drawing/2014/main" id="{DDFC7EBA-5132-77D2-179D-156983648461}"/>
              </a:ext>
            </a:extLst>
          </p:cNvPr>
          <p:cNvPicPr>
            <a:picLocks noChangeAspect="1"/>
          </p:cNvPicPr>
          <p:nvPr/>
        </p:nvPicPr>
        <p:blipFill>
          <a:blip r:embed="rId4"/>
          <a:stretch>
            <a:fillRect/>
          </a:stretch>
        </p:blipFill>
        <p:spPr>
          <a:xfrm>
            <a:off x="-14506" y="6405761"/>
            <a:ext cx="12211368" cy="452239"/>
          </a:xfrm>
          <a:prstGeom prst="rect">
            <a:avLst/>
          </a:prstGeom>
        </p:spPr>
      </p:pic>
      <p:pic>
        <p:nvPicPr>
          <p:cNvPr id="7" name="Picture 6">
            <a:extLst>
              <a:ext uri="{FF2B5EF4-FFF2-40B4-BE49-F238E27FC236}">
                <a16:creationId xmlns:a16="http://schemas.microsoft.com/office/drawing/2014/main" id="{E1C2F7F6-4DEB-03B4-7408-A0FB234D3829}"/>
              </a:ext>
            </a:extLst>
          </p:cNvPr>
          <p:cNvPicPr>
            <a:picLocks noChangeAspect="1"/>
          </p:cNvPicPr>
          <p:nvPr/>
        </p:nvPicPr>
        <p:blipFill>
          <a:blip r:embed="rId5"/>
          <a:stretch>
            <a:fillRect/>
          </a:stretch>
        </p:blipFill>
        <p:spPr>
          <a:xfrm>
            <a:off x="1501947" y="1261760"/>
            <a:ext cx="9192908" cy="43344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55745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 name="Picture 90">
            <a:extLst>
              <a:ext uri="{FF2B5EF4-FFF2-40B4-BE49-F238E27FC236}">
                <a16:creationId xmlns:a16="http://schemas.microsoft.com/office/drawing/2014/main" id="{7EC37D94-9B67-AD3F-CE47-A7D219B3814E}"/>
              </a:ext>
            </a:extLst>
          </p:cNvPr>
          <p:cNvPicPr>
            <a:picLocks noChangeAspect="1"/>
          </p:cNvPicPr>
          <p:nvPr/>
        </p:nvPicPr>
        <p:blipFill rotWithShape="1">
          <a:blip r:embed="rId3"/>
          <a:srcRect t="10110" b="5620"/>
          <a:stretch/>
        </p:blipFill>
        <p:spPr>
          <a:xfrm>
            <a:off x="4862" y="10"/>
            <a:ext cx="12187138" cy="6857990"/>
          </a:xfrm>
          <a:prstGeom prst="rect">
            <a:avLst/>
          </a:prstGeom>
        </p:spPr>
      </p:pic>
      <p:sp>
        <p:nvSpPr>
          <p:cNvPr id="114" name="Rectangle 9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C53B74D0-D678-9F1C-A539-AE8CA87DFEBD}"/>
              </a:ext>
            </a:extLst>
          </p:cNvPr>
          <p:cNvSpPr txBox="1"/>
          <p:nvPr/>
        </p:nvSpPr>
        <p:spPr>
          <a:xfrm>
            <a:off x="360045" y="205733"/>
            <a:ext cx="10515600" cy="843039"/>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pPr>
            <a:r>
              <a:rPr lang="en-US" sz="2800" b="1">
                <a:solidFill>
                  <a:srgbClr val="B40000"/>
                </a:solidFill>
                <a:effectLst/>
                <a:latin typeface="+mj-lt"/>
                <a:ea typeface="+mj-ea"/>
                <a:cs typeface="+mj-cs"/>
              </a:rPr>
              <a:t>Descriptive Statistics</a:t>
            </a:r>
          </a:p>
          <a:p>
            <a:pPr defTabSz="914400">
              <a:lnSpc>
                <a:spcPct val="90000"/>
              </a:lnSpc>
              <a:spcBef>
                <a:spcPct val="0"/>
              </a:spcBef>
              <a:spcAft>
                <a:spcPts val="600"/>
              </a:spcAft>
            </a:pPr>
            <a:r>
              <a:rPr lang="en-US" sz="2200">
                <a:solidFill>
                  <a:schemeClr val="tx1">
                    <a:lumMod val="75000"/>
                    <a:lumOff val="25000"/>
                  </a:schemeClr>
                </a:solidFill>
                <a:latin typeface="+mj-lt"/>
                <a:ea typeface="+mj-ea"/>
                <a:cs typeface="+mj-cs"/>
              </a:rPr>
              <a:t>Correlation Between Questions</a:t>
            </a:r>
          </a:p>
        </p:txBody>
      </p:sp>
      <p:pic>
        <p:nvPicPr>
          <p:cNvPr id="11" name="Picture 10">
            <a:extLst>
              <a:ext uri="{FF2B5EF4-FFF2-40B4-BE49-F238E27FC236}">
                <a16:creationId xmlns:a16="http://schemas.microsoft.com/office/drawing/2014/main" id="{DDFC7EBA-5132-77D2-179D-156983648461}"/>
              </a:ext>
            </a:extLst>
          </p:cNvPr>
          <p:cNvPicPr>
            <a:picLocks noChangeAspect="1"/>
          </p:cNvPicPr>
          <p:nvPr/>
        </p:nvPicPr>
        <p:blipFill>
          <a:blip r:embed="rId4"/>
          <a:stretch>
            <a:fillRect/>
          </a:stretch>
        </p:blipFill>
        <p:spPr>
          <a:xfrm>
            <a:off x="-14506" y="6405761"/>
            <a:ext cx="12211368" cy="452239"/>
          </a:xfrm>
          <a:prstGeom prst="rect">
            <a:avLst/>
          </a:prstGeom>
        </p:spPr>
      </p:pic>
      <p:pic>
        <p:nvPicPr>
          <p:cNvPr id="3" name="Picture 2">
            <a:extLst>
              <a:ext uri="{FF2B5EF4-FFF2-40B4-BE49-F238E27FC236}">
                <a16:creationId xmlns:a16="http://schemas.microsoft.com/office/drawing/2014/main" id="{35ADDDFE-E853-F4F2-BE65-280309F49531}"/>
              </a:ext>
            </a:extLst>
          </p:cNvPr>
          <p:cNvPicPr>
            <a:picLocks noChangeAspect="1"/>
          </p:cNvPicPr>
          <p:nvPr/>
        </p:nvPicPr>
        <p:blipFill>
          <a:blip r:embed="rId5"/>
          <a:stretch>
            <a:fillRect/>
          </a:stretch>
        </p:blipFill>
        <p:spPr>
          <a:xfrm>
            <a:off x="1587402" y="1611890"/>
            <a:ext cx="9021998" cy="422169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E34F83F1-4EFD-2374-CDD4-3FD079F67C44}"/>
              </a:ext>
            </a:extLst>
          </p:cNvPr>
          <p:cNvSpPr txBox="1"/>
          <p:nvPr/>
        </p:nvSpPr>
        <p:spPr>
          <a:xfrm>
            <a:off x="7006781" y="234932"/>
            <a:ext cx="4825174" cy="261610"/>
          </a:xfrm>
          <a:prstGeom prst="rect">
            <a:avLst/>
          </a:prstGeom>
          <a:noFill/>
        </p:spPr>
        <p:txBody>
          <a:bodyPr wrap="square">
            <a:spAutoFit/>
          </a:bodyPr>
          <a:lstStyle/>
          <a:p>
            <a:pPr algn="r"/>
            <a:r>
              <a:rPr lang="en-US" sz="1100"/>
              <a:t>16. In a line-up, tell a student who pushes in front of you to wait his or her turn.</a:t>
            </a:r>
          </a:p>
        </p:txBody>
      </p:sp>
      <p:sp>
        <p:nvSpPr>
          <p:cNvPr id="6" name="TextBox 5">
            <a:extLst>
              <a:ext uri="{FF2B5EF4-FFF2-40B4-BE49-F238E27FC236}">
                <a16:creationId xmlns:a16="http://schemas.microsoft.com/office/drawing/2014/main" id="{455E82BD-A790-24A8-4A6E-DE541803FE72}"/>
              </a:ext>
            </a:extLst>
          </p:cNvPr>
          <p:cNvSpPr txBox="1"/>
          <p:nvPr/>
        </p:nvSpPr>
        <p:spPr>
          <a:xfrm>
            <a:off x="7006781" y="418690"/>
            <a:ext cx="4825174" cy="261610"/>
          </a:xfrm>
          <a:prstGeom prst="rect">
            <a:avLst/>
          </a:prstGeom>
          <a:noFill/>
        </p:spPr>
        <p:txBody>
          <a:bodyPr wrap="square">
            <a:spAutoFit/>
          </a:bodyPr>
          <a:lstStyle/>
          <a:p>
            <a:pPr algn="r"/>
            <a:r>
              <a:rPr lang="en-US" sz="1100" i="0" u="none" strike="noStrike">
                <a:solidFill>
                  <a:srgbClr val="000000"/>
                </a:solidFill>
                <a:effectLst/>
                <a:latin typeface="Calibri" panose="020F0502020204030204" pitchFamily="34" charset="0"/>
              </a:rPr>
              <a:t>17. Stand up for yourself when another kid in class makes fun of you.</a:t>
            </a:r>
            <a:r>
              <a:rPr lang="en-US" sz="1100"/>
              <a:t> </a:t>
            </a:r>
          </a:p>
        </p:txBody>
      </p:sp>
      <p:sp>
        <p:nvSpPr>
          <p:cNvPr id="9" name="TextBox 8">
            <a:extLst>
              <a:ext uri="{FF2B5EF4-FFF2-40B4-BE49-F238E27FC236}">
                <a16:creationId xmlns:a16="http://schemas.microsoft.com/office/drawing/2014/main" id="{DD71804C-5057-6CDC-9689-0C5FD87FB02F}"/>
              </a:ext>
            </a:extLst>
          </p:cNvPr>
          <p:cNvSpPr txBox="1"/>
          <p:nvPr/>
        </p:nvSpPr>
        <p:spPr>
          <a:xfrm>
            <a:off x="7774877" y="614884"/>
            <a:ext cx="4057078" cy="261610"/>
          </a:xfrm>
          <a:prstGeom prst="rect">
            <a:avLst/>
          </a:prstGeom>
          <a:noFill/>
        </p:spPr>
        <p:txBody>
          <a:bodyPr wrap="square">
            <a:spAutoFit/>
          </a:bodyPr>
          <a:lstStyle/>
          <a:p>
            <a:pPr algn="r"/>
            <a:r>
              <a:rPr lang="en-US" sz="1100" i="0" u="none" strike="noStrike">
                <a:solidFill>
                  <a:srgbClr val="000000"/>
                </a:solidFill>
                <a:effectLst/>
                <a:latin typeface="Calibri" panose="020F0502020204030204" pitchFamily="34" charset="0"/>
              </a:rPr>
              <a:t>20. Express your feelings to another kid.</a:t>
            </a:r>
            <a:r>
              <a:rPr lang="en-US" sz="1100"/>
              <a:t> </a:t>
            </a:r>
          </a:p>
        </p:txBody>
      </p:sp>
      <p:sp>
        <p:nvSpPr>
          <p:cNvPr id="12" name="TextBox 11">
            <a:extLst>
              <a:ext uri="{FF2B5EF4-FFF2-40B4-BE49-F238E27FC236}">
                <a16:creationId xmlns:a16="http://schemas.microsoft.com/office/drawing/2014/main" id="{91045E09-33C0-0796-BFDD-D04DC323A071}"/>
              </a:ext>
            </a:extLst>
          </p:cNvPr>
          <p:cNvSpPr txBox="1"/>
          <p:nvPr/>
        </p:nvSpPr>
        <p:spPr>
          <a:xfrm>
            <a:off x="7550860" y="800961"/>
            <a:ext cx="4281095" cy="261610"/>
          </a:xfrm>
          <a:prstGeom prst="rect">
            <a:avLst/>
          </a:prstGeom>
          <a:noFill/>
        </p:spPr>
        <p:txBody>
          <a:bodyPr wrap="square">
            <a:spAutoFit/>
          </a:bodyPr>
          <a:lstStyle/>
          <a:p>
            <a:pPr algn="r"/>
            <a:r>
              <a:rPr lang="en-US" sz="1100"/>
              <a:t>23. Go to a party where you are sure you won’t know any of the kids.</a:t>
            </a:r>
          </a:p>
        </p:txBody>
      </p:sp>
      <p:sp>
        <p:nvSpPr>
          <p:cNvPr id="14" name="TextBox 13">
            <a:extLst>
              <a:ext uri="{FF2B5EF4-FFF2-40B4-BE49-F238E27FC236}">
                <a16:creationId xmlns:a16="http://schemas.microsoft.com/office/drawing/2014/main" id="{8282DC4B-624E-4979-0F77-2F777E67225A}"/>
              </a:ext>
            </a:extLst>
          </p:cNvPr>
          <p:cNvSpPr txBox="1"/>
          <p:nvPr/>
        </p:nvSpPr>
        <p:spPr>
          <a:xfrm>
            <a:off x="7550860" y="990866"/>
            <a:ext cx="4281095" cy="261610"/>
          </a:xfrm>
          <a:prstGeom prst="rect">
            <a:avLst/>
          </a:prstGeom>
          <a:noFill/>
        </p:spPr>
        <p:txBody>
          <a:bodyPr wrap="square">
            <a:spAutoFit/>
          </a:bodyPr>
          <a:lstStyle/>
          <a:p>
            <a:pPr algn="r"/>
            <a:r>
              <a:rPr lang="en-US" sz="1100"/>
              <a:t>24. Ask another student for help when you need it.</a:t>
            </a:r>
          </a:p>
        </p:txBody>
      </p:sp>
    </p:spTree>
    <p:extLst>
      <p:ext uri="{BB962C8B-B14F-4D97-AF65-F5344CB8AC3E}">
        <p14:creationId xmlns:p14="http://schemas.microsoft.com/office/powerpoint/2010/main" val="725389636"/>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22</Slides>
  <Notes>17</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Statistical Analysis of the Omaha Girls Rock Program</vt:lpstr>
      <vt:lpstr>Agenda</vt:lpstr>
      <vt:lpstr>The Data</vt:lpstr>
      <vt:lpstr>PowerPoint Presentation</vt:lpstr>
      <vt:lpstr>PowerPoint Presentation</vt:lpstr>
      <vt:lpstr>PowerPoint Presentation</vt:lpstr>
      <vt:lpstr>PowerPoint Presentation</vt:lpstr>
      <vt:lpstr>PowerPoint Presentation</vt:lpstr>
      <vt:lpstr>PowerPoint Presentation</vt:lpstr>
      <vt:lpstr>Are There Significant Differences in Answer Ratings for Various Outcomes in the Younger Group and the Older Group?</vt:lpstr>
      <vt:lpstr>PowerPoint Presentation</vt:lpstr>
      <vt:lpstr>PowerPoint Presentation</vt:lpstr>
      <vt:lpstr>PowerPoint Presentation</vt:lpstr>
      <vt:lpstr>Does the race/ethnicity of participants influence the change in score for various questions over time?</vt:lpstr>
      <vt:lpstr>PowerPoint Presentation</vt:lpstr>
      <vt:lpstr>PowerPoint Presentation</vt:lpstr>
      <vt:lpstr>PowerPoint Presentation</vt:lpstr>
      <vt:lpstr>PowerPoint Presentation</vt:lpstr>
      <vt:lpstr>PowerPoint Presentation</vt:lpstr>
      <vt:lpstr>Important Additional Finding</vt:lpstr>
      <vt:lpstr>PowerPoint Presentation</vt:lpstr>
      <vt:lpstr>Statistical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Ellis</dc:creator>
  <cp:revision>1</cp:revision>
  <dcterms:created xsi:type="dcterms:W3CDTF">2022-12-01T01:04:36Z</dcterms:created>
  <dcterms:modified xsi:type="dcterms:W3CDTF">2022-12-12T03:29:57Z</dcterms:modified>
</cp:coreProperties>
</file>