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CC7FA2-927D-727B-0D09-7FF61EAEB8B9}" v="1" dt="2023-10-19T14:23:15.405"/>
    <p1510:client id="{2A9C7360-8710-49C6-9974-A65AE9D686DB}" v="18" dt="2023-10-19T14:51:58.425"/>
    <p1510:client id="{2FF2543E-A8CC-1E10-F02B-5EB303CFFE77}" v="33" dt="2023-10-12T16:01:28.464"/>
    <p1510:client id="{891BA00E-9C17-9C88-F40C-D8BBDFBD5F12}" v="1072" dt="2023-10-18T23:15:37.052"/>
    <p1510:client id="{96853D4B-5A48-8C54-BDD1-F8031CD46948}" v="21" dt="2023-10-12T15:43:57.496"/>
    <p1510:client id="{B3739C3A-FD46-4B69-A9BA-A715D5AF701C}" v="12" dt="2023-10-12T15:10:07.173"/>
    <p1510:client id="{F47AED5B-015B-5518-4226-C05C73FEC0A2}" v="51" dt="2023-10-12T15:30:29.8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le, Joshua (haleju)" userId="S::haleju@mail.uc.edu::63b73f03-b0a9-43a8-a81e-6a3002e767a0" providerId="AD" clId="Web-{891BA00E-9C17-9C88-F40C-D8BBDFBD5F12}"/>
    <pc:docChg chg="addSld modSld">
      <pc:chgData name="Hale, Joshua (haleju)" userId="S::haleju@mail.uc.edu::63b73f03-b0a9-43a8-a81e-6a3002e767a0" providerId="AD" clId="Web-{891BA00E-9C17-9C88-F40C-D8BBDFBD5F12}" dt="2023-10-18T23:15:37.036" v="870" actId="20577"/>
      <pc:docMkLst>
        <pc:docMk/>
      </pc:docMkLst>
      <pc:sldChg chg="modSp new">
        <pc:chgData name="Hale, Joshua (haleju)" userId="S::haleju@mail.uc.edu::63b73f03-b0a9-43a8-a81e-6a3002e767a0" providerId="AD" clId="Web-{891BA00E-9C17-9C88-F40C-D8BBDFBD5F12}" dt="2023-10-18T22:10:29.464" v="24" actId="20577"/>
        <pc:sldMkLst>
          <pc:docMk/>
          <pc:sldMk cId="2078774298" sldId="258"/>
        </pc:sldMkLst>
        <pc:spChg chg="mod">
          <ac:chgData name="Hale, Joshua (haleju)" userId="S::haleju@mail.uc.edu::63b73f03-b0a9-43a8-a81e-6a3002e767a0" providerId="AD" clId="Web-{891BA00E-9C17-9C88-F40C-D8BBDFBD5F12}" dt="2023-10-18T22:08:02.080" v="3" actId="20577"/>
          <ac:spMkLst>
            <pc:docMk/>
            <pc:sldMk cId="2078774298" sldId="258"/>
            <ac:spMk id="2" creationId="{C7BE9F96-D4C1-1BC4-A48F-B7AA40564193}"/>
          </ac:spMkLst>
        </pc:spChg>
        <pc:spChg chg="mod">
          <ac:chgData name="Hale, Joshua (haleju)" userId="S::haleju@mail.uc.edu::63b73f03-b0a9-43a8-a81e-6a3002e767a0" providerId="AD" clId="Web-{891BA00E-9C17-9C88-F40C-D8BBDFBD5F12}" dt="2023-10-18T22:10:29.464" v="24" actId="20577"/>
          <ac:spMkLst>
            <pc:docMk/>
            <pc:sldMk cId="2078774298" sldId="258"/>
            <ac:spMk id="3" creationId="{88D0E4AA-9699-11C5-65A6-A724DE40594A}"/>
          </ac:spMkLst>
        </pc:spChg>
      </pc:sldChg>
      <pc:sldChg chg="modSp new">
        <pc:chgData name="Hale, Joshua (haleju)" userId="S::haleju@mail.uc.edu::63b73f03-b0a9-43a8-a81e-6a3002e767a0" providerId="AD" clId="Web-{891BA00E-9C17-9C88-F40C-D8BBDFBD5F12}" dt="2023-10-18T22:11:57.126" v="57" actId="20577"/>
        <pc:sldMkLst>
          <pc:docMk/>
          <pc:sldMk cId="3982887750" sldId="259"/>
        </pc:sldMkLst>
        <pc:spChg chg="mod">
          <ac:chgData name="Hale, Joshua (haleju)" userId="S::haleju@mail.uc.edu::63b73f03-b0a9-43a8-a81e-6a3002e767a0" providerId="AD" clId="Web-{891BA00E-9C17-9C88-F40C-D8BBDFBD5F12}" dt="2023-10-18T22:11:25.874" v="43" actId="20577"/>
          <ac:spMkLst>
            <pc:docMk/>
            <pc:sldMk cId="3982887750" sldId="259"/>
            <ac:spMk id="2" creationId="{35652B2D-BC8F-0D0E-48C8-DB6E5D6EAF14}"/>
          </ac:spMkLst>
        </pc:spChg>
        <pc:spChg chg="mod">
          <ac:chgData name="Hale, Joshua (haleju)" userId="S::haleju@mail.uc.edu::63b73f03-b0a9-43a8-a81e-6a3002e767a0" providerId="AD" clId="Web-{891BA00E-9C17-9C88-F40C-D8BBDFBD5F12}" dt="2023-10-18T22:11:57.126" v="57" actId="20577"/>
          <ac:spMkLst>
            <pc:docMk/>
            <pc:sldMk cId="3982887750" sldId="259"/>
            <ac:spMk id="3" creationId="{7180FC39-B52D-386A-4D76-9BAB7A7CFDCE}"/>
          </ac:spMkLst>
        </pc:spChg>
      </pc:sldChg>
      <pc:sldChg chg="modSp new">
        <pc:chgData name="Hale, Joshua (haleju)" userId="S::haleju@mail.uc.edu::63b73f03-b0a9-43a8-a81e-6a3002e767a0" providerId="AD" clId="Web-{891BA00E-9C17-9C88-F40C-D8BBDFBD5F12}" dt="2023-10-18T22:13:08.052" v="71" actId="20577"/>
        <pc:sldMkLst>
          <pc:docMk/>
          <pc:sldMk cId="2954191191" sldId="260"/>
        </pc:sldMkLst>
        <pc:spChg chg="mod">
          <ac:chgData name="Hale, Joshua (haleju)" userId="S::haleju@mail.uc.edu::63b73f03-b0a9-43a8-a81e-6a3002e767a0" providerId="AD" clId="Web-{891BA00E-9C17-9C88-F40C-D8BBDFBD5F12}" dt="2023-10-18T22:12:05.314" v="67" actId="20577"/>
          <ac:spMkLst>
            <pc:docMk/>
            <pc:sldMk cId="2954191191" sldId="260"/>
            <ac:spMk id="2" creationId="{E97BCE33-7C8E-5173-D6D8-2E57AB485C9C}"/>
          </ac:spMkLst>
        </pc:spChg>
        <pc:spChg chg="mod">
          <ac:chgData name="Hale, Joshua (haleju)" userId="S::haleju@mail.uc.edu::63b73f03-b0a9-43a8-a81e-6a3002e767a0" providerId="AD" clId="Web-{891BA00E-9C17-9C88-F40C-D8BBDFBD5F12}" dt="2023-10-18T22:13:08.052" v="71" actId="20577"/>
          <ac:spMkLst>
            <pc:docMk/>
            <pc:sldMk cId="2954191191" sldId="260"/>
            <ac:spMk id="3" creationId="{D6E84538-13F6-0F23-5538-9984B69E6FFF}"/>
          </ac:spMkLst>
        </pc:spChg>
      </pc:sldChg>
      <pc:sldChg chg="addSp modSp new">
        <pc:chgData name="Hale, Joshua (haleju)" userId="S::haleju@mail.uc.edu::63b73f03-b0a9-43a8-a81e-6a3002e767a0" providerId="AD" clId="Web-{891BA00E-9C17-9C88-F40C-D8BBDFBD5F12}" dt="2023-10-18T22:17:28.287" v="209" actId="20577"/>
        <pc:sldMkLst>
          <pc:docMk/>
          <pc:sldMk cId="1431685789" sldId="261"/>
        </pc:sldMkLst>
        <pc:spChg chg="mod">
          <ac:chgData name="Hale, Joshua (haleju)" userId="S::haleju@mail.uc.edu::63b73f03-b0a9-43a8-a81e-6a3002e767a0" providerId="AD" clId="Web-{891BA00E-9C17-9C88-F40C-D8BBDFBD5F12}" dt="2023-10-18T22:13:19.318" v="84" actId="20577"/>
          <ac:spMkLst>
            <pc:docMk/>
            <pc:sldMk cId="1431685789" sldId="261"/>
            <ac:spMk id="2" creationId="{FF5C6D08-3F77-C2D5-F658-4B995C24262C}"/>
          </ac:spMkLst>
        </pc:spChg>
        <pc:spChg chg="add mod">
          <ac:chgData name="Hale, Joshua (haleju)" userId="S::haleju@mail.uc.edu::63b73f03-b0a9-43a8-a81e-6a3002e767a0" providerId="AD" clId="Web-{891BA00E-9C17-9C88-F40C-D8BBDFBD5F12}" dt="2023-10-18T22:17:28.287" v="209" actId="20577"/>
          <ac:spMkLst>
            <pc:docMk/>
            <pc:sldMk cId="1431685789" sldId="261"/>
            <ac:spMk id="5" creationId="{6B316C47-8844-7EFA-611B-820559A594F7}"/>
          </ac:spMkLst>
        </pc:spChg>
        <pc:picChg chg="add mod">
          <ac:chgData name="Hale, Joshua (haleju)" userId="S::haleju@mail.uc.edu::63b73f03-b0a9-43a8-a81e-6a3002e767a0" providerId="AD" clId="Web-{891BA00E-9C17-9C88-F40C-D8BBDFBD5F12}" dt="2023-10-18T22:14:15.759" v="89" actId="1076"/>
          <ac:picMkLst>
            <pc:docMk/>
            <pc:sldMk cId="1431685789" sldId="261"/>
            <ac:picMk id="3" creationId="{E03EDEA8-A978-0EBC-3EE2-3EF41266928F}"/>
          </ac:picMkLst>
        </pc:picChg>
        <pc:picChg chg="add mod">
          <ac:chgData name="Hale, Joshua (haleju)" userId="S::haleju@mail.uc.edu::63b73f03-b0a9-43a8-a81e-6a3002e767a0" providerId="AD" clId="Web-{891BA00E-9C17-9C88-F40C-D8BBDFBD5F12}" dt="2023-10-18T22:14:35.948" v="92" actId="1076"/>
          <ac:picMkLst>
            <pc:docMk/>
            <pc:sldMk cId="1431685789" sldId="261"/>
            <ac:picMk id="4" creationId="{19BDC853-5940-4533-1922-E51C99D0ECD3}"/>
          </ac:picMkLst>
        </pc:picChg>
      </pc:sldChg>
      <pc:sldChg chg="addSp delSp modSp add mod replId setBg">
        <pc:chgData name="Hale, Joshua (haleju)" userId="S::haleju@mail.uc.edu::63b73f03-b0a9-43a8-a81e-6a3002e767a0" providerId="AD" clId="Web-{891BA00E-9C17-9C88-F40C-D8BBDFBD5F12}" dt="2023-10-18T22:19:53.327" v="345" actId="20577"/>
        <pc:sldMkLst>
          <pc:docMk/>
          <pc:sldMk cId="3258270379" sldId="262"/>
        </pc:sldMkLst>
        <pc:spChg chg="mod ord">
          <ac:chgData name="Hale, Joshua (haleju)" userId="S::haleju@mail.uc.edu::63b73f03-b0a9-43a8-a81e-6a3002e767a0" providerId="AD" clId="Web-{891BA00E-9C17-9C88-F40C-D8BBDFBD5F12}" dt="2023-10-18T22:19:53.327" v="345" actId="20577"/>
          <ac:spMkLst>
            <pc:docMk/>
            <pc:sldMk cId="3258270379" sldId="262"/>
            <ac:spMk id="2" creationId="{FF5C6D08-3F77-C2D5-F658-4B995C24262C}"/>
          </ac:spMkLst>
        </pc:spChg>
        <pc:spChg chg="add mod">
          <ac:chgData name="Hale, Joshua (haleju)" userId="S::haleju@mail.uc.edu::63b73f03-b0a9-43a8-a81e-6a3002e767a0" providerId="AD" clId="Web-{891BA00E-9C17-9C88-F40C-D8BBDFBD5F12}" dt="2023-10-18T22:17:23.130" v="207" actId="20577"/>
          <ac:spMkLst>
            <pc:docMk/>
            <pc:sldMk cId="3258270379" sldId="262"/>
            <ac:spMk id="7" creationId="{283AB0AF-10C4-A640-571B-7B2654C17F20}"/>
          </ac:spMkLst>
        </pc:spChg>
        <pc:spChg chg="add del">
          <ac:chgData name="Hale, Joshua (haleju)" userId="S::haleju@mail.uc.edu::63b73f03-b0a9-43a8-a81e-6a3002e767a0" providerId="AD" clId="Web-{891BA00E-9C17-9C88-F40C-D8BBDFBD5F12}" dt="2023-10-18T22:15:17.341" v="97"/>
          <ac:spMkLst>
            <pc:docMk/>
            <pc:sldMk cId="3258270379" sldId="262"/>
            <ac:spMk id="10" creationId="{904DB13E-F722-4ED6-BB00-556651E95281}"/>
          </ac:spMkLst>
        </pc:spChg>
        <pc:spChg chg="add del">
          <ac:chgData name="Hale, Joshua (haleju)" userId="S::haleju@mail.uc.edu::63b73f03-b0a9-43a8-a81e-6a3002e767a0" providerId="AD" clId="Web-{891BA00E-9C17-9C88-F40C-D8BBDFBD5F12}" dt="2023-10-18T22:15:17.341" v="97"/>
          <ac:spMkLst>
            <pc:docMk/>
            <pc:sldMk cId="3258270379" sldId="262"/>
            <ac:spMk id="12" creationId="{1CFC67D0-131C-4064-873F-59771B446FD4}"/>
          </ac:spMkLst>
        </pc:spChg>
        <pc:spChg chg="add del">
          <ac:chgData name="Hale, Joshua (haleju)" userId="S::haleju@mail.uc.edu::63b73f03-b0a9-43a8-a81e-6a3002e767a0" providerId="AD" clId="Web-{891BA00E-9C17-9C88-F40C-D8BBDFBD5F12}" dt="2023-10-18T22:15:17.341" v="97"/>
          <ac:spMkLst>
            <pc:docMk/>
            <pc:sldMk cId="3258270379" sldId="262"/>
            <ac:spMk id="14" creationId="{8CCB1314-41E8-414B-9954-6D611623DA2A}"/>
          </ac:spMkLst>
        </pc:spChg>
        <pc:spChg chg="add del">
          <ac:chgData name="Hale, Joshua (haleju)" userId="S::haleju@mail.uc.edu::63b73f03-b0a9-43a8-a81e-6a3002e767a0" providerId="AD" clId="Web-{891BA00E-9C17-9C88-F40C-D8BBDFBD5F12}" dt="2023-10-18T22:15:17.341" v="97"/>
          <ac:spMkLst>
            <pc:docMk/>
            <pc:sldMk cId="3258270379" sldId="262"/>
            <ac:spMk id="16" creationId="{9C53941D-7A4E-4CA7-840E-D52BA6D74C4E}"/>
          </ac:spMkLst>
        </pc:spChg>
        <pc:spChg chg="add del">
          <ac:chgData name="Hale, Joshua (haleju)" userId="S::haleju@mail.uc.edu::63b73f03-b0a9-43a8-a81e-6a3002e767a0" providerId="AD" clId="Web-{891BA00E-9C17-9C88-F40C-D8BBDFBD5F12}" dt="2023-10-18T22:15:17.341" v="97"/>
          <ac:spMkLst>
            <pc:docMk/>
            <pc:sldMk cId="3258270379" sldId="262"/>
            <ac:spMk id="23" creationId="{AB2868F7-FE10-4289-A5BD-90763C7A2F5A}"/>
          </ac:spMkLst>
        </pc:spChg>
        <pc:spChg chg="add del">
          <ac:chgData name="Hale, Joshua (haleju)" userId="S::haleju@mail.uc.edu::63b73f03-b0a9-43a8-a81e-6a3002e767a0" providerId="AD" clId="Web-{891BA00E-9C17-9C88-F40C-D8BBDFBD5F12}" dt="2023-10-18T22:15:17.341" v="97"/>
          <ac:spMkLst>
            <pc:docMk/>
            <pc:sldMk cId="3258270379" sldId="262"/>
            <ac:spMk id="29" creationId="{BD94142C-10EE-487C-A327-404FDF358F22}"/>
          </ac:spMkLst>
        </pc:spChg>
        <pc:spChg chg="add del">
          <ac:chgData name="Hale, Joshua (haleju)" userId="S::haleju@mail.uc.edu::63b73f03-b0a9-43a8-a81e-6a3002e767a0" providerId="AD" clId="Web-{891BA00E-9C17-9C88-F40C-D8BBDFBD5F12}" dt="2023-10-18T22:15:17.341" v="97"/>
          <ac:spMkLst>
            <pc:docMk/>
            <pc:sldMk cId="3258270379" sldId="262"/>
            <ac:spMk id="31" creationId="{5F7FAC2D-7A74-4939-A917-A1A5AF935685}"/>
          </ac:spMkLst>
        </pc:spChg>
        <pc:grpChg chg="add del">
          <ac:chgData name="Hale, Joshua (haleju)" userId="S::haleju@mail.uc.edu::63b73f03-b0a9-43a8-a81e-6a3002e767a0" providerId="AD" clId="Web-{891BA00E-9C17-9C88-F40C-D8BBDFBD5F12}" dt="2023-10-18T22:15:17.341" v="97"/>
          <ac:grpSpMkLst>
            <pc:docMk/>
            <pc:sldMk cId="3258270379" sldId="262"/>
            <ac:grpSpMk id="18" creationId="{E26428D7-C6F3-473D-A360-A3F5C3E8728C}"/>
          </ac:grpSpMkLst>
        </pc:grpChg>
        <pc:picChg chg="del mod ord">
          <ac:chgData name="Hale, Joshua (haleju)" userId="S::haleju@mail.uc.edu::63b73f03-b0a9-43a8-a81e-6a3002e767a0" providerId="AD" clId="Web-{891BA00E-9C17-9C88-F40C-D8BBDFBD5F12}" dt="2023-10-18T22:15:29.608" v="101"/>
          <ac:picMkLst>
            <pc:docMk/>
            <pc:sldMk cId="3258270379" sldId="262"/>
            <ac:picMk id="3" creationId="{E03EDEA8-A978-0EBC-3EE2-3EF41266928F}"/>
          </ac:picMkLst>
        </pc:picChg>
        <pc:picChg chg="mod ord">
          <ac:chgData name="Hale, Joshua (haleju)" userId="S::haleju@mail.uc.edu::63b73f03-b0a9-43a8-a81e-6a3002e767a0" providerId="AD" clId="Web-{891BA00E-9C17-9C88-F40C-D8BBDFBD5F12}" dt="2023-10-18T22:15:17.341" v="97"/>
          <ac:picMkLst>
            <pc:docMk/>
            <pc:sldMk cId="3258270379" sldId="262"/>
            <ac:picMk id="4" creationId="{19BDC853-5940-4533-1922-E51C99D0ECD3}"/>
          </ac:picMkLst>
        </pc:picChg>
        <pc:picChg chg="add mod">
          <ac:chgData name="Hale, Joshua (haleju)" userId="S::haleju@mail.uc.edu::63b73f03-b0a9-43a8-a81e-6a3002e767a0" providerId="AD" clId="Web-{891BA00E-9C17-9C88-F40C-D8BBDFBD5F12}" dt="2023-10-18T22:15:31.967" v="102" actId="1076"/>
          <ac:picMkLst>
            <pc:docMk/>
            <pc:sldMk cId="3258270379" sldId="262"/>
            <ac:picMk id="5" creationId="{D4D26B65-ED4B-5F00-2D62-67A890765D17}"/>
          </ac:picMkLst>
        </pc:picChg>
        <pc:cxnChg chg="add del">
          <ac:chgData name="Hale, Joshua (haleju)" userId="S::haleju@mail.uc.edu::63b73f03-b0a9-43a8-a81e-6a3002e767a0" providerId="AD" clId="Web-{891BA00E-9C17-9C88-F40C-D8BBDFBD5F12}" dt="2023-10-18T22:15:17.341" v="97"/>
          <ac:cxnSpMkLst>
            <pc:docMk/>
            <pc:sldMk cId="3258270379" sldId="262"/>
            <ac:cxnSpMk id="25" creationId="{FEF09B21-45A0-42EE-9BDC-C4E0932EA624}"/>
          </ac:cxnSpMkLst>
        </pc:cxnChg>
        <pc:cxnChg chg="add del">
          <ac:chgData name="Hale, Joshua (haleju)" userId="S::haleju@mail.uc.edu::63b73f03-b0a9-43a8-a81e-6a3002e767a0" providerId="AD" clId="Web-{891BA00E-9C17-9C88-F40C-D8BBDFBD5F12}" dt="2023-10-18T22:15:17.341" v="97"/>
          <ac:cxnSpMkLst>
            <pc:docMk/>
            <pc:sldMk cId="3258270379" sldId="262"/>
            <ac:cxnSpMk id="27" creationId="{15004E23-3C9E-41FC-81A2-3481C6AFA567}"/>
          </ac:cxnSpMkLst>
        </pc:cxnChg>
      </pc:sldChg>
      <pc:sldChg chg="addSp delSp modSp add replId">
        <pc:chgData name="Hale, Joshua (haleju)" userId="S::haleju@mail.uc.edu::63b73f03-b0a9-43a8-a81e-6a3002e767a0" providerId="AD" clId="Web-{891BA00E-9C17-9C88-F40C-D8BBDFBD5F12}" dt="2023-10-18T22:21:13.722" v="347" actId="20577"/>
        <pc:sldMkLst>
          <pc:docMk/>
          <pc:sldMk cId="2631330418" sldId="263"/>
        </pc:sldMkLst>
        <pc:spChg chg="mod">
          <ac:chgData name="Hale, Joshua (haleju)" userId="S::haleju@mail.uc.edu::63b73f03-b0a9-43a8-a81e-6a3002e767a0" providerId="AD" clId="Web-{891BA00E-9C17-9C88-F40C-D8BBDFBD5F12}" dt="2023-10-18T22:21:13.722" v="347" actId="20577"/>
          <ac:spMkLst>
            <pc:docMk/>
            <pc:sldMk cId="2631330418" sldId="263"/>
            <ac:spMk id="2" creationId="{FF5C6D08-3F77-C2D5-F658-4B995C24262C}"/>
          </ac:spMkLst>
        </pc:spChg>
        <pc:spChg chg="add mod">
          <ac:chgData name="Hale, Joshua (haleju)" userId="S::haleju@mail.uc.edu::63b73f03-b0a9-43a8-a81e-6a3002e767a0" providerId="AD" clId="Web-{891BA00E-9C17-9C88-F40C-D8BBDFBD5F12}" dt="2023-10-18T22:19:50.186" v="344" actId="20577"/>
          <ac:spMkLst>
            <pc:docMk/>
            <pc:sldMk cId="2631330418" sldId="263"/>
            <ac:spMk id="6" creationId="{F081BF81-1AEF-EC90-EAAE-821B25769147}"/>
          </ac:spMkLst>
        </pc:spChg>
        <pc:picChg chg="del">
          <ac:chgData name="Hale, Joshua (haleju)" userId="S::haleju@mail.uc.edu::63b73f03-b0a9-43a8-a81e-6a3002e767a0" providerId="AD" clId="Web-{891BA00E-9C17-9C88-F40C-D8BBDFBD5F12}" dt="2023-10-18T22:18:07.867" v="214"/>
          <ac:picMkLst>
            <pc:docMk/>
            <pc:sldMk cId="2631330418" sldId="263"/>
            <ac:picMk id="3" creationId="{E03EDEA8-A978-0EBC-3EE2-3EF41266928F}"/>
          </ac:picMkLst>
        </pc:picChg>
        <pc:picChg chg="add mod">
          <ac:chgData name="Hale, Joshua (haleju)" userId="S::haleju@mail.uc.edu::63b73f03-b0a9-43a8-a81e-6a3002e767a0" providerId="AD" clId="Web-{891BA00E-9C17-9C88-F40C-D8BBDFBD5F12}" dt="2023-10-18T22:18:10.820" v="215" actId="14100"/>
          <ac:picMkLst>
            <pc:docMk/>
            <pc:sldMk cId="2631330418" sldId="263"/>
            <ac:picMk id="7" creationId="{A701BCD2-7F94-1FB4-ABF9-99599E1AF3B7}"/>
          </ac:picMkLst>
        </pc:picChg>
      </pc:sldChg>
      <pc:sldChg chg="modSp new">
        <pc:chgData name="Hale, Joshua (haleju)" userId="S::haleju@mail.uc.edu::63b73f03-b0a9-43a8-a81e-6a3002e767a0" providerId="AD" clId="Web-{891BA00E-9C17-9C88-F40C-D8BBDFBD5F12}" dt="2023-10-18T22:26:57.477" v="588" actId="20577"/>
        <pc:sldMkLst>
          <pc:docMk/>
          <pc:sldMk cId="2575080040" sldId="264"/>
        </pc:sldMkLst>
        <pc:spChg chg="mod">
          <ac:chgData name="Hale, Joshua (haleju)" userId="S::haleju@mail.uc.edu::63b73f03-b0a9-43a8-a81e-6a3002e767a0" providerId="AD" clId="Web-{891BA00E-9C17-9C88-F40C-D8BBDFBD5F12}" dt="2023-10-18T22:21:22.144" v="350" actId="20577"/>
          <ac:spMkLst>
            <pc:docMk/>
            <pc:sldMk cId="2575080040" sldId="264"/>
            <ac:spMk id="2" creationId="{1B50A32E-4580-0BA5-4CD3-4EF3B5A26942}"/>
          </ac:spMkLst>
        </pc:spChg>
        <pc:spChg chg="mod">
          <ac:chgData name="Hale, Joshua (haleju)" userId="S::haleju@mail.uc.edu::63b73f03-b0a9-43a8-a81e-6a3002e767a0" providerId="AD" clId="Web-{891BA00E-9C17-9C88-F40C-D8BBDFBD5F12}" dt="2023-10-18T22:26:57.477" v="588" actId="20577"/>
          <ac:spMkLst>
            <pc:docMk/>
            <pc:sldMk cId="2575080040" sldId="264"/>
            <ac:spMk id="3" creationId="{E1E534D2-D17D-7126-46C4-1F7D2611AE7D}"/>
          </ac:spMkLst>
        </pc:spChg>
      </pc:sldChg>
      <pc:sldChg chg="modSp new">
        <pc:chgData name="Hale, Joshua (haleju)" userId="S::haleju@mail.uc.edu::63b73f03-b0a9-43a8-a81e-6a3002e767a0" providerId="AD" clId="Web-{891BA00E-9C17-9C88-F40C-D8BBDFBD5F12}" dt="2023-10-18T23:10:51.432" v="747" actId="20577"/>
        <pc:sldMkLst>
          <pc:docMk/>
          <pc:sldMk cId="1167589275" sldId="265"/>
        </pc:sldMkLst>
        <pc:spChg chg="mod">
          <ac:chgData name="Hale, Joshua (haleju)" userId="S::haleju@mail.uc.edu::63b73f03-b0a9-43a8-a81e-6a3002e767a0" providerId="AD" clId="Web-{891BA00E-9C17-9C88-F40C-D8BBDFBD5F12}" dt="2023-10-18T23:09:43.852" v="698" actId="20577"/>
          <ac:spMkLst>
            <pc:docMk/>
            <pc:sldMk cId="1167589275" sldId="265"/>
            <ac:spMk id="2" creationId="{068CBA7C-8B9D-4399-CCFE-106527E3CEEB}"/>
          </ac:spMkLst>
        </pc:spChg>
        <pc:spChg chg="mod">
          <ac:chgData name="Hale, Joshua (haleju)" userId="S::haleju@mail.uc.edu::63b73f03-b0a9-43a8-a81e-6a3002e767a0" providerId="AD" clId="Web-{891BA00E-9C17-9C88-F40C-D8BBDFBD5F12}" dt="2023-10-18T23:10:51.432" v="747" actId="20577"/>
          <ac:spMkLst>
            <pc:docMk/>
            <pc:sldMk cId="1167589275" sldId="265"/>
            <ac:spMk id="3" creationId="{18227C55-9C23-80FE-72F9-323B934596FE}"/>
          </ac:spMkLst>
        </pc:spChg>
      </pc:sldChg>
      <pc:sldChg chg="modSp new">
        <pc:chgData name="Hale, Joshua (haleju)" userId="S::haleju@mail.uc.edu::63b73f03-b0a9-43a8-a81e-6a3002e767a0" providerId="AD" clId="Web-{891BA00E-9C17-9C88-F40C-D8BBDFBD5F12}" dt="2023-10-18T23:11:48.168" v="770" actId="20577"/>
        <pc:sldMkLst>
          <pc:docMk/>
          <pc:sldMk cId="4101959938" sldId="266"/>
        </pc:sldMkLst>
        <pc:spChg chg="mod">
          <ac:chgData name="Hale, Joshua (haleju)" userId="S::haleju@mail.uc.edu::63b73f03-b0a9-43a8-a81e-6a3002e767a0" providerId="AD" clId="Web-{891BA00E-9C17-9C88-F40C-D8BBDFBD5F12}" dt="2023-10-18T23:11:14.307" v="762" actId="20577"/>
          <ac:spMkLst>
            <pc:docMk/>
            <pc:sldMk cId="4101959938" sldId="266"/>
            <ac:spMk id="2" creationId="{F1815E56-07B0-58C8-1D20-31388E14AEE0}"/>
          </ac:spMkLst>
        </pc:spChg>
        <pc:spChg chg="mod">
          <ac:chgData name="Hale, Joshua (haleju)" userId="S::haleju@mail.uc.edu::63b73f03-b0a9-43a8-a81e-6a3002e767a0" providerId="AD" clId="Web-{891BA00E-9C17-9C88-F40C-D8BBDFBD5F12}" dt="2023-10-18T23:11:48.168" v="770" actId="20577"/>
          <ac:spMkLst>
            <pc:docMk/>
            <pc:sldMk cId="4101959938" sldId="266"/>
            <ac:spMk id="3" creationId="{9B753806-6FA2-E508-55E4-79F788621D95}"/>
          </ac:spMkLst>
        </pc:spChg>
      </pc:sldChg>
      <pc:sldChg chg="modSp new">
        <pc:chgData name="Hale, Joshua (haleju)" userId="S::haleju@mail.uc.edu::63b73f03-b0a9-43a8-a81e-6a3002e767a0" providerId="AD" clId="Web-{891BA00E-9C17-9C88-F40C-D8BBDFBD5F12}" dt="2023-10-18T23:13:02.076" v="809" actId="20577"/>
        <pc:sldMkLst>
          <pc:docMk/>
          <pc:sldMk cId="2886840778" sldId="267"/>
        </pc:sldMkLst>
        <pc:spChg chg="mod">
          <ac:chgData name="Hale, Joshua (haleju)" userId="S::haleju@mail.uc.edu::63b73f03-b0a9-43a8-a81e-6a3002e767a0" providerId="AD" clId="Web-{891BA00E-9C17-9C88-F40C-D8BBDFBD5F12}" dt="2023-10-18T23:12:17.153" v="776" actId="20577"/>
          <ac:spMkLst>
            <pc:docMk/>
            <pc:sldMk cId="2886840778" sldId="267"/>
            <ac:spMk id="2" creationId="{5EFFC431-53F0-22D3-2586-586225799253}"/>
          </ac:spMkLst>
        </pc:spChg>
        <pc:spChg chg="mod">
          <ac:chgData name="Hale, Joshua (haleju)" userId="S::haleju@mail.uc.edu::63b73f03-b0a9-43a8-a81e-6a3002e767a0" providerId="AD" clId="Web-{891BA00E-9C17-9C88-F40C-D8BBDFBD5F12}" dt="2023-10-18T23:13:02.076" v="809" actId="20577"/>
          <ac:spMkLst>
            <pc:docMk/>
            <pc:sldMk cId="2886840778" sldId="267"/>
            <ac:spMk id="3" creationId="{38E6FB5E-BEB5-A938-36CC-385BDADC6734}"/>
          </ac:spMkLst>
        </pc:spChg>
      </pc:sldChg>
      <pc:sldChg chg="modSp new">
        <pc:chgData name="Hale, Joshua (haleju)" userId="S::haleju@mail.uc.edu::63b73f03-b0a9-43a8-a81e-6a3002e767a0" providerId="AD" clId="Web-{891BA00E-9C17-9C88-F40C-D8BBDFBD5F12}" dt="2023-10-18T23:13:28.470" v="816" actId="20577"/>
        <pc:sldMkLst>
          <pc:docMk/>
          <pc:sldMk cId="2074168081" sldId="268"/>
        </pc:sldMkLst>
        <pc:spChg chg="mod">
          <ac:chgData name="Hale, Joshua (haleju)" userId="S::haleju@mail.uc.edu::63b73f03-b0a9-43a8-a81e-6a3002e767a0" providerId="AD" clId="Web-{891BA00E-9C17-9C88-F40C-D8BBDFBD5F12}" dt="2023-10-18T23:13:10.719" v="812" actId="20577"/>
          <ac:spMkLst>
            <pc:docMk/>
            <pc:sldMk cId="2074168081" sldId="268"/>
            <ac:spMk id="2" creationId="{810E702C-7AA9-EC80-5562-03C2E60F6ECE}"/>
          </ac:spMkLst>
        </pc:spChg>
        <pc:spChg chg="mod">
          <ac:chgData name="Hale, Joshua (haleju)" userId="S::haleju@mail.uc.edu::63b73f03-b0a9-43a8-a81e-6a3002e767a0" providerId="AD" clId="Web-{891BA00E-9C17-9C88-F40C-D8BBDFBD5F12}" dt="2023-10-18T23:13:28.470" v="816" actId="20577"/>
          <ac:spMkLst>
            <pc:docMk/>
            <pc:sldMk cId="2074168081" sldId="268"/>
            <ac:spMk id="3" creationId="{C04AB1FE-C73A-CA48-D0E1-7B7BD33F0129}"/>
          </ac:spMkLst>
        </pc:spChg>
      </pc:sldChg>
      <pc:sldChg chg="modSp add replId">
        <pc:chgData name="Hale, Joshua (haleju)" userId="S::haleju@mail.uc.edu::63b73f03-b0a9-43a8-a81e-6a3002e767a0" providerId="AD" clId="Web-{891BA00E-9C17-9C88-F40C-D8BBDFBD5F12}" dt="2023-10-18T23:13:52.439" v="820" actId="20577"/>
        <pc:sldMkLst>
          <pc:docMk/>
          <pc:sldMk cId="91473406" sldId="269"/>
        </pc:sldMkLst>
        <pc:spChg chg="mod">
          <ac:chgData name="Hale, Joshua (haleju)" userId="S::haleju@mail.uc.edu::63b73f03-b0a9-43a8-a81e-6a3002e767a0" providerId="AD" clId="Web-{891BA00E-9C17-9C88-F40C-D8BBDFBD5F12}" dt="2023-10-18T23:13:52.439" v="820" actId="20577"/>
          <ac:spMkLst>
            <pc:docMk/>
            <pc:sldMk cId="91473406" sldId="269"/>
            <ac:spMk id="3" creationId="{C04AB1FE-C73A-CA48-D0E1-7B7BD33F0129}"/>
          </ac:spMkLst>
        </pc:spChg>
      </pc:sldChg>
      <pc:sldChg chg="modSp new">
        <pc:chgData name="Hale, Joshua (haleju)" userId="S::haleju@mail.uc.edu::63b73f03-b0a9-43a8-a81e-6a3002e767a0" providerId="AD" clId="Web-{891BA00E-9C17-9C88-F40C-D8BBDFBD5F12}" dt="2023-10-18T23:15:37.036" v="870" actId="20577"/>
        <pc:sldMkLst>
          <pc:docMk/>
          <pc:sldMk cId="2546531111" sldId="270"/>
        </pc:sldMkLst>
        <pc:spChg chg="mod">
          <ac:chgData name="Hale, Joshua (haleju)" userId="S::haleju@mail.uc.edu::63b73f03-b0a9-43a8-a81e-6a3002e767a0" providerId="AD" clId="Web-{891BA00E-9C17-9C88-F40C-D8BBDFBD5F12}" dt="2023-10-18T23:14:33.925" v="825" actId="20577"/>
          <ac:spMkLst>
            <pc:docMk/>
            <pc:sldMk cId="2546531111" sldId="270"/>
            <ac:spMk id="2" creationId="{FE8AB3F0-DA81-29B4-91C8-0D6DF6A4149C}"/>
          </ac:spMkLst>
        </pc:spChg>
        <pc:spChg chg="mod">
          <ac:chgData name="Hale, Joshua (haleju)" userId="S::haleju@mail.uc.edu::63b73f03-b0a9-43a8-a81e-6a3002e767a0" providerId="AD" clId="Web-{891BA00E-9C17-9C88-F40C-D8BBDFBD5F12}" dt="2023-10-18T23:15:37.036" v="870" actId="20577"/>
          <ac:spMkLst>
            <pc:docMk/>
            <pc:sldMk cId="2546531111" sldId="270"/>
            <ac:spMk id="3" creationId="{6FB1D91D-E913-6F4A-6BE0-EF91D1F84841}"/>
          </ac:spMkLst>
        </pc:spChg>
      </pc:sldChg>
    </pc:docChg>
  </pc:docChgLst>
  <pc:docChgLst>
    <pc:chgData name="Hale, Joshua (haleju)" userId="S::haleju@mail.uc.edu::63b73f03-b0a9-43a8-a81e-6a3002e767a0" providerId="AD" clId="Web-{10CC7FA2-927D-727B-0D09-7FF61EAEB8B9}"/>
    <pc:docChg chg="modSld">
      <pc:chgData name="Hale, Joshua (haleju)" userId="S::haleju@mail.uc.edu::63b73f03-b0a9-43a8-a81e-6a3002e767a0" providerId="AD" clId="Web-{10CC7FA2-927D-727B-0D09-7FF61EAEB8B9}" dt="2023-10-19T14:23:15.405" v="0" actId="20577"/>
      <pc:docMkLst>
        <pc:docMk/>
      </pc:docMkLst>
      <pc:sldChg chg="modSp">
        <pc:chgData name="Hale, Joshua (haleju)" userId="S::haleju@mail.uc.edu::63b73f03-b0a9-43a8-a81e-6a3002e767a0" providerId="AD" clId="Web-{10CC7FA2-927D-727B-0D09-7FF61EAEB8B9}" dt="2023-10-19T14:23:15.405" v="0" actId="20577"/>
        <pc:sldMkLst>
          <pc:docMk/>
          <pc:sldMk cId="2074168081" sldId="268"/>
        </pc:sldMkLst>
        <pc:spChg chg="mod">
          <ac:chgData name="Hale, Joshua (haleju)" userId="S::haleju@mail.uc.edu::63b73f03-b0a9-43a8-a81e-6a3002e767a0" providerId="AD" clId="Web-{10CC7FA2-927D-727B-0D09-7FF61EAEB8B9}" dt="2023-10-19T14:23:15.405" v="0" actId="20577"/>
          <ac:spMkLst>
            <pc:docMk/>
            <pc:sldMk cId="2074168081" sldId="268"/>
            <ac:spMk id="3" creationId="{C04AB1FE-C73A-CA48-D0E1-7B7BD33F0129}"/>
          </ac:spMkLst>
        </pc:spChg>
      </pc:sldChg>
    </pc:docChg>
  </pc:docChgLst>
  <pc:docChgLst>
    <pc:chgData name="Lape, Chad (lapech)" userId="S::lapech@mail.uc.edu::d27e6433-2e05-49ea-b3ad-801ecb11fbdd" providerId="AD" clId="Web-{2A9C7360-8710-49C6-9974-A65AE9D686DB}"/>
    <pc:docChg chg="modSld sldOrd">
      <pc:chgData name="Lape, Chad (lapech)" userId="S::lapech@mail.uc.edu::d27e6433-2e05-49ea-b3ad-801ecb11fbdd" providerId="AD" clId="Web-{2A9C7360-8710-49C6-9974-A65AE9D686DB}" dt="2023-10-19T14:40:41.632" v="15" actId="20577"/>
      <pc:docMkLst>
        <pc:docMk/>
      </pc:docMkLst>
      <pc:sldChg chg="modSp ord">
        <pc:chgData name="Lape, Chad (lapech)" userId="S::lapech@mail.uc.edu::d27e6433-2e05-49ea-b3ad-801ecb11fbdd" providerId="AD" clId="Web-{2A9C7360-8710-49C6-9974-A65AE9D686DB}" dt="2023-10-19T14:28:19.490" v="13"/>
        <pc:sldMkLst>
          <pc:docMk/>
          <pc:sldMk cId="1991369377" sldId="257"/>
        </pc:sldMkLst>
        <pc:spChg chg="mod">
          <ac:chgData name="Lape, Chad (lapech)" userId="S::lapech@mail.uc.edu::d27e6433-2e05-49ea-b3ad-801ecb11fbdd" providerId="AD" clId="Web-{2A9C7360-8710-49C6-9974-A65AE9D686DB}" dt="2023-10-19T14:27:08.204" v="7" actId="20577"/>
          <ac:spMkLst>
            <pc:docMk/>
            <pc:sldMk cId="1991369377" sldId="257"/>
            <ac:spMk id="3" creationId="{96462989-BC90-7727-892A-C755E8B93E34}"/>
          </ac:spMkLst>
        </pc:spChg>
      </pc:sldChg>
      <pc:sldChg chg="modSp">
        <pc:chgData name="Lape, Chad (lapech)" userId="S::lapech@mail.uc.edu::d27e6433-2e05-49ea-b3ad-801ecb11fbdd" providerId="AD" clId="Web-{2A9C7360-8710-49C6-9974-A65AE9D686DB}" dt="2023-10-19T14:40:41.632" v="15" actId="20577"/>
        <pc:sldMkLst>
          <pc:docMk/>
          <pc:sldMk cId="2078774298" sldId="258"/>
        </pc:sldMkLst>
        <pc:spChg chg="mod">
          <ac:chgData name="Lape, Chad (lapech)" userId="S::lapech@mail.uc.edu::d27e6433-2e05-49ea-b3ad-801ecb11fbdd" providerId="AD" clId="Web-{2A9C7360-8710-49C6-9974-A65AE9D686DB}" dt="2023-10-19T14:40:41.632" v="15" actId="20577"/>
          <ac:spMkLst>
            <pc:docMk/>
            <pc:sldMk cId="2078774298" sldId="258"/>
            <ac:spMk id="3" creationId="{88D0E4AA-9699-11C5-65A6-A724DE40594A}"/>
          </ac:spMkLst>
        </pc:spChg>
      </pc:sldChg>
      <pc:sldChg chg="ord">
        <pc:chgData name="Lape, Chad (lapech)" userId="S::lapech@mail.uc.edu::d27e6433-2e05-49ea-b3ad-801ecb11fbdd" providerId="AD" clId="Web-{2A9C7360-8710-49C6-9974-A65AE9D686DB}" dt="2023-10-19T14:26:44.859" v="3"/>
        <pc:sldMkLst>
          <pc:docMk/>
          <pc:sldMk cId="3982887750" sldId="259"/>
        </pc:sldMkLst>
      </pc:sldChg>
      <pc:sldChg chg="ord">
        <pc:chgData name="Lape, Chad (lapech)" userId="S::lapech@mail.uc.edu::d27e6433-2e05-49ea-b3ad-801ecb11fbdd" providerId="AD" clId="Web-{2A9C7360-8710-49C6-9974-A65AE9D686DB}" dt="2023-10-19T14:26:46.797" v="4"/>
        <pc:sldMkLst>
          <pc:docMk/>
          <pc:sldMk cId="2954191191" sldId="260"/>
        </pc:sldMkLst>
      </pc:sldChg>
      <pc:sldChg chg="ord">
        <pc:chgData name="Lape, Chad (lapech)" userId="S::lapech@mail.uc.edu::d27e6433-2e05-49ea-b3ad-801ecb11fbdd" providerId="AD" clId="Web-{2A9C7360-8710-49C6-9974-A65AE9D686DB}" dt="2023-10-19T14:27:56.942" v="9"/>
        <pc:sldMkLst>
          <pc:docMk/>
          <pc:sldMk cId="1431685789" sldId="261"/>
        </pc:sldMkLst>
      </pc:sldChg>
      <pc:sldChg chg="ord">
        <pc:chgData name="Lape, Chad (lapech)" userId="S::lapech@mail.uc.edu::d27e6433-2e05-49ea-b3ad-801ecb11fbdd" providerId="AD" clId="Web-{2A9C7360-8710-49C6-9974-A65AE9D686DB}" dt="2023-10-19T14:28:01.723" v="11"/>
        <pc:sldMkLst>
          <pc:docMk/>
          <pc:sldMk cId="2631330418" sldId="263"/>
        </pc:sldMkLst>
      </pc:sldChg>
      <pc:sldChg chg="modSp">
        <pc:chgData name="Lape, Chad (lapech)" userId="S::lapech@mail.uc.edu::d27e6433-2e05-49ea-b3ad-801ecb11fbdd" providerId="AD" clId="Web-{2A9C7360-8710-49C6-9974-A65AE9D686DB}" dt="2023-10-19T14:36:47.882" v="14" actId="20577"/>
        <pc:sldMkLst>
          <pc:docMk/>
          <pc:sldMk cId="2575080040" sldId="264"/>
        </pc:sldMkLst>
        <pc:spChg chg="mod">
          <ac:chgData name="Lape, Chad (lapech)" userId="S::lapech@mail.uc.edu::d27e6433-2e05-49ea-b3ad-801ecb11fbdd" providerId="AD" clId="Web-{2A9C7360-8710-49C6-9974-A65AE9D686DB}" dt="2023-10-19T14:36:47.882" v="14" actId="20577"/>
          <ac:spMkLst>
            <pc:docMk/>
            <pc:sldMk cId="2575080040" sldId="264"/>
            <ac:spMk id="3" creationId="{E1E534D2-D17D-7126-46C4-1F7D2611AE7D}"/>
          </ac:spMkLst>
        </pc:spChg>
      </pc:sldChg>
    </pc:docChg>
  </pc:docChgLst>
  <pc:docChgLst>
    <pc:chgData name="Hale, Joshua (haleju)" userId="S::haleju@mail.uc.edu::63b73f03-b0a9-43a8-a81e-6a3002e767a0" providerId="AD" clId="Web-{96853D4B-5A48-8C54-BDD1-F8031CD46948}"/>
    <pc:docChg chg="modSld">
      <pc:chgData name="Hale, Joshua (haleju)" userId="S::haleju@mail.uc.edu::63b73f03-b0a9-43a8-a81e-6a3002e767a0" providerId="AD" clId="Web-{96853D4B-5A48-8C54-BDD1-F8031CD46948}" dt="2023-10-12T15:43:57.496" v="20" actId="20577"/>
      <pc:docMkLst>
        <pc:docMk/>
      </pc:docMkLst>
      <pc:sldChg chg="modSp">
        <pc:chgData name="Hale, Joshua (haleju)" userId="S::haleju@mail.uc.edu::63b73f03-b0a9-43a8-a81e-6a3002e767a0" providerId="AD" clId="Web-{96853D4B-5A48-8C54-BDD1-F8031CD46948}" dt="2023-10-12T15:10:27.424" v="6" actId="20577"/>
        <pc:sldMkLst>
          <pc:docMk/>
          <pc:sldMk cId="109857222" sldId="256"/>
        </pc:sldMkLst>
        <pc:spChg chg="mod">
          <ac:chgData name="Hale, Joshua (haleju)" userId="S::haleju@mail.uc.edu::63b73f03-b0a9-43a8-a81e-6a3002e767a0" providerId="AD" clId="Web-{96853D4B-5A48-8C54-BDD1-F8031CD46948}" dt="2023-10-12T15:10:27.424" v="6" actId="20577"/>
          <ac:spMkLst>
            <pc:docMk/>
            <pc:sldMk cId="109857222" sldId="256"/>
            <ac:spMk id="2" creationId="{00000000-0000-0000-0000-000000000000}"/>
          </ac:spMkLst>
        </pc:spChg>
      </pc:sldChg>
      <pc:sldChg chg="modSp">
        <pc:chgData name="Hale, Joshua (haleju)" userId="S::haleju@mail.uc.edu::63b73f03-b0a9-43a8-a81e-6a3002e767a0" providerId="AD" clId="Web-{96853D4B-5A48-8C54-BDD1-F8031CD46948}" dt="2023-10-12T15:43:57.496" v="20" actId="20577"/>
        <pc:sldMkLst>
          <pc:docMk/>
          <pc:sldMk cId="1991369377" sldId="257"/>
        </pc:sldMkLst>
        <pc:spChg chg="mod">
          <ac:chgData name="Hale, Joshua (haleju)" userId="S::haleju@mail.uc.edu::63b73f03-b0a9-43a8-a81e-6a3002e767a0" providerId="AD" clId="Web-{96853D4B-5A48-8C54-BDD1-F8031CD46948}" dt="2023-10-12T15:43:57.496" v="20" actId="20577"/>
          <ac:spMkLst>
            <pc:docMk/>
            <pc:sldMk cId="1991369377" sldId="257"/>
            <ac:spMk id="3" creationId="{96462989-BC90-7727-892A-C755E8B93E34}"/>
          </ac:spMkLst>
        </pc:spChg>
      </pc:sldChg>
    </pc:docChg>
  </pc:docChgLst>
  <pc:docChgLst>
    <pc:chgData name="Lape, Chad (lapech)" userId="S::lapech@mail.uc.edu::d27e6433-2e05-49ea-b3ad-801ecb11fbdd" providerId="AD" clId="Web-{B3739C3A-FD46-4B69-A9BA-A715D5AF701C}"/>
    <pc:docChg chg="modSld addMainMaster delMainMaster">
      <pc:chgData name="Lape, Chad (lapech)" userId="S::lapech@mail.uc.edu::d27e6433-2e05-49ea-b3ad-801ecb11fbdd" providerId="AD" clId="Web-{B3739C3A-FD46-4B69-A9BA-A715D5AF701C}" dt="2023-10-12T15:10:14.298" v="10"/>
      <pc:docMkLst>
        <pc:docMk/>
      </pc:docMkLst>
      <pc:sldChg chg="addSp modSp mod setBg modClrScheme setClrOvrMap chgLayout">
        <pc:chgData name="Lape, Chad (lapech)" userId="S::lapech@mail.uc.edu::d27e6433-2e05-49ea-b3ad-801ecb11fbdd" providerId="AD" clId="Web-{B3739C3A-FD46-4B69-A9BA-A715D5AF701C}" dt="2023-10-12T15:10:14.298" v="10"/>
        <pc:sldMkLst>
          <pc:docMk/>
          <pc:sldMk cId="109857222" sldId="256"/>
        </pc:sldMkLst>
        <pc:spChg chg="mod">
          <ac:chgData name="Lape, Chad (lapech)" userId="S::lapech@mail.uc.edu::d27e6433-2e05-49ea-b3ad-801ecb11fbdd" providerId="AD" clId="Web-{B3739C3A-FD46-4B69-A9BA-A715D5AF701C}" dt="2023-10-12T15:10:14.298" v="10"/>
          <ac:spMkLst>
            <pc:docMk/>
            <pc:sldMk cId="109857222" sldId="256"/>
            <ac:spMk id="2" creationId="{00000000-0000-0000-0000-000000000000}"/>
          </ac:spMkLst>
        </pc:spChg>
        <pc:spChg chg="mod">
          <ac:chgData name="Lape, Chad (lapech)" userId="S::lapech@mail.uc.edu::d27e6433-2e05-49ea-b3ad-801ecb11fbdd" providerId="AD" clId="Web-{B3739C3A-FD46-4B69-A9BA-A715D5AF701C}" dt="2023-10-12T15:10:14.298" v="10"/>
          <ac:spMkLst>
            <pc:docMk/>
            <pc:sldMk cId="109857222" sldId="256"/>
            <ac:spMk id="3" creationId="{00000000-0000-0000-0000-000000000000}"/>
          </ac:spMkLst>
        </pc:spChg>
        <pc:spChg chg="add">
          <ac:chgData name="Lape, Chad (lapech)" userId="S::lapech@mail.uc.edu::d27e6433-2e05-49ea-b3ad-801ecb11fbdd" providerId="AD" clId="Web-{B3739C3A-FD46-4B69-A9BA-A715D5AF701C}" dt="2023-10-12T15:10:14.298" v="10"/>
          <ac:spMkLst>
            <pc:docMk/>
            <pc:sldMk cId="109857222" sldId="256"/>
            <ac:spMk id="9" creationId="{6F40FBDA-CEB1-40F0-9AB9-BD9C402D70FE}"/>
          </ac:spMkLst>
        </pc:spChg>
        <pc:spChg chg="add">
          <ac:chgData name="Lape, Chad (lapech)" userId="S::lapech@mail.uc.edu::d27e6433-2e05-49ea-b3ad-801ecb11fbdd" providerId="AD" clId="Web-{B3739C3A-FD46-4B69-A9BA-A715D5AF701C}" dt="2023-10-12T15:10:14.298" v="10"/>
          <ac:spMkLst>
            <pc:docMk/>
            <pc:sldMk cId="109857222" sldId="256"/>
            <ac:spMk id="11" creationId="{0344D4FE-ABEF-4230-9E4E-AD5782FC78AC}"/>
          </ac:spMkLst>
        </pc:spChg>
        <pc:spChg chg="add">
          <ac:chgData name="Lape, Chad (lapech)" userId="S::lapech@mail.uc.edu::d27e6433-2e05-49ea-b3ad-801ecb11fbdd" providerId="AD" clId="Web-{B3739C3A-FD46-4B69-A9BA-A715D5AF701C}" dt="2023-10-12T15:10:14.298" v="10"/>
          <ac:spMkLst>
            <pc:docMk/>
            <pc:sldMk cId="109857222" sldId="256"/>
            <ac:spMk id="13" creationId="{9325F979-D3F9-4926-81B7-7ACCB31A501B}"/>
          </ac:spMkLst>
        </pc:spChg>
        <pc:picChg chg="add">
          <ac:chgData name="Lape, Chad (lapech)" userId="S::lapech@mail.uc.edu::d27e6433-2e05-49ea-b3ad-801ecb11fbdd" providerId="AD" clId="Web-{B3739C3A-FD46-4B69-A9BA-A715D5AF701C}" dt="2023-10-12T15:10:14.298" v="10"/>
          <ac:picMkLst>
            <pc:docMk/>
            <pc:sldMk cId="109857222" sldId="256"/>
            <ac:picMk id="4" creationId="{A814301C-DC71-CB12-7FAF-0CF927815FA1}"/>
          </ac:picMkLst>
        </pc:picChg>
      </pc:sldChg>
      <pc:sldMasterChg chg="del delSldLayout">
        <pc:chgData name="Lape, Chad (lapech)" userId="S::lapech@mail.uc.edu::d27e6433-2e05-49ea-b3ad-801ecb11fbdd" providerId="AD" clId="Web-{B3739C3A-FD46-4B69-A9BA-A715D5AF701C}" dt="2023-10-12T15:10:14.298" v="10"/>
        <pc:sldMasterMkLst>
          <pc:docMk/>
          <pc:sldMasterMk cId="2460954070" sldId="2147483660"/>
        </pc:sldMasterMkLst>
        <pc:sldLayoutChg chg="del">
          <pc:chgData name="Lape, Chad (lapech)" userId="S::lapech@mail.uc.edu::d27e6433-2e05-49ea-b3ad-801ecb11fbdd" providerId="AD" clId="Web-{B3739C3A-FD46-4B69-A9BA-A715D5AF701C}" dt="2023-10-12T15:10:14.298" v="10"/>
          <pc:sldLayoutMkLst>
            <pc:docMk/>
            <pc:sldMasterMk cId="2460954070" sldId="2147483660"/>
            <pc:sldLayoutMk cId="2385387890" sldId="2147483661"/>
          </pc:sldLayoutMkLst>
        </pc:sldLayoutChg>
        <pc:sldLayoutChg chg="del">
          <pc:chgData name="Lape, Chad (lapech)" userId="S::lapech@mail.uc.edu::d27e6433-2e05-49ea-b3ad-801ecb11fbdd" providerId="AD" clId="Web-{B3739C3A-FD46-4B69-A9BA-A715D5AF701C}" dt="2023-10-12T15:10:14.298" v="10"/>
          <pc:sldLayoutMkLst>
            <pc:docMk/>
            <pc:sldMasterMk cId="2460954070" sldId="2147483660"/>
            <pc:sldLayoutMk cId="949138452" sldId="2147483662"/>
          </pc:sldLayoutMkLst>
        </pc:sldLayoutChg>
        <pc:sldLayoutChg chg="del">
          <pc:chgData name="Lape, Chad (lapech)" userId="S::lapech@mail.uc.edu::d27e6433-2e05-49ea-b3ad-801ecb11fbdd" providerId="AD" clId="Web-{B3739C3A-FD46-4B69-A9BA-A715D5AF701C}" dt="2023-10-12T15:10:14.298" v="10"/>
          <pc:sldLayoutMkLst>
            <pc:docMk/>
            <pc:sldMasterMk cId="2460954070" sldId="2147483660"/>
            <pc:sldLayoutMk cId="2591524520" sldId="2147483663"/>
          </pc:sldLayoutMkLst>
        </pc:sldLayoutChg>
        <pc:sldLayoutChg chg="del">
          <pc:chgData name="Lape, Chad (lapech)" userId="S::lapech@mail.uc.edu::d27e6433-2e05-49ea-b3ad-801ecb11fbdd" providerId="AD" clId="Web-{B3739C3A-FD46-4B69-A9BA-A715D5AF701C}" dt="2023-10-12T15:10:14.298" v="10"/>
          <pc:sldLayoutMkLst>
            <pc:docMk/>
            <pc:sldMasterMk cId="2460954070" sldId="2147483660"/>
            <pc:sldLayoutMk cId="1203092039" sldId="2147483664"/>
          </pc:sldLayoutMkLst>
        </pc:sldLayoutChg>
        <pc:sldLayoutChg chg="del">
          <pc:chgData name="Lape, Chad (lapech)" userId="S::lapech@mail.uc.edu::d27e6433-2e05-49ea-b3ad-801ecb11fbdd" providerId="AD" clId="Web-{B3739C3A-FD46-4B69-A9BA-A715D5AF701C}" dt="2023-10-12T15:10:14.298" v="10"/>
          <pc:sldLayoutMkLst>
            <pc:docMk/>
            <pc:sldMasterMk cId="2460954070" sldId="2147483660"/>
            <pc:sldLayoutMk cId="3733172339" sldId="2147483665"/>
          </pc:sldLayoutMkLst>
        </pc:sldLayoutChg>
        <pc:sldLayoutChg chg="del">
          <pc:chgData name="Lape, Chad (lapech)" userId="S::lapech@mail.uc.edu::d27e6433-2e05-49ea-b3ad-801ecb11fbdd" providerId="AD" clId="Web-{B3739C3A-FD46-4B69-A9BA-A715D5AF701C}" dt="2023-10-12T15:10:14.298" v="10"/>
          <pc:sldLayoutMkLst>
            <pc:docMk/>
            <pc:sldMasterMk cId="2460954070" sldId="2147483660"/>
            <pc:sldLayoutMk cId="3210312558" sldId="2147483666"/>
          </pc:sldLayoutMkLst>
        </pc:sldLayoutChg>
        <pc:sldLayoutChg chg="del">
          <pc:chgData name="Lape, Chad (lapech)" userId="S::lapech@mail.uc.edu::d27e6433-2e05-49ea-b3ad-801ecb11fbdd" providerId="AD" clId="Web-{B3739C3A-FD46-4B69-A9BA-A715D5AF701C}" dt="2023-10-12T15:10:14.298" v="10"/>
          <pc:sldLayoutMkLst>
            <pc:docMk/>
            <pc:sldMasterMk cId="2460954070" sldId="2147483660"/>
            <pc:sldLayoutMk cId="3146388984" sldId="2147483667"/>
          </pc:sldLayoutMkLst>
        </pc:sldLayoutChg>
        <pc:sldLayoutChg chg="del">
          <pc:chgData name="Lape, Chad (lapech)" userId="S::lapech@mail.uc.edu::d27e6433-2e05-49ea-b3ad-801ecb11fbdd" providerId="AD" clId="Web-{B3739C3A-FD46-4B69-A9BA-A715D5AF701C}" dt="2023-10-12T15:10:14.298" v="10"/>
          <pc:sldLayoutMkLst>
            <pc:docMk/>
            <pc:sldMasterMk cId="2460954070" sldId="2147483660"/>
            <pc:sldLayoutMk cId="3171841454" sldId="2147483668"/>
          </pc:sldLayoutMkLst>
        </pc:sldLayoutChg>
        <pc:sldLayoutChg chg="del">
          <pc:chgData name="Lape, Chad (lapech)" userId="S::lapech@mail.uc.edu::d27e6433-2e05-49ea-b3ad-801ecb11fbdd" providerId="AD" clId="Web-{B3739C3A-FD46-4B69-A9BA-A715D5AF701C}" dt="2023-10-12T15:10:14.298" v="10"/>
          <pc:sldLayoutMkLst>
            <pc:docMk/>
            <pc:sldMasterMk cId="2460954070" sldId="2147483660"/>
            <pc:sldLayoutMk cId="1718958274" sldId="2147483669"/>
          </pc:sldLayoutMkLst>
        </pc:sldLayoutChg>
        <pc:sldLayoutChg chg="del">
          <pc:chgData name="Lape, Chad (lapech)" userId="S::lapech@mail.uc.edu::d27e6433-2e05-49ea-b3ad-801ecb11fbdd" providerId="AD" clId="Web-{B3739C3A-FD46-4B69-A9BA-A715D5AF701C}" dt="2023-10-12T15:10:14.298" v="10"/>
          <pc:sldLayoutMkLst>
            <pc:docMk/>
            <pc:sldMasterMk cId="2460954070" sldId="2147483660"/>
            <pc:sldLayoutMk cId="2202905451" sldId="2147483670"/>
          </pc:sldLayoutMkLst>
        </pc:sldLayoutChg>
        <pc:sldLayoutChg chg="del">
          <pc:chgData name="Lape, Chad (lapech)" userId="S::lapech@mail.uc.edu::d27e6433-2e05-49ea-b3ad-801ecb11fbdd" providerId="AD" clId="Web-{B3739C3A-FD46-4B69-A9BA-A715D5AF701C}" dt="2023-10-12T15:10:14.298" v="10"/>
          <pc:sldLayoutMkLst>
            <pc:docMk/>
            <pc:sldMasterMk cId="2460954070" sldId="2147483660"/>
            <pc:sldLayoutMk cId="3479445657" sldId="2147483671"/>
          </pc:sldLayoutMkLst>
        </pc:sldLayoutChg>
      </pc:sldMasterChg>
      <pc:sldMasterChg chg="add addSldLayout">
        <pc:chgData name="Lape, Chad (lapech)" userId="S::lapech@mail.uc.edu::d27e6433-2e05-49ea-b3ad-801ecb11fbdd" providerId="AD" clId="Web-{B3739C3A-FD46-4B69-A9BA-A715D5AF701C}" dt="2023-10-12T15:10:14.298" v="10"/>
        <pc:sldMasterMkLst>
          <pc:docMk/>
          <pc:sldMasterMk cId="3467410502" sldId="2147483711"/>
        </pc:sldMasterMkLst>
        <pc:sldLayoutChg chg="add">
          <pc:chgData name="Lape, Chad (lapech)" userId="S::lapech@mail.uc.edu::d27e6433-2e05-49ea-b3ad-801ecb11fbdd" providerId="AD" clId="Web-{B3739C3A-FD46-4B69-A9BA-A715D5AF701C}" dt="2023-10-12T15:10:14.298" v="10"/>
          <pc:sldLayoutMkLst>
            <pc:docMk/>
            <pc:sldMasterMk cId="3467410502" sldId="2147483711"/>
            <pc:sldLayoutMk cId="3747134802" sldId="2147483700"/>
          </pc:sldLayoutMkLst>
        </pc:sldLayoutChg>
        <pc:sldLayoutChg chg="add">
          <pc:chgData name="Lape, Chad (lapech)" userId="S::lapech@mail.uc.edu::d27e6433-2e05-49ea-b3ad-801ecb11fbdd" providerId="AD" clId="Web-{B3739C3A-FD46-4B69-A9BA-A715D5AF701C}" dt="2023-10-12T15:10:14.298" v="10"/>
          <pc:sldLayoutMkLst>
            <pc:docMk/>
            <pc:sldMasterMk cId="3467410502" sldId="2147483711"/>
            <pc:sldLayoutMk cId="849138987" sldId="2147483701"/>
          </pc:sldLayoutMkLst>
        </pc:sldLayoutChg>
        <pc:sldLayoutChg chg="add">
          <pc:chgData name="Lape, Chad (lapech)" userId="S::lapech@mail.uc.edu::d27e6433-2e05-49ea-b3ad-801ecb11fbdd" providerId="AD" clId="Web-{B3739C3A-FD46-4B69-A9BA-A715D5AF701C}" dt="2023-10-12T15:10:14.298" v="10"/>
          <pc:sldLayoutMkLst>
            <pc:docMk/>
            <pc:sldMasterMk cId="3467410502" sldId="2147483711"/>
            <pc:sldLayoutMk cId="2866366659" sldId="2147483702"/>
          </pc:sldLayoutMkLst>
        </pc:sldLayoutChg>
        <pc:sldLayoutChg chg="add">
          <pc:chgData name="Lape, Chad (lapech)" userId="S::lapech@mail.uc.edu::d27e6433-2e05-49ea-b3ad-801ecb11fbdd" providerId="AD" clId="Web-{B3739C3A-FD46-4B69-A9BA-A715D5AF701C}" dt="2023-10-12T15:10:14.298" v="10"/>
          <pc:sldLayoutMkLst>
            <pc:docMk/>
            <pc:sldMasterMk cId="3467410502" sldId="2147483711"/>
            <pc:sldLayoutMk cId="3360884888" sldId="2147483703"/>
          </pc:sldLayoutMkLst>
        </pc:sldLayoutChg>
        <pc:sldLayoutChg chg="add">
          <pc:chgData name="Lape, Chad (lapech)" userId="S::lapech@mail.uc.edu::d27e6433-2e05-49ea-b3ad-801ecb11fbdd" providerId="AD" clId="Web-{B3739C3A-FD46-4B69-A9BA-A715D5AF701C}" dt="2023-10-12T15:10:14.298" v="10"/>
          <pc:sldLayoutMkLst>
            <pc:docMk/>
            <pc:sldMasterMk cId="3467410502" sldId="2147483711"/>
            <pc:sldLayoutMk cId="3976707494" sldId="2147483704"/>
          </pc:sldLayoutMkLst>
        </pc:sldLayoutChg>
        <pc:sldLayoutChg chg="add">
          <pc:chgData name="Lape, Chad (lapech)" userId="S::lapech@mail.uc.edu::d27e6433-2e05-49ea-b3ad-801ecb11fbdd" providerId="AD" clId="Web-{B3739C3A-FD46-4B69-A9BA-A715D5AF701C}" dt="2023-10-12T15:10:14.298" v="10"/>
          <pc:sldLayoutMkLst>
            <pc:docMk/>
            <pc:sldMasterMk cId="3467410502" sldId="2147483711"/>
            <pc:sldLayoutMk cId="2963411445" sldId="2147483705"/>
          </pc:sldLayoutMkLst>
        </pc:sldLayoutChg>
        <pc:sldLayoutChg chg="add">
          <pc:chgData name="Lape, Chad (lapech)" userId="S::lapech@mail.uc.edu::d27e6433-2e05-49ea-b3ad-801ecb11fbdd" providerId="AD" clId="Web-{B3739C3A-FD46-4B69-A9BA-A715D5AF701C}" dt="2023-10-12T15:10:14.298" v="10"/>
          <pc:sldLayoutMkLst>
            <pc:docMk/>
            <pc:sldMasterMk cId="3467410502" sldId="2147483711"/>
            <pc:sldLayoutMk cId="1239400354" sldId="2147483706"/>
          </pc:sldLayoutMkLst>
        </pc:sldLayoutChg>
        <pc:sldLayoutChg chg="add">
          <pc:chgData name="Lape, Chad (lapech)" userId="S::lapech@mail.uc.edu::d27e6433-2e05-49ea-b3ad-801ecb11fbdd" providerId="AD" clId="Web-{B3739C3A-FD46-4B69-A9BA-A715D5AF701C}" dt="2023-10-12T15:10:14.298" v="10"/>
          <pc:sldLayoutMkLst>
            <pc:docMk/>
            <pc:sldMasterMk cId="3467410502" sldId="2147483711"/>
            <pc:sldLayoutMk cId="2702671711" sldId="2147483707"/>
          </pc:sldLayoutMkLst>
        </pc:sldLayoutChg>
        <pc:sldLayoutChg chg="add">
          <pc:chgData name="Lape, Chad (lapech)" userId="S::lapech@mail.uc.edu::d27e6433-2e05-49ea-b3ad-801ecb11fbdd" providerId="AD" clId="Web-{B3739C3A-FD46-4B69-A9BA-A715D5AF701C}" dt="2023-10-12T15:10:14.298" v="10"/>
          <pc:sldLayoutMkLst>
            <pc:docMk/>
            <pc:sldMasterMk cId="3467410502" sldId="2147483711"/>
            <pc:sldLayoutMk cId="2812785946" sldId="2147483708"/>
          </pc:sldLayoutMkLst>
        </pc:sldLayoutChg>
        <pc:sldLayoutChg chg="add">
          <pc:chgData name="Lape, Chad (lapech)" userId="S::lapech@mail.uc.edu::d27e6433-2e05-49ea-b3ad-801ecb11fbdd" providerId="AD" clId="Web-{B3739C3A-FD46-4B69-A9BA-A715D5AF701C}" dt="2023-10-12T15:10:14.298" v="10"/>
          <pc:sldLayoutMkLst>
            <pc:docMk/>
            <pc:sldMasterMk cId="3467410502" sldId="2147483711"/>
            <pc:sldLayoutMk cId="684658939" sldId="2147483709"/>
          </pc:sldLayoutMkLst>
        </pc:sldLayoutChg>
        <pc:sldLayoutChg chg="add">
          <pc:chgData name="Lape, Chad (lapech)" userId="S::lapech@mail.uc.edu::d27e6433-2e05-49ea-b3ad-801ecb11fbdd" providerId="AD" clId="Web-{B3739C3A-FD46-4B69-A9BA-A715D5AF701C}" dt="2023-10-12T15:10:14.298" v="10"/>
          <pc:sldLayoutMkLst>
            <pc:docMk/>
            <pc:sldMasterMk cId="3467410502" sldId="2147483711"/>
            <pc:sldLayoutMk cId="180869435" sldId="2147483710"/>
          </pc:sldLayoutMkLst>
        </pc:sldLayoutChg>
      </pc:sldMasterChg>
    </pc:docChg>
  </pc:docChgLst>
  <pc:docChgLst>
    <pc:chgData name="Lape, Chad (lapech)" userId="S::lapech@mail.uc.edu::d27e6433-2e05-49ea-b3ad-801ecb11fbdd" providerId="AD" clId="Web-{2FF2543E-A8CC-1E10-F02B-5EB303CFFE77}"/>
    <pc:docChg chg="modSld">
      <pc:chgData name="Lape, Chad (lapech)" userId="S::lapech@mail.uc.edu::d27e6433-2e05-49ea-b3ad-801ecb11fbdd" providerId="AD" clId="Web-{2FF2543E-A8CC-1E10-F02B-5EB303CFFE77}" dt="2023-10-12T16:01:28.464" v="32" actId="20577"/>
      <pc:docMkLst>
        <pc:docMk/>
      </pc:docMkLst>
      <pc:sldChg chg="modSp">
        <pc:chgData name="Lape, Chad (lapech)" userId="S::lapech@mail.uc.edu::d27e6433-2e05-49ea-b3ad-801ecb11fbdd" providerId="AD" clId="Web-{2FF2543E-A8CC-1E10-F02B-5EB303CFFE77}" dt="2023-10-12T16:01:28.464" v="32" actId="20577"/>
        <pc:sldMkLst>
          <pc:docMk/>
          <pc:sldMk cId="1991369377" sldId="257"/>
        </pc:sldMkLst>
        <pc:spChg chg="mod">
          <ac:chgData name="Lape, Chad (lapech)" userId="S::lapech@mail.uc.edu::d27e6433-2e05-49ea-b3ad-801ecb11fbdd" providerId="AD" clId="Web-{2FF2543E-A8CC-1E10-F02B-5EB303CFFE77}" dt="2023-10-12T16:01:28.464" v="32" actId="20577"/>
          <ac:spMkLst>
            <pc:docMk/>
            <pc:sldMk cId="1991369377" sldId="257"/>
            <ac:spMk id="3" creationId="{96462989-BC90-7727-892A-C755E8B93E34}"/>
          </ac:spMkLst>
        </pc:spChg>
      </pc:sldChg>
    </pc:docChg>
  </pc:docChgLst>
  <pc:docChgLst>
    <pc:chgData name="Lape, Chad (lapech)" userId="S::lapech@mail.uc.edu::d27e6433-2e05-49ea-b3ad-801ecb11fbdd" providerId="AD" clId="Web-{F47AED5B-015B-5518-4226-C05C73FEC0A2}"/>
    <pc:docChg chg="addSld modSld">
      <pc:chgData name="Lape, Chad (lapech)" userId="S::lapech@mail.uc.edu::d27e6433-2e05-49ea-b3ad-801ecb11fbdd" providerId="AD" clId="Web-{F47AED5B-015B-5518-4226-C05C73FEC0A2}" dt="2023-10-12T15:30:29.835" v="50" actId="20577"/>
      <pc:docMkLst>
        <pc:docMk/>
      </pc:docMkLst>
      <pc:sldChg chg="modSp new">
        <pc:chgData name="Lape, Chad (lapech)" userId="S::lapech@mail.uc.edu::d27e6433-2e05-49ea-b3ad-801ecb11fbdd" providerId="AD" clId="Web-{F47AED5B-015B-5518-4226-C05C73FEC0A2}" dt="2023-10-12T15:30:29.835" v="50" actId="20577"/>
        <pc:sldMkLst>
          <pc:docMk/>
          <pc:sldMk cId="1991369377" sldId="257"/>
        </pc:sldMkLst>
        <pc:spChg chg="mod">
          <ac:chgData name="Lape, Chad (lapech)" userId="S::lapech@mail.uc.edu::d27e6433-2e05-49ea-b3ad-801ecb11fbdd" providerId="AD" clId="Web-{F47AED5B-015B-5518-4226-C05C73FEC0A2}" dt="2023-10-12T15:30:08.287" v="13" actId="20577"/>
          <ac:spMkLst>
            <pc:docMk/>
            <pc:sldMk cId="1991369377" sldId="257"/>
            <ac:spMk id="2" creationId="{E449238C-FC0C-81A5-F90F-ED66A309598D}"/>
          </ac:spMkLst>
        </pc:spChg>
        <pc:spChg chg="mod">
          <ac:chgData name="Lape, Chad (lapech)" userId="S::lapech@mail.uc.edu::d27e6433-2e05-49ea-b3ad-801ecb11fbdd" providerId="AD" clId="Web-{F47AED5B-015B-5518-4226-C05C73FEC0A2}" dt="2023-10-12T15:30:29.835" v="50" actId="20577"/>
          <ac:spMkLst>
            <pc:docMk/>
            <pc:sldMk cId="1991369377" sldId="257"/>
            <ac:spMk id="3" creationId="{96462989-BC90-7727-892A-C755E8B93E3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10/19/2023</a:t>
            </a:fld>
            <a:endParaRPr lang="en-US"/>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702671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4F40B7-36AB-4376-BE14-EF7004D79BB9}" type="datetime1">
              <a:rPr lang="en-US" smtClean="0"/>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976707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87CAB8-DCAE-46A5-AADA-B3FAD11A54E0}" type="datetime1">
              <a:rPr lang="en-US" smtClean="0"/>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239400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32B432-ACDA-4023-A761-2BAB76577B62}" type="datetime1">
              <a:rPr lang="en-US" smtClean="0"/>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812785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10/19/2023</a:t>
            </a:fld>
            <a:endParaRPr lang="en-US"/>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684658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186D26-FA5F-4637-B602-B7C2DC34CFD4}" type="datetime1">
              <a:rPr lang="en-US" smtClean="0"/>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80869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7F15D8-96D1-4781-BC50-CA8A088B2FE4}" type="datetime1">
              <a:rPr lang="en-US" smtClean="0"/>
              <a:t>10/19/2023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963411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9A96C99-B8F8-4528-BD05-0E16E943DC09}" type="datetime1">
              <a:rPr lang="en-US" smtClean="0"/>
              <a:t>10/19/2023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747134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849138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10/19/2023</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866366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10/19/2023</a:t>
            </a:fld>
            <a:endParaRPr lang="en-US"/>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60884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10/19/2023</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467410502"/>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05" r:id="rId5"/>
    <p:sldLayoutId id="2147483700" r:id="rId6"/>
    <p:sldLayoutId id="2147483701" r:id="rId7"/>
    <p:sldLayoutId id="2147483702" r:id="rId8"/>
    <p:sldLayoutId id="2147483703" r:id="rId9"/>
    <p:sldLayoutId id="2147483704" r:id="rId10"/>
    <p:sldLayoutId id="2147483706" r:id="rId11"/>
  </p:sldLayoutIdLst>
  <p:hf sldNum="0" hdr="0" ftr="0" dt="0"/>
  <p:txStyles>
    <p:titleStyle>
      <a:lvl1pPr algn="l" defTabSz="914400" rtl="0" eaLnBrk="1" latinLnBrk="0" hangingPunct="1">
        <a:lnSpc>
          <a:spcPct val="90000"/>
        </a:lnSpc>
        <a:spcBef>
          <a:spcPct val="0"/>
        </a:spcBef>
        <a:buNone/>
        <a:defRPr lang="en-US" sz="3800" i="1"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haleju@mail.uc.edu" TargetMode="External"/><Relationship Id="rId2" Type="http://schemas.openxmlformats.org/officeDocument/2006/relationships/hyperlink" Target="mailto:lapech@mail.uc.edu" TargetMode="External"/><Relationship Id="rId1" Type="http://schemas.openxmlformats.org/officeDocument/2006/relationships/slideLayout" Target="../slideLayouts/slideLayout2.xml"/><Relationship Id="rId4" Type="http://schemas.openxmlformats.org/officeDocument/2006/relationships/hyperlink" Target="mailto:hawkinwh@ucmail.uc.edu"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814301C-DC71-CB12-7FAF-0CF927815FA1}"/>
              </a:ext>
            </a:extLst>
          </p:cNvPr>
          <p:cNvPicPr>
            <a:picLocks noChangeAspect="1"/>
          </p:cNvPicPr>
          <p:nvPr/>
        </p:nvPicPr>
        <p:blipFill rotWithShape="1">
          <a:blip r:embed="rId2">
            <a:alphaModFix amt="45000"/>
          </a:blip>
          <a:srcRect t="14512" r="-2" b="19883"/>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itle 1"/>
          <p:cNvSpPr>
            <a:spLocks noGrp="1"/>
          </p:cNvSpPr>
          <p:nvPr>
            <p:ph type="ctrTitle"/>
          </p:nvPr>
        </p:nvSpPr>
        <p:spPr>
          <a:xfrm>
            <a:off x="1769532" y="2091263"/>
            <a:ext cx="8652938" cy="2461504"/>
          </a:xfrm>
        </p:spPr>
        <p:txBody>
          <a:bodyPr>
            <a:normAutofit/>
          </a:bodyPr>
          <a:lstStyle/>
          <a:p>
            <a:r>
              <a:rPr lang="en-US">
                <a:cs typeface="Calibri Light"/>
              </a:rPr>
              <a:t>90s Net</a:t>
            </a:r>
          </a:p>
        </p:txBody>
      </p:sp>
      <p:sp>
        <p:nvSpPr>
          <p:cNvPr id="3" name="Subtitle 2"/>
          <p:cNvSpPr>
            <a:spLocks noGrp="1"/>
          </p:cNvSpPr>
          <p:nvPr>
            <p:ph type="subTitle" idx="1"/>
          </p:nvPr>
        </p:nvSpPr>
        <p:spPr>
          <a:xfrm>
            <a:off x="1769532" y="4623127"/>
            <a:ext cx="8655200" cy="457201"/>
          </a:xfrm>
        </p:spPr>
        <p:txBody>
          <a:bodyPr vert="horz" lIns="91440" tIns="45720" rIns="91440" bIns="45720" rtlCol="0">
            <a:normAutofit/>
          </a:bodyPr>
          <a:lstStyle/>
          <a:p>
            <a:pPr>
              <a:spcAft>
                <a:spcPts val="600"/>
              </a:spcAft>
            </a:pPr>
            <a:r>
              <a:rPr lang="en-US">
                <a:solidFill>
                  <a:schemeClr val="tx1"/>
                </a:solidFill>
                <a:cs typeface="Calibri"/>
              </a:rPr>
              <a:t>Chad Lape and Joshua Hale</a:t>
            </a:r>
            <a:endParaRPr lang="en-US">
              <a:solidFill>
                <a:schemeClr val="tx1"/>
              </a:solidFill>
            </a:endParaRPr>
          </a:p>
        </p:txBody>
      </p:sp>
      <p:sp>
        <p:nvSpPr>
          <p:cNvPr id="13" name="Rectangle 12">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CBA7C-8B9D-4399-CCFE-106527E3CEEB}"/>
              </a:ext>
            </a:extLst>
          </p:cNvPr>
          <p:cNvSpPr>
            <a:spLocks noGrp="1"/>
          </p:cNvSpPr>
          <p:nvPr>
            <p:ph type="title"/>
          </p:nvPr>
        </p:nvSpPr>
        <p:spPr/>
        <p:txBody>
          <a:bodyPr/>
          <a:lstStyle/>
          <a:p>
            <a:r>
              <a:rPr lang="en-US"/>
              <a:t>State of Project</a:t>
            </a:r>
          </a:p>
        </p:txBody>
      </p:sp>
      <p:sp>
        <p:nvSpPr>
          <p:cNvPr id="3" name="Content Placeholder 2">
            <a:extLst>
              <a:ext uri="{FF2B5EF4-FFF2-40B4-BE49-F238E27FC236}">
                <a16:creationId xmlns:a16="http://schemas.microsoft.com/office/drawing/2014/main" id="{18227C55-9C23-80FE-72F9-323B934596FE}"/>
              </a:ext>
            </a:extLst>
          </p:cNvPr>
          <p:cNvSpPr>
            <a:spLocks noGrp="1"/>
          </p:cNvSpPr>
          <p:nvPr>
            <p:ph idx="1"/>
          </p:nvPr>
        </p:nvSpPr>
        <p:spPr/>
        <p:txBody>
          <a:bodyPr vert="horz" lIns="91440" tIns="45720" rIns="91440" bIns="45720" rtlCol="0" anchor="t">
            <a:normAutofit/>
          </a:bodyPr>
          <a:lstStyle/>
          <a:p>
            <a:r>
              <a:rPr lang="en-US"/>
              <a:t>Talked with University employees about historical systems and network</a:t>
            </a:r>
          </a:p>
          <a:p>
            <a:pPr>
              <a:buClr>
                <a:srgbClr val="262626"/>
              </a:buClr>
            </a:pPr>
            <a:r>
              <a:rPr lang="en-US"/>
              <a:t>Developed scheme and patterns of network structure and systems</a:t>
            </a:r>
          </a:p>
          <a:p>
            <a:pPr>
              <a:buClr>
                <a:srgbClr val="262626"/>
              </a:buClr>
            </a:pPr>
            <a:r>
              <a:rPr lang="en-US"/>
              <a:t>Investigating methods for containerizing network</a:t>
            </a:r>
          </a:p>
          <a:p>
            <a:pPr>
              <a:buClr>
                <a:srgbClr val="262626"/>
              </a:buClr>
            </a:pPr>
            <a:r>
              <a:rPr lang="en-US"/>
              <a:t>Investigating and developing methods for external network inspection</a:t>
            </a:r>
          </a:p>
        </p:txBody>
      </p:sp>
    </p:spTree>
    <p:extLst>
      <p:ext uri="{BB962C8B-B14F-4D97-AF65-F5344CB8AC3E}">
        <p14:creationId xmlns:p14="http://schemas.microsoft.com/office/powerpoint/2010/main" val="1167589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15E56-07B0-58C8-1D20-31388E14AEE0}"/>
              </a:ext>
            </a:extLst>
          </p:cNvPr>
          <p:cNvSpPr>
            <a:spLocks noGrp="1"/>
          </p:cNvSpPr>
          <p:nvPr>
            <p:ph type="title"/>
          </p:nvPr>
        </p:nvSpPr>
        <p:spPr/>
        <p:txBody>
          <a:bodyPr/>
          <a:lstStyle/>
          <a:p>
            <a:r>
              <a:rPr lang="en-US"/>
              <a:t>Expectations for Term</a:t>
            </a:r>
          </a:p>
        </p:txBody>
      </p:sp>
      <p:sp>
        <p:nvSpPr>
          <p:cNvPr id="3" name="Content Placeholder 2">
            <a:extLst>
              <a:ext uri="{FF2B5EF4-FFF2-40B4-BE49-F238E27FC236}">
                <a16:creationId xmlns:a16="http://schemas.microsoft.com/office/drawing/2014/main" id="{9B753806-6FA2-E508-55E4-79F788621D95}"/>
              </a:ext>
            </a:extLst>
          </p:cNvPr>
          <p:cNvSpPr>
            <a:spLocks noGrp="1"/>
          </p:cNvSpPr>
          <p:nvPr>
            <p:ph idx="1"/>
          </p:nvPr>
        </p:nvSpPr>
        <p:spPr/>
        <p:txBody>
          <a:bodyPr vert="horz" lIns="91440" tIns="45720" rIns="91440" bIns="45720" rtlCol="0" anchor="t">
            <a:normAutofit/>
          </a:bodyPr>
          <a:lstStyle/>
          <a:p>
            <a:r>
              <a:rPr lang="en-US" b="1">
                <a:ea typeface="+mn-lt"/>
                <a:cs typeface="+mn-lt"/>
              </a:rPr>
              <a:t>Lock down network design </a:t>
            </a:r>
            <a:r>
              <a:rPr lang="en-US">
                <a:ea typeface="+mn-lt"/>
                <a:cs typeface="+mn-lt"/>
              </a:rPr>
              <a:t>(complete 10/31): Have a formal design written for the network structure within 90s net set.</a:t>
            </a:r>
            <a:endParaRPr lang="en-US"/>
          </a:p>
          <a:p>
            <a:pPr>
              <a:buClr>
                <a:srgbClr val="262626"/>
              </a:buClr>
            </a:pPr>
            <a:r>
              <a:rPr lang="en-US" b="1">
                <a:ea typeface="+mn-lt"/>
                <a:cs typeface="+mn-lt"/>
              </a:rPr>
              <a:t>Small scale network demonstration</a:t>
            </a:r>
            <a:r>
              <a:rPr lang="en-US">
                <a:ea typeface="+mn-lt"/>
                <a:cs typeface="+mn-lt"/>
              </a:rPr>
              <a:t> (10/31): Have one network spoke along with around a dozen devices virtualized and communicating. A user should be able to proxy into this network as well.</a:t>
            </a:r>
            <a:endParaRPr lang="en-US"/>
          </a:p>
          <a:p>
            <a:pPr>
              <a:buClr>
                <a:srgbClr val="262626"/>
              </a:buClr>
            </a:pPr>
            <a:r>
              <a:rPr lang="en-US" b="1">
                <a:ea typeface="+mn-lt"/>
                <a:cs typeface="+mn-lt"/>
              </a:rPr>
              <a:t>Network interaction demonstration</a:t>
            </a:r>
            <a:r>
              <a:rPr lang="en-US">
                <a:ea typeface="+mn-lt"/>
                <a:cs typeface="+mn-lt"/>
              </a:rPr>
              <a:t> (11/30): Have an automated system and admin abilities to interact with the network.</a:t>
            </a:r>
            <a:endParaRPr lang="en-US"/>
          </a:p>
          <a:p>
            <a:pPr>
              <a:buClr>
                <a:srgbClr val="262626"/>
              </a:buClr>
            </a:pPr>
            <a:endParaRPr lang="en-US"/>
          </a:p>
          <a:p>
            <a:pPr>
              <a:buClr>
                <a:srgbClr val="262626"/>
              </a:buClr>
            </a:pPr>
            <a:endParaRPr lang="en-US"/>
          </a:p>
        </p:txBody>
      </p:sp>
    </p:spTree>
    <p:extLst>
      <p:ext uri="{BB962C8B-B14F-4D97-AF65-F5344CB8AC3E}">
        <p14:creationId xmlns:p14="http://schemas.microsoft.com/office/powerpoint/2010/main" val="4101959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FC431-53F0-22D3-2586-586225799253}"/>
              </a:ext>
            </a:extLst>
          </p:cNvPr>
          <p:cNvSpPr>
            <a:spLocks noGrp="1"/>
          </p:cNvSpPr>
          <p:nvPr>
            <p:ph type="title"/>
          </p:nvPr>
        </p:nvSpPr>
        <p:spPr/>
        <p:txBody>
          <a:bodyPr/>
          <a:lstStyle/>
          <a:p>
            <a:r>
              <a:rPr lang="en-US"/>
              <a:t>Division of Labor</a:t>
            </a:r>
          </a:p>
        </p:txBody>
      </p:sp>
      <p:sp>
        <p:nvSpPr>
          <p:cNvPr id="3" name="Content Placeholder 2">
            <a:extLst>
              <a:ext uri="{FF2B5EF4-FFF2-40B4-BE49-F238E27FC236}">
                <a16:creationId xmlns:a16="http://schemas.microsoft.com/office/drawing/2014/main" id="{38E6FB5E-BEB5-A938-36CC-385BDADC6734}"/>
              </a:ext>
            </a:extLst>
          </p:cNvPr>
          <p:cNvSpPr>
            <a:spLocks noGrp="1"/>
          </p:cNvSpPr>
          <p:nvPr>
            <p:ph idx="1"/>
          </p:nvPr>
        </p:nvSpPr>
        <p:spPr/>
        <p:txBody>
          <a:bodyPr vert="horz" lIns="91440" tIns="45720" rIns="91440" bIns="45720" rtlCol="0" anchor="t">
            <a:normAutofit/>
          </a:bodyPr>
          <a:lstStyle/>
          <a:p>
            <a:r>
              <a:rPr lang="en-US" b="1">
                <a:ea typeface="+mn-lt"/>
                <a:cs typeface="+mn-lt"/>
              </a:rPr>
              <a:t>Research Phase</a:t>
            </a:r>
            <a:endParaRPr lang="en-US" b="1"/>
          </a:p>
          <a:p>
            <a:pPr lvl="1">
              <a:buClr>
                <a:srgbClr val="262626"/>
              </a:buClr>
            </a:pPr>
            <a:r>
              <a:rPr lang="en-US">
                <a:ea typeface="+mn-lt"/>
                <a:cs typeface="+mn-lt"/>
              </a:rPr>
              <a:t>Research university network structure in 1990s [Josh Hale]</a:t>
            </a:r>
            <a:endParaRPr lang="en-US"/>
          </a:p>
          <a:p>
            <a:pPr lvl="1">
              <a:buClr>
                <a:srgbClr val="262626"/>
              </a:buClr>
            </a:pPr>
            <a:r>
              <a:rPr lang="en-US">
                <a:ea typeface="+mn-lt"/>
                <a:cs typeface="+mn-lt"/>
              </a:rPr>
              <a:t>Research university network systems in the 1990s [Josh Hale]</a:t>
            </a:r>
            <a:endParaRPr lang="en-US"/>
          </a:p>
          <a:p>
            <a:pPr lvl="1">
              <a:buClr>
                <a:srgbClr val="262626"/>
              </a:buClr>
            </a:pPr>
            <a:r>
              <a:rPr lang="en-US">
                <a:ea typeface="+mn-lt"/>
                <a:cs typeface="+mn-lt"/>
              </a:rPr>
              <a:t>Research general university information (buildings </a:t>
            </a:r>
            <a:r>
              <a:rPr lang="en-US" err="1">
                <a:ea typeface="+mn-lt"/>
                <a:cs typeface="+mn-lt"/>
              </a:rPr>
              <a:t>etc</a:t>
            </a:r>
            <a:r>
              <a:rPr lang="en-US">
                <a:ea typeface="+mn-lt"/>
                <a:cs typeface="+mn-lt"/>
              </a:rPr>
              <a:t>) in the 1990s to fill knowledge gaps [Josh Hale]</a:t>
            </a:r>
            <a:endParaRPr lang="en-US"/>
          </a:p>
          <a:p>
            <a:pPr lvl="1">
              <a:buClr>
                <a:srgbClr val="262626"/>
              </a:buClr>
            </a:pPr>
            <a:r>
              <a:rPr lang="en-US">
                <a:ea typeface="+mn-lt"/>
                <a:cs typeface="+mn-lt"/>
              </a:rPr>
              <a:t>Research general campus networking practices (common systems and structure) in the 1990s to fill knowledge gaps [Josh Hale]</a:t>
            </a:r>
            <a:endParaRPr lang="en-US"/>
          </a:p>
          <a:p>
            <a:pPr lvl="1">
              <a:buClr>
                <a:srgbClr val="262626"/>
              </a:buClr>
            </a:pPr>
            <a:r>
              <a:rPr lang="en-US">
                <a:ea typeface="+mn-lt"/>
                <a:cs typeface="+mn-lt"/>
              </a:rPr>
              <a:t>Research viable hardware to run project on {Likely nomad with lab hardware} [Chad Lape]</a:t>
            </a:r>
            <a:endParaRPr lang="en-US"/>
          </a:p>
          <a:p>
            <a:pPr lvl="1">
              <a:buClr>
                <a:srgbClr val="262626"/>
              </a:buClr>
            </a:pPr>
            <a:r>
              <a:rPr lang="en-US">
                <a:ea typeface="+mn-lt"/>
                <a:cs typeface="+mn-lt"/>
              </a:rPr>
              <a:t>Research viable medium to run project on (Docker </a:t>
            </a:r>
            <a:r>
              <a:rPr lang="en-US" err="1">
                <a:ea typeface="+mn-lt"/>
                <a:cs typeface="+mn-lt"/>
              </a:rPr>
              <a:t>etc</a:t>
            </a:r>
            <a:r>
              <a:rPr lang="en-US">
                <a:ea typeface="+mn-lt"/>
                <a:cs typeface="+mn-lt"/>
              </a:rPr>
              <a:t>) [Chad Lape]</a:t>
            </a:r>
            <a:endParaRPr lang="en-US"/>
          </a:p>
          <a:p>
            <a:pPr lvl="1">
              <a:buClr>
                <a:srgbClr val="262626"/>
              </a:buClr>
            </a:pPr>
            <a:r>
              <a:rPr lang="en-US">
                <a:ea typeface="+mn-lt"/>
                <a:cs typeface="+mn-lt"/>
              </a:rPr>
              <a:t>Research Daemons which can give an overview of the state of the network [Chad Lape]</a:t>
            </a:r>
            <a:endParaRPr lang="en-US"/>
          </a:p>
          <a:p>
            <a:pPr lvl="1">
              <a:buClr>
                <a:srgbClr val="262626"/>
              </a:buClr>
            </a:pPr>
            <a:r>
              <a:rPr lang="en-US">
                <a:ea typeface="+mn-lt"/>
                <a:cs typeface="+mn-lt"/>
              </a:rPr>
              <a:t>Research methods to access hardware remotely [Chad Lape]</a:t>
            </a:r>
            <a:endParaRPr lang="en-US"/>
          </a:p>
        </p:txBody>
      </p:sp>
    </p:spTree>
    <p:extLst>
      <p:ext uri="{BB962C8B-B14F-4D97-AF65-F5344CB8AC3E}">
        <p14:creationId xmlns:p14="http://schemas.microsoft.com/office/powerpoint/2010/main" val="2886840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E702C-7AA9-EC80-5562-03C2E60F6ECE}"/>
              </a:ext>
            </a:extLst>
          </p:cNvPr>
          <p:cNvSpPr>
            <a:spLocks noGrp="1"/>
          </p:cNvSpPr>
          <p:nvPr>
            <p:ph type="title"/>
          </p:nvPr>
        </p:nvSpPr>
        <p:spPr/>
        <p:txBody>
          <a:bodyPr/>
          <a:lstStyle/>
          <a:p>
            <a:r>
              <a:rPr lang="en-US">
                <a:ea typeface="+mj-lt"/>
                <a:cs typeface="+mj-lt"/>
              </a:rPr>
              <a:t>Division of Labor</a:t>
            </a:r>
            <a:endParaRPr lang="en-US" i="0">
              <a:ea typeface="+mj-lt"/>
              <a:cs typeface="+mj-lt"/>
            </a:endParaRPr>
          </a:p>
        </p:txBody>
      </p:sp>
      <p:sp>
        <p:nvSpPr>
          <p:cNvPr id="3" name="Content Placeholder 2">
            <a:extLst>
              <a:ext uri="{FF2B5EF4-FFF2-40B4-BE49-F238E27FC236}">
                <a16:creationId xmlns:a16="http://schemas.microsoft.com/office/drawing/2014/main" id="{C04AB1FE-C73A-CA48-D0E1-7B7BD33F0129}"/>
              </a:ext>
            </a:extLst>
          </p:cNvPr>
          <p:cNvSpPr>
            <a:spLocks noGrp="1"/>
          </p:cNvSpPr>
          <p:nvPr>
            <p:ph idx="1"/>
          </p:nvPr>
        </p:nvSpPr>
        <p:spPr/>
        <p:txBody>
          <a:bodyPr vert="horz" lIns="91440" tIns="45720" rIns="91440" bIns="45720" rtlCol="0" anchor="t">
            <a:normAutofit/>
          </a:bodyPr>
          <a:lstStyle/>
          <a:p>
            <a:r>
              <a:rPr lang="en-US" b="1">
                <a:ea typeface="+mn-lt"/>
                <a:cs typeface="+mn-lt"/>
              </a:rPr>
              <a:t>Design Phase</a:t>
            </a:r>
            <a:endParaRPr lang="en-US" b="1"/>
          </a:p>
          <a:p>
            <a:pPr lvl="1">
              <a:buClr>
                <a:srgbClr val="262626"/>
              </a:buClr>
            </a:pPr>
            <a:r>
              <a:rPr lang="en-US">
                <a:ea typeface="+mn-lt"/>
                <a:cs typeface="+mn-lt"/>
              </a:rPr>
              <a:t>Specify systems to include on network [Josh Hale]</a:t>
            </a:r>
            <a:endParaRPr lang="en-US"/>
          </a:p>
          <a:p>
            <a:pPr lvl="1">
              <a:buClr>
                <a:srgbClr val="262626"/>
              </a:buClr>
            </a:pPr>
            <a:r>
              <a:rPr lang="en-US">
                <a:ea typeface="+mn-lt"/>
                <a:cs typeface="+mn-lt"/>
              </a:rPr>
              <a:t>Develop a small scale test network on the hardware [Chad Lape]</a:t>
            </a:r>
            <a:endParaRPr lang="en-US"/>
          </a:p>
          <a:p>
            <a:pPr lvl="1">
              <a:buClr>
                <a:srgbClr val="262626"/>
              </a:buClr>
            </a:pPr>
            <a:r>
              <a:rPr lang="en-US">
                <a:ea typeface="+mn-lt"/>
                <a:cs typeface="+mn-lt"/>
              </a:rPr>
              <a:t>Design admin control system and a way to interact with the virtual network [Chad Lape]</a:t>
            </a:r>
            <a:endParaRPr lang="en-US"/>
          </a:p>
          <a:p>
            <a:pPr lvl="1">
              <a:buClr>
                <a:srgbClr val="262626"/>
              </a:buClr>
            </a:pPr>
            <a:r>
              <a:rPr lang="en-US">
                <a:ea typeface="+mn-lt"/>
                <a:cs typeface="+mn-lt"/>
              </a:rPr>
              <a:t>Develop methods for event </a:t>
            </a:r>
            <a:r>
              <a:rPr lang="en-US" err="1">
                <a:ea typeface="+mn-lt"/>
                <a:cs typeface="+mn-lt"/>
              </a:rPr>
              <a:t>collection+queueing</a:t>
            </a:r>
            <a:r>
              <a:rPr lang="en-US">
                <a:ea typeface="+mn-lt"/>
                <a:cs typeface="+mn-lt"/>
              </a:rPr>
              <a:t> and scoring in the automated systems [Josh Hale]</a:t>
            </a:r>
            <a:endParaRPr lang="en-US"/>
          </a:p>
          <a:p>
            <a:pPr lvl="1">
              <a:buClr>
                <a:srgbClr val="262626"/>
              </a:buClr>
            </a:pPr>
            <a:r>
              <a:rPr lang="en-US">
                <a:ea typeface="+mn-lt"/>
                <a:cs typeface="+mn-lt"/>
              </a:rPr>
              <a:t>Develop Admin Dashboard for tracking container failures and logging [Chad Lape]</a:t>
            </a:r>
            <a:endParaRPr lang="en-US"/>
          </a:p>
        </p:txBody>
      </p:sp>
    </p:spTree>
    <p:extLst>
      <p:ext uri="{BB962C8B-B14F-4D97-AF65-F5344CB8AC3E}">
        <p14:creationId xmlns:p14="http://schemas.microsoft.com/office/powerpoint/2010/main" val="2074168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E702C-7AA9-EC80-5562-03C2E60F6ECE}"/>
              </a:ext>
            </a:extLst>
          </p:cNvPr>
          <p:cNvSpPr>
            <a:spLocks noGrp="1"/>
          </p:cNvSpPr>
          <p:nvPr>
            <p:ph type="title"/>
          </p:nvPr>
        </p:nvSpPr>
        <p:spPr/>
        <p:txBody>
          <a:bodyPr/>
          <a:lstStyle/>
          <a:p>
            <a:r>
              <a:rPr lang="en-US">
                <a:ea typeface="+mj-lt"/>
                <a:cs typeface="+mj-lt"/>
              </a:rPr>
              <a:t>Division of Labor</a:t>
            </a:r>
            <a:endParaRPr lang="en-US" i="0">
              <a:ea typeface="+mj-lt"/>
              <a:cs typeface="+mj-lt"/>
            </a:endParaRPr>
          </a:p>
        </p:txBody>
      </p:sp>
      <p:sp>
        <p:nvSpPr>
          <p:cNvPr id="3" name="Content Placeholder 2">
            <a:extLst>
              <a:ext uri="{FF2B5EF4-FFF2-40B4-BE49-F238E27FC236}">
                <a16:creationId xmlns:a16="http://schemas.microsoft.com/office/drawing/2014/main" id="{C04AB1FE-C73A-CA48-D0E1-7B7BD33F0129}"/>
              </a:ext>
            </a:extLst>
          </p:cNvPr>
          <p:cNvSpPr>
            <a:spLocks noGrp="1"/>
          </p:cNvSpPr>
          <p:nvPr>
            <p:ph idx="1"/>
          </p:nvPr>
        </p:nvSpPr>
        <p:spPr/>
        <p:txBody>
          <a:bodyPr vert="horz" lIns="91440" tIns="45720" rIns="91440" bIns="45720" rtlCol="0" anchor="t">
            <a:normAutofit/>
          </a:bodyPr>
          <a:lstStyle/>
          <a:p>
            <a:r>
              <a:rPr lang="en-US" b="1">
                <a:ea typeface="+mn-lt"/>
                <a:cs typeface="+mn-lt"/>
              </a:rPr>
              <a:t>Development of Virtual Network Environment</a:t>
            </a:r>
          </a:p>
          <a:p>
            <a:pPr lvl="1">
              <a:buClr>
                <a:srgbClr val="262626"/>
              </a:buClr>
            </a:pPr>
            <a:r>
              <a:rPr lang="en-US">
                <a:ea typeface="+mn-lt"/>
                <a:cs typeface="+mn-lt"/>
              </a:rPr>
              <a:t>Develop proxies which competitors will connect into the environment [Josh Hale]</a:t>
            </a:r>
            <a:endParaRPr lang="en-US"/>
          </a:p>
          <a:p>
            <a:pPr lvl="1">
              <a:buClr>
                <a:srgbClr val="262626"/>
              </a:buClr>
            </a:pPr>
            <a:r>
              <a:rPr lang="en-US">
                <a:ea typeface="+mn-lt"/>
                <a:cs typeface="+mn-lt"/>
              </a:rPr>
              <a:t>Develop images for containers of the Lab Systems [Josh Hale]</a:t>
            </a:r>
          </a:p>
          <a:p>
            <a:pPr lvl="1">
              <a:buClr>
                <a:srgbClr val="262626"/>
              </a:buClr>
            </a:pPr>
            <a:r>
              <a:rPr lang="en-US">
                <a:ea typeface="+mn-lt"/>
                <a:cs typeface="+mn-lt"/>
              </a:rPr>
              <a:t>Develop images for containers of the Physical Security Systems [Josh Hale]</a:t>
            </a:r>
          </a:p>
          <a:p>
            <a:pPr lvl="1">
              <a:buClr>
                <a:srgbClr val="262626"/>
              </a:buClr>
            </a:pPr>
            <a:r>
              <a:rPr lang="en-US">
                <a:ea typeface="+mn-lt"/>
                <a:cs typeface="+mn-lt"/>
              </a:rPr>
              <a:t>Develop images for containers of the Network Devices [Chad Lape]</a:t>
            </a:r>
          </a:p>
          <a:p>
            <a:pPr lvl="1">
              <a:buClr>
                <a:srgbClr val="262626"/>
              </a:buClr>
            </a:pPr>
            <a:r>
              <a:rPr lang="en-US">
                <a:ea typeface="+mn-lt"/>
                <a:cs typeface="+mn-lt"/>
              </a:rPr>
              <a:t>Develop images for containers of the Personal NPC Devices [Chad Lape]</a:t>
            </a:r>
          </a:p>
          <a:p>
            <a:pPr lvl="1">
              <a:buClr>
                <a:srgbClr val="262626"/>
              </a:buClr>
            </a:pPr>
            <a:r>
              <a:rPr lang="en-US">
                <a:ea typeface="+mn-lt"/>
                <a:cs typeface="+mn-lt"/>
              </a:rPr>
              <a:t>Develop images for containers of the Department Systems [Chad Lape]</a:t>
            </a:r>
          </a:p>
        </p:txBody>
      </p:sp>
    </p:spTree>
    <p:extLst>
      <p:ext uri="{BB962C8B-B14F-4D97-AF65-F5344CB8AC3E}">
        <p14:creationId xmlns:p14="http://schemas.microsoft.com/office/powerpoint/2010/main" val="91473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B3F0-DA81-29B4-91C8-0D6DF6A4149C}"/>
              </a:ext>
            </a:extLst>
          </p:cNvPr>
          <p:cNvSpPr>
            <a:spLocks noGrp="1"/>
          </p:cNvSpPr>
          <p:nvPr>
            <p:ph type="title"/>
          </p:nvPr>
        </p:nvSpPr>
        <p:spPr/>
        <p:txBody>
          <a:bodyPr/>
          <a:lstStyle/>
          <a:p>
            <a:r>
              <a:rPr lang="en-US"/>
              <a:t>Expo Demo</a:t>
            </a:r>
          </a:p>
        </p:txBody>
      </p:sp>
      <p:sp>
        <p:nvSpPr>
          <p:cNvPr id="3" name="Content Placeholder 2">
            <a:extLst>
              <a:ext uri="{FF2B5EF4-FFF2-40B4-BE49-F238E27FC236}">
                <a16:creationId xmlns:a16="http://schemas.microsoft.com/office/drawing/2014/main" id="{6FB1D91D-E913-6F4A-6BE0-EF91D1F84841}"/>
              </a:ext>
            </a:extLst>
          </p:cNvPr>
          <p:cNvSpPr>
            <a:spLocks noGrp="1"/>
          </p:cNvSpPr>
          <p:nvPr>
            <p:ph idx="1"/>
          </p:nvPr>
        </p:nvSpPr>
        <p:spPr/>
        <p:txBody>
          <a:bodyPr vert="horz" lIns="91440" tIns="45720" rIns="91440" bIns="45720" rtlCol="0" anchor="t">
            <a:normAutofit/>
          </a:bodyPr>
          <a:lstStyle/>
          <a:p>
            <a:r>
              <a:rPr lang="en-US"/>
              <a:t>Show Admin Controls</a:t>
            </a:r>
          </a:p>
          <a:p>
            <a:pPr>
              <a:buClr>
                <a:srgbClr val="262626"/>
              </a:buClr>
            </a:pPr>
            <a:r>
              <a:rPr lang="en-US"/>
              <a:t>Allow expo attendees to join virtual network and explore</a:t>
            </a:r>
          </a:p>
          <a:p>
            <a:pPr>
              <a:buClr>
                <a:srgbClr val="262626"/>
              </a:buClr>
            </a:pPr>
            <a:r>
              <a:rPr lang="en-US"/>
              <a:t>Show demo scenarios</a:t>
            </a:r>
          </a:p>
        </p:txBody>
      </p:sp>
    </p:spTree>
    <p:extLst>
      <p:ext uri="{BB962C8B-B14F-4D97-AF65-F5344CB8AC3E}">
        <p14:creationId xmlns:p14="http://schemas.microsoft.com/office/powerpoint/2010/main" val="2546531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9238C-FC0C-81A5-F90F-ED66A309598D}"/>
              </a:ext>
            </a:extLst>
          </p:cNvPr>
          <p:cNvSpPr>
            <a:spLocks noGrp="1"/>
          </p:cNvSpPr>
          <p:nvPr>
            <p:ph type="title"/>
          </p:nvPr>
        </p:nvSpPr>
        <p:spPr/>
        <p:txBody>
          <a:bodyPr/>
          <a:lstStyle/>
          <a:p>
            <a:r>
              <a:rPr lang="en-US"/>
              <a:t>Contact Info</a:t>
            </a:r>
          </a:p>
        </p:txBody>
      </p:sp>
      <p:sp>
        <p:nvSpPr>
          <p:cNvPr id="3" name="Content Placeholder 2">
            <a:extLst>
              <a:ext uri="{FF2B5EF4-FFF2-40B4-BE49-F238E27FC236}">
                <a16:creationId xmlns:a16="http://schemas.microsoft.com/office/drawing/2014/main" id="{96462989-BC90-7727-892A-C755E8B93E34}"/>
              </a:ext>
            </a:extLst>
          </p:cNvPr>
          <p:cNvSpPr>
            <a:spLocks noGrp="1"/>
          </p:cNvSpPr>
          <p:nvPr>
            <p:ph idx="1"/>
          </p:nvPr>
        </p:nvSpPr>
        <p:spPr/>
        <p:txBody>
          <a:bodyPr vert="horz" lIns="91440" tIns="45720" rIns="91440" bIns="45720" rtlCol="0" anchor="t">
            <a:normAutofit/>
          </a:bodyPr>
          <a:lstStyle/>
          <a:p>
            <a:r>
              <a:rPr lang="en-US" sz="2000"/>
              <a:t>Group Members</a:t>
            </a:r>
          </a:p>
          <a:p>
            <a:pPr lvl="1">
              <a:buClr>
                <a:srgbClr val="262626"/>
              </a:buClr>
            </a:pPr>
            <a:r>
              <a:rPr lang="en-US" sz="1800"/>
              <a:t>Chad Lape: </a:t>
            </a:r>
            <a:r>
              <a:rPr lang="en-US" sz="1800">
                <a:hlinkClick r:id="rId2"/>
              </a:rPr>
              <a:t>lapech@mail.uc.edu</a:t>
            </a:r>
            <a:endParaRPr lang="en-US" sz="1800"/>
          </a:p>
          <a:p>
            <a:pPr lvl="1">
              <a:buClr>
                <a:srgbClr val="262626"/>
              </a:buClr>
            </a:pPr>
            <a:r>
              <a:rPr lang="en-US" sz="1800"/>
              <a:t>Joshua Hale: </a:t>
            </a:r>
            <a:r>
              <a:rPr lang="en-US" sz="1800">
                <a:hlinkClick r:id="rId3"/>
              </a:rPr>
              <a:t>haleju@mail.uc.edu</a:t>
            </a:r>
            <a:endParaRPr lang="en-US" sz="1800"/>
          </a:p>
          <a:p>
            <a:pPr>
              <a:buClr>
                <a:srgbClr val="262626"/>
              </a:buClr>
            </a:pPr>
            <a:r>
              <a:rPr lang="en-US" sz="2000"/>
              <a:t>Advisor</a:t>
            </a:r>
          </a:p>
          <a:p>
            <a:pPr lvl="1">
              <a:buClr>
                <a:srgbClr val="262626"/>
              </a:buClr>
            </a:pPr>
            <a:r>
              <a:rPr lang="en-US" sz="1800"/>
              <a:t>Will Hawkins: </a:t>
            </a:r>
            <a:r>
              <a:rPr lang="en-US" sz="1800">
                <a:ea typeface="+mn-lt"/>
                <a:cs typeface="+mn-lt"/>
                <a:hlinkClick r:id="rId4"/>
              </a:rPr>
              <a:t>hawkinwh@ucmail.uc.edu</a:t>
            </a:r>
            <a:endParaRPr lang="en-US" sz="1800"/>
          </a:p>
        </p:txBody>
      </p:sp>
    </p:spTree>
    <p:extLst>
      <p:ext uri="{BB962C8B-B14F-4D97-AF65-F5344CB8AC3E}">
        <p14:creationId xmlns:p14="http://schemas.microsoft.com/office/powerpoint/2010/main" val="1991369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E9F96-D4C1-1BC4-A48F-B7AA40564193}"/>
              </a:ext>
            </a:extLst>
          </p:cNvPr>
          <p:cNvSpPr>
            <a:spLocks noGrp="1"/>
          </p:cNvSpPr>
          <p:nvPr>
            <p:ph type="title"/>
          </p:nvPr>
        </p:nvSpPr>
        <p:spPr/>
        <p:txBody>
          <a:bodyPr/>
          <a:lstStyle/>
          <a:p>
            <a:r>
              <a:rPr lang="en-US"/>
              <a:t>Abstract</a:t>
            </a:r>
          </a:p>
        </p:txBody>
      </p:sp>
      <p:sp>
        <p:nvSpPr>
          <p:cNvPr id="3" name="Content Placeholder 2">
            <a:extLst>
              <a:ext uri="{FF2B5EF4-FFF2-40B4-BE49-F238E27FC236}">
                <a16:creationId xmlns:a16="http://schemas.microsoft.com/office/drawing/2014/main" id="{88D0E4AA-9699-11C5-65A6-A724DE40594A}"/>
              </a:ext>
            </a:extLst>
          </p:cNvPr>
          <p:cNvSpPr>
            <a:spLocks noGrp="1"/>
          </p:cNvSpPr>
          <p:nvPr>
            <p:ph idx="1"/>
          </p:nvPr>
        </p:nvSpPr>
        <p:spPr/>
        <p:txBody>
          <a:bodyPr vert="horz" lIns="91440" tIns="45720" rIns="91440" bIns="45720" rtlCol="0" anchor="t">
            <a:normAutofit/>
          </a:bodyPr>
          <a:lstStyle/>
          <a:p>
            <a:pPr marL="0" indent="0">
              <a:buNone/>
            </a:pPr>
            <a:r>
              <a:rPr lang="en-US">
                <a:ea typeface="+mn-lt"/>
                <a:cs typeface="+mn-lt"/>
              </a:rPr>
              <a:t>This senior design project, called "90s Net" aims to recreate the network and systems of the University of Cincinnati West main campus in the 1990s in a completely virtual environment. Users should be able to connect to this network and interact with it as if it were a true network. Admins should be able to control and view aspects of the network using common network tools. An interface should be able to create network views and run automation's triggered by user actions all from an external perspective. In total, this network should be an effective training ground for basic cyber exercises in a (hopefully) non-derived and familiar environment for students.</a:t>
            </a:r>
          </a:p>
        </p:txBody>
      </p:sp>
    </p:spTree>
    <p:extLst>
      <p:ext uri="{BB962C8B-B14F-4D97-AF65-F5344CB8AC3E}">
        <p14:creationId xmlns:p14="http://schemas.microsoft.com/office/powerpoint/2010/main" val="2078774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BCE33-7C8E-5173-D6D8-2E57AB485C9C}"/>
              </a:ext>
            </a:extLst>
          </p:cNvPr>
          <p:cNvSpPr>
            <a:spLocks noGrp="1"/>
          </p:cNvSpPr>
          <p:nvPr>
            <p:ph type="title"/>
          </p:nvPr>
        </p:nvSpPr>
        <p:spPr/>
        <p:txBody>
          <a:bodyPr/>
          <a:lstStyle/>
          <a:p>
            <a:r>
              <a:rPr lang="en-US"/>
              <a:t>User Stories – Organizer</a:t>
            </a:r>
          </a:p>
        </p:txBody>
      </p:sp>
      <p:sp>
        <p:nvSpPr>
          <p:cNvPr id="3" name="Content Placeholder 2">
            <a:extLst>
              <a:ext uri="{FF2B5EF4-FFF2-40B4-BE49-F238E27FC236}">
                <a16:creationId xmlns:a16="http://schemas.microsoft.com/office/drawing/2014/main" id="{D6E84538-13F6-0F23-5538-9984B69E6FFF}"/>
              </a:ext>
            </a:extLst>
          </p:cNvPr>
          <p:cNvSpPr>
            <a:spLocks noGrp="1"/>
          </p:cNvSpPr>
          <p:nvPr>
            <p:ph idx="1"/>
          </p:nvPr>
        </p:nvSpPr>
        <p:spPr/>
        <p:txBody>
          <a:bodyPr vert="horz" lIns="91440" tIns="45720" rIns="91440" bIns="45720" rtlCol="0" anchor="t">
            <a:normAutofit/>
          </a:bodyPr>
          <a:lstStyle/>
          <a:p>
            <a:r>
              <a:rPr lang="en-US">
                <a:ea typeface="+mn-lt"/>
                <a:cs typeface="+mn-lt"/>
              </a:rPr>
              <a:t>As a 90s net host, I want the network to be </a:t>
            </a:r>
            <a:r>
              <a:rPr lang="en-US" err="1">
                <a:ea typeface="+mn-lt"/>
                <a:cs typeface="+mn-lt"/>
              </a:rPr>
              <a:t>resiliant</a:t>
            </a:r>
            <a:r>
              <a:rPr lang="en-US">
                <a:ea typeface="+mn-lt"/>
                <a:cs typeface="+mn-lt"/>
              </a:rPr>
              <a:t> to denial of service and other attacks which may down the network, that way the network can automate recovery and I do not have to manage the resources.</a:t>
            </a:r>
            <a:endParaRPr lang="en-US"/>
          </a:p>
          <a:p>
            <a:pPr>
              <a:buClr>
                <a:srgbClr val="262626"/>
              </a:buClr>
            </a:pPr>
            <a:endParaRPr lang="en-US"/>
          </a:p>
          <a:p>
            <a:pPr>
              <a:buClr>
                <a:srgbClr val="262626"/>
              </a:buClr>
            </a:pPr>
            <a:r>
              <a:rPr lang="en-US">
                <a:ea typeface="+mn-lt"/>
                <a:cs typeface="+mn-lt"/>
              </a:rPr>
              <a:t>As a 90s net scorer, I want the network to keep track of competitors access of machines so that the scoring system will keep track of the scores without human intervention.</a:t>
            </a:r>
            <a:endParaRPr lang="en-US"/>
          </a:p>
          <a:p>
            <a:pPr>
              <a:buClr>
                <a:srgbClr val="262626"/>
              </a:buClr>
            </a:pPr>
            <a:endParaRPr lang="en-US"/>
          </a:p>
          <a:p>
            <a:pPr>
              <a:buClr>
                <a:srgbClr val="262626"/>
              </a:buClr>
            </a:pPr>
            <a:r>
              <a:rPr lang="en-US">
                <a:ea typeface="+mn-lt"/>
                <a:cs typeface="+mn-lt"/>
              </a:rPr>
              <a:t>As a 90s net challenge developer, I want a simple interface which allows me to build new machines easily, that way the creation of new configurations of 90s net is simple.</a:t>
            </a:r>
            <a:endParaRPr lang="en-US"/>
          </a:p>
        </p:txBody>
      </p:sp>
    </p:spTree>
    <p:extLst>
      <p:ext uri="{BB962C8B-B14F-4D97-AF65-F5344CB8AC3E}">
        <p14:creationId xmlns:p14="http://schemas.microsoft.com/office/powerpoint/2010/main" val="2954191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52B2D-BC8F-0D0E-48C8-DB6E5D6EAF14}"/>
              </a:ext>
            </a:extLst>
          </p:cNvPr>
          <p:cNvSpPr>
            <a:spLocks noGrp="1"/>
          </p:cNvSpPr>
          <p:nvPr>
            <p:ph type="title"/>
          </p:nvPr>
        </p:nvSpPr>
        <p:spPr/>
        <p:txBody>
          <a:bodyPr/>
          <a:lstStyle/>
          <a:p>
            <a:r>
              <a:rPr lang="en-US"/>
              <a:t>User Stories – Competitor</a:t>
            </a:r>
          </a:p>
        </p:txBody>
      </p:sp>
      <p:sp>
        <p:nvSpPr>
          <p:cNvPr id="3" name="Content Placeholder 2">
            <a:extLst>
              <a:ext uri="{FF2B5EF4-FFF2-40B4-BE49-F238E27FC236}">
                <a16:creationId xmlns:a16="http://schemas.microsoft.com/office/drawing/2014/main" id="{7180FC39-B52D-386A-4D76-9BAB7A7CFDCE}"/>
              </a:ext>
            </a:extLst>
          </p:cNvPr>
          <p:cNvSpPr>
            <a:spLocks noGrp="1"/>
          </p:cNvSpPr>
          <p:nvPr>
            <p:ph idx="1"/>
          </p:nvPr>
        </p:nvSpPr>
        <p:spPr/>
        <p:txBody>
          <a:bodyPr vert="horz" lIns="91440" tIns="45720" rIns="91440" bIns="45720" rtlCol="0" anchor="t">
            <a:normAutofit/>
          </a:bodyPr>
          <a:lstStyle/>
          <a:p>
            <a:pPr>
              <a:buClr>
                <a:srgbClr val="262626"/>
              </a:buClr>
            </a:pPr>
            <a:r>
              <a:rPr lang="en-US">
                <a:ea typeface="+mn-lt"/>
                <a:cs typeface="+mn-lt"/>
              </a:rPr>
              <a:t>As a naive competitor, I want to have traffic which comes from 90s net appear to be normal traffic for a university, that way I can capture traffic and view it.</a:t>
            </a:r>
          </a:p>
          <a:p>
            <a:pPr>
              <a:buClr>
                <a:srgbClr val="262626"/>
              </a:buClr>
            </a:pPr>
            <a:endParaRPr lang="en-US"/>
          </a:p>
          <a:p>
            <a:pPr>
              <a:buClr>
                <a:srgbClr val="262626"/>
              </a:buClr>
            </a:pPr>
            <a:r>
              <a:rPr lang="en-US">
                <a:ea typeface="+mn-lt"/>
                <a:cs typeface="+mn-lt"/>
              </a:rPr>
              <a:t>As an attacker, I want machines to be vulnerable to cyber attacks which are somewhat common, my skill will then be tested as I move through the network</a:t>
            </a:r>
            <a:endParaRPr lang="en-US"/>
          </a:p>
          <a:p>
            <a:pPr>
              <a:buClr>
                <a:srgbClr val="262626"/>
              </a:buClr>
            </a:pPr>
            <a:endParaRPr lang="en-US"/>
          </a:p>
          <a:p>
            <a:pPr>
              <a:buClr>
                <a:srgbClr val="262626"/>
              </a:buClr>
            </a:pPr>
            <a:r>
              <a:rPr lang="en-US">
                <a:ea typeface="+mn-lt"/>
                <a:cs typeface="+mn-lt"/>
              </a:rPr>
              <a:t>As a competitor, I want my own access of 90s net to remain secure, that way my own system does not become compromised from traffic on the network.</a:t>
            </a:r>
            <a:endParaRPr lang="en-US"/>
          </a:p>
        </p:txBody>
      </p:sp>
    </p:spTree>
    <p:extLst>
      <p:ext uri="{BB962C8B-B14F-4D97-AF65-F5344CB8AC3E}">
        <p14:creationId xmlns:p14="http://schemas.microsoft.com/office/powerpoint/2010/main" val="3982887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C6D08-3F77-C2D5-F658-4B995C24262C}"/>
              </a:ext>
            </a:extLst>
          </p:cNvPr>
          <p:cNvSpPr>
            <a:spLocks noGrp="1"/>
          </p:cNvSpPr>
          <p:nvPr>
            <p:ph type="title"/>
          </p:nvPr>
        </p:nvSpPr>
        <p:spPr/>
        <p:txBody>
          <a:bodyPr/>
          <a:lstStyle/>
          <a:p>
            <a:r>
              <a:rPr lang="en-US"/>
              <a:t>Design Diagram #1</a:t>
            </a:r>
          </a:p>
        </p:txBody>
      </p:sp>
      <p:pic>
        <p:nvPicPr>
          <p:cNvPr id="3" name="Picture 2" descr="A screen shot of a computer&#10;&#10;Description automatically generated">
            <a:extLst>
              <a:ext uri="{FF2B5EF4-FFF2-40B4-BE49-F238E27FC236}">
                <a16:creationId xmlns:a16="http://schemas.microsoft.com/office/drawing/2014/main" id="{E03EDEA8-A978-0EBC-3EE2-3EF41266928F}"/>
              </a:ext>
            </a:extLst>
          </p:cNvPr>
          <p:cNvPicPr>
            <a:picLocks noChangeAspect="1"/>
          </p:cNvPicPr>
          <p:nvPr/>
        </p:nvPicPr>
        <p:blipFill>
          <a:blip r:embed="rId2"/>
          <a:stretch>
            <a:fillRect/>
          </a:stretch>
        </p:blipFill>
        <p:spPr>
          <a:xfrm>
            <a:off x="7254816" y="631532"/>
            <a:ext cx="4367840" cy="5609312"/>
          </a:xfrm>
          <a:prstGeom prst="rect">
            <a:avLst/>
          </a:prstGeom>
        </p:spPr>
      </p:pic>
      <p:pic>
        <p:nvPicPr>
          <p:cNvPr id="4" name="Picture 3" descr="A close-up of a card&#10;&#10;Description automatically generated">
            <a:extLst>
              <a:ext uri="{FF2B5EF4-FFF2-40B4-BE49-F238E27FC236}">
                <a16:creationId xmlns:a16="http://schemas.microsoft.com/office/drawing/2014/main" id="{19BDC853-5940-4533-1922-E51C99D0ECD3}"/>
              </a:ext>
            </a:extLst>
          </p:cNvPr>
          <p:cNvPicPr>
            <a:picLocks noChangeAspect="1"/>
          </p:cNvPicPr>
          <p:nvPr/>
        </p:nvPicPr>
        <p:blipFill>
          <a:blip r:embed="rId3"/>
          <a:stretch>
            <a:fillRect/>
          </a:stretch>
        </p:blipFill>
        <p:spPr>
          <a:xfrm>
            <a:off x="1015043" y="4604861"/>
            <a:ext cx="5949350" cy="1717071"/>
          </a:xfrm>
          <a:prstGeom prst="rect">
            <a:avLst/>
          </a:prstGeom>
        </p:spPr>
      </p:pic>
      <p:sp>
        <p:nvSpPr>
          <p:cNvPr id="5" name="TextBox 4">
            <a:extLst>
              <a:ext uri="{FF2B5EF4-FFF2-40B4-BE49-F238E27FC236}">
                <a16:creationId xmlns:a16="http://schemas.microsoft.com/office/drawing/2014/main" id="{6B316C47-8844-7EFA-611B-820559A594F7}"/>
              </a:ext>
            </a:extLst>
          </p:cNvPr>
          <p:cNvSpPr txBox="1"/>
          <p:nvPr/>
        </p:nvSpPr>
        <p:spPr>
          <a:xfrm>
            <a:off x="1068813" y="1873657"/>
            <a:ext cx="474165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Competitors and Admins connect over network connection to the 90s net project.</a:t>
            </a:r>
          </a:p>
        </p:txBody>
      </p:sp>
    </p:spTree>
    <p:extLst>
      <p:ext uri="{BB962C8B-B14F-4D97-AF65-F5344CB8AC3E}">
        <p14:creationId xmlns:p14="http://schemas.microsoft.com/office/powerpoint/2010/main" val="1431685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C6D08-3F77-C2D5-F658-4B995C24262C}"/>
              </a:ext>
            </a:extLst>
          </p:cNvPr>
          <p:cNvSpPr>
            <a:spLocks noGrp="1"/>
          </p:cNvSpPr>
          <p:nvPr>
            <p:ph type="title"/>
          </p:nvPr>
        </p:nvSpPr>
        <p:spPr/>
        <p:txBody>
          <a:bodyPr/>
          <a:lstStyle/>
          <a:p>
            <a:r>
              <a:rPr lang="en-US"/>
              <a:t>Design Diagram #2</a:t>
            </a:r>
          </a:p>
        </p:txBody>
      </p:sp>
      <p:pic>
        <p:nvPicPr>
          <p:cNvPr id="4" name="Picture 3" descr="A close-up of a card&#10;&#10;Description automatically generated">
            <a:extLst>
              <a:ext uri="{FF2B5EF4-FFF2-40B4-BE49-F238E27FC236}">
                <a16:creationId xmlns:a16="http://schemas.microsoft.com/office/drawing/2014/main" id="{19BDC853-5940-4533-1922-E51C99D0ECD3}"/>
              </a:ext>
            </a:extLst>
          </p:cNvPr>
          <p:cNvPicPr>
            <a:picLocks noChangeAspect="1"/>
          </p:cNvPicPr>
          <p:nvPr/>
        </p:nvPicPr>
        <p:blipFill>
          <a:blip r:embed="rId2"/>
          <a:stretch>
            <a:fillRect/>
          </a:stretch>
        </p:blipFill>
        <p:spPr>
          <a:xfrm>
            <a:off x="1015043" y="4604861"/>
            <a:ext cx="5949350" cy="1717071"/>
          </a:xfrm>
          <a:prstGeom prst="rect">
            <a:avLst/>
          </a:prstGeom>
        </p:spPr>
      </p:pic>
      <p:pic>
        <p:nvPicPr>
          <p:cNvPr id="5" name="Picture 4" descr="A diagram of a network project&#10;&#10;Description automatically generated">
            <a:extLst>
              <a:ext uri="{FF2B5EF4-FFF2-40B4-BE49-F238E27FC236}">
                <a16:creationId xmlns:a16="http://schemas.microsoft.com/office/drawing/2014/main" id="{D4D26B65-ED4B-5F00-2D62-67A890765D17}"/>
              </a:ext>
            </a:extLst>
          </p:cNvPr>
          <p:cNvPicPr>
            <a:picLocks noChangeAspect="1"/>
          </p:cNvPicPr>
          <p:nvPr/>
        </p:nvPicPr>
        <p:blipFill>
          <a:blip r:embed="rId3"/>
          <a:stretch>
            <a:fillRect/>
          </a:stretch>
        </p:blipFill>
        <p:spPr>
          <a:xfrm>
            <a:off x="7369834" y="636381"/>
            <a:ext cx="4238445" cy="5527727"/>
          </a:xfrm>
          <a:prstGeom prst="rect">
            <a:avLst/>
          </a:prstGeom>
        </p:spPr>
      </p:pic>
      <p:sp>
        <p:nvSpPr>
          <p:cNvPr id="7" name="TextBox 6">
            <a:extLst>
              <a:ext uri="{FF2B5EF4-FFF2-40B4-BE49-F238E27FC236}">
                <a16:creationId xmlns:a16="http://schemas.microsoft.com/office/drawing/2014/main" id="{283AB0AF-10C4-A640-571B-7B2654C17F20}"/>
              </a:ext>
            </a:extLst>
          </p:cNvPr>
          <p:cNvSpPr txBox="1"/>
          <p:nvPr/>
        </p:nvSpPr>
        <p:spPr>
          <a:xfrm>
            <a:off x="1068813" y="1873657"/>
            <a:ext cx="474165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Competitors connect to virtual network</a:t>
            </a:r>
          </a:p>
          <a:p>
            <a:pPr marL="285750" indent="-285750">
              <a:buFont typeface="Arial"/>
              <a:buChar char="•"/>
            </a:pPr>
            <a:r>
              <a:rPr lang="en-US"/>
              <a:t>Admins connect to Admin controls</a:t>
            </a:r>
          </a:p>
          <a:p>
            <a:pPr marL="285750" indent="-285750">
              <a:buFont typeface="Arial"/>
              <a:buChar char="•"/>
            </a:pPr>
            <a:r>
              <a:rPr lang="en-US"/>
              <a:t>Automated Systems, Virtual Network, and Admin Controls are all connected</a:t>
            </a:r>
          </a:p>
        </p:txBody>
      </p:sp>
    </p:spTree>
    <p:extLst>
      <p:ext uri="{BB962C8B-B14F-4D97-AF65-F5344CB8AC3E}">
        <p14:creationId xmlns:p14="http://schemas.microsoft.com/office/powerpoint/2010/main" val="3258270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C6D08-3F77-C2D5-F658-4B995C24262C}"/>
              </a:ext>
            </a:extLst>
          </p:cNvPr>
          <p:cNvSpPr>
            <a:spLocks noGrp="1"/>
          </p:cNvSpPr>
          <p:nvPr>
            <p:ph type="title"/>
          </p:nvPr>
        </p:nvSpPr>
        <p:spPr/>
        <p:txBody>
          <a:bodyPr/>
          <a:lstStyle/>
          <a:p>
            <a:r>
              <a:rPr lang="en-US"/>
              <a:t>Design Diagram #3</a:t>
            </a:r>
          </a:p>
        </p:txBody>
      </p:sp>
      <p:pic>
        <p:nvPicPr>
          <p:cNvPr id="4" name="Picture 3" descr="A close-up of a card&#10;&#10;Description automatically generated">
            <a:extLst>
              <a:ext uri="{FF2B5EF4-FFF2-40B4-BE49-F238E27FC236}">
                <a16:creationId xmlns:a16="http://schemas.microsoft.com/office/drawing/2014/main" id="{19BDC853-5940-4533-1922-E51C99D0ECD3}"/>
              </a:ext>
            </a:extLst>
          </p:cNvPr>
          <p:cNvPicPr>
            <a:picLocks noChangeAspect="1"/>
          </p:cNvPicPr>
          <p:nvPr/>
        </p:nvPicPr>
        <p:blipFill>
          <a:blip r:embed="rId2"/>
          <a:stretch>
            <a:fillRect/>
          </a:stretch>
        </p:blipFill>
        <p:spPr>
          <a:xfrm>
            <a:off x="1015043" y="4604861"/>
            <a:ext cx="5949350" cy="1717071"/>
          </a:xfrm>
          <a:prstGeom prst="rect">
            <a:avLst/>
          </a:prstGeom>
        </p:spPr>
      </p:pic>
      <p:sp>
        <p:nvSpPr>
          <p:cNvPr id="6" name="TextBox 5">
            <a:extLst>
              <a:ext uri="{FF2B5EF4-FFF2-40B4-BE49-F238E27FC236}">
                <a16:creationId xmlns:a16="http://schemas.microsoft.com/office/drawing/2014/main" id="{F081BF81-1AEF-EC90-EAAE-821B25769147}"/>
              </a:ext>
            </a:extLst>
          </p:cNvPr>
          <p:cNvSpPr txBox="1"/>
          <p:nvPr/>
        </p:nvSpPr>
        <p:spPr>
          <a:xfrm>
            <a:off x="1068813" y="1873657"/>
            <a:ext cx="4741652"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Virtualized systems on the network are interconnected</a:t>
            </a:r>
          </a:p>
          <a:p>
            <a:pPr marL="285750" indent="-285750">
              <a:buFont typeface="Arial"/>
              <a:buChar char="•"/>
            </a:pPr>
            <a:r>
              <a:rPr lang="en-US"/>
              <a:t>Event collection system watches virtual network traffic and systems for changes</a:t>
            </a:r>
          </a:p>
          <a:p>
            <a:pPr marL="285750" indent="-285750">
              <a:buFont typeface="Arial"/>
              <a:buChar char="•"/>
            </a:pPr>
            <a:r>
              <a:rPr lang="en-US"/>
              <a:t>Scoring interprets events and adds scores to players accordingly</a:t>
            </a:r>
          </a:p>
          <a:p>
            <a:pPr marL="285750" indent="-285750">
              <a:buFont typeface="Arial"/>
              <a:buChar char="•"/>
            </a:pPr>
            <a:r>
              <a:rPr lang="en-US"/>
              <a:t>Automated adversaries interact with competitors on the network</a:t>
            </a:r>
          </a:p>
        </p:txBody>
      </p:sp>
      <p:pic>
        <p:nvPicPr>
          <p:cNvPr id="7" name="Picture 6" descr="A diagram of a network&#10;&#10;Description automatically generated">
            <a:extLst>
              <a:ext uri="{FF2B5EF4-FFF2-40B4-BE49-F238E27FC236}">
                <a16:creationId xmlns:a16="http://schemas.microsoft.com/office/drawing/2014/main" id="{A701BCD2-7F94-1FB4-ABF9-99599E1AF3B7}"/>
              </a:ext>
            </a:extLst>
          </p:cNvPr>
          <p:cNvPicPr>
            <a:picLocks noChangeAspect="1"/>
          </p:cNvPicPr>
          <p:nvPr/>
        </p:nvPicPr>
        <p:blipFill>
          <a:blip r:embed="rId3"/>
          <a:stretch>
            <a:fillRect/>
          </a:stretch>
        </p:blipFill>
        <p:spPr>
          <a:xfrm>
            <a:off x="7254815" y="636381"/>
            <a:ext cx="4281577" cy="5599614"/>
          </a:xfrm>
          <a:prstGeom prst="rect">
            <a:avLst/>
          </a:prstGeom>
        </p:spPr>
      </p:pic>
    </p:spTree>
    <p:extLst>
      <p:ext uri="{BB962C8B-B14F-4D97-AF65-F5344CB8AC3E}">
        <p14:creationId xmlns:p14="http://schemas.microsoft.com/office/powerpoint/2010/main" val="2631330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0A32E-4580-0BA5-4CD3-4EF3B5A26942}"/>
              </a:ext>
            </a:extLst>
          </p:cNvPr>
          <p:cNvSpPr>
            <a:spLocks noGrp="1"/>
          </p:cNvSpPr>
          <p:nvPr>
            <p:ph type="title"/>
          </p:nvPr>
        </p:nvSpPr>
        <p:spPr/>
        <p:txBody>
          <a:bodyPr/>
          <a:lstStyle/>
          <a:p>
            <a:r>
              <a:rPr lang="en-US"/>
              <a:t>Constraints</a:t>
            </a:r>
          </a:p>
        </p:txBody>
      </p:sp>
      <p:sp>
        <p:nvSpPr>
          <p:cNvPr id="3" name="Content Placeholder 2">
            <a:extLst>
              <a:ext uri="{FF2B5EF4-FFF2-40B4-BE49-F238E27FC236}">
                <a16:creationId xmlns:a16="http://schemas.microsoft.com/office/drawing/2014/main" id="{E1E534D2-D17D-7126-46C4-1F7D2611AE7D}"/>
              </a:ext>
            </a:extLst>
          </p:cNvPr>
          <p:cNvSpPr>
            <a:spLocks noGrp="1"/>
          </p:cNvSpPr>
          <p:nvPr>
            <p:ph idx="1"/>
          </p:nvPr>
        </p:nvSpPr>
        <p:spPr/>
        <p:txBody>
          <a:bodyPr vert="horz" lIns="91440" tIns="45720" rIns="91440" bIns="45720" rtlCol="0" anchor="t">
            <a:normAutofit/>
          </a:bodyPr>
          <a:lstStyle/>
          <a:p>
            <a:r>
              <a:rPr lang="en-US" b="1"/>
              <a:t>Economic</a:t>
            </a:r>
            <a:r>
              <a:rPr lang="en-US"/>
              <a:t>: Our current solution would rely on large amounts of computing power. We have a dedicated server for this project, however individuals wanting to recreate our work may not be able to.</a:t>
            </a:r>
          </a:p>
          <a:p>
            <a:pPr>
              <a:buClr>
                <a:srgbClr val="262626"/>
              </a:buClr>
            </a:pPr>
            <a:r>
              <a:rPr lang="en-US" b="1"/>
              <a:t>Ethics</a:t>
            </a:r>
            <a:r>
              <a:rPr lang="en-US"/>
              <a:t>: Our current solution allows users to test real malware in a realistic environment. By "turning back the clock" to the 90s, the hope is that it is not comparable to real university hardware in an effort to not put it in any danger.</a:t>
            </a:r>
          </a:p>
          <a:p>
            <a:pPr>
              <a:buClr>
                <a:srgbClr val="262626"/>
              </a:buClr>
            </a:pPr>
            <a:r>
              <a:rPr lang="en-US" b="1"/>
              <a:t>Maintenace</a:t>
            </a:r>
            <a:r>
              <a:rPr lang="en-US"/>
              <a:t>: Our current solution</a:t>
            </a:r>
            <a:r>
              <a:rPr lang="en-US">
                <a:ea typeface="+mn-lt"/>
                <a:cs typeface="+mn-lt"/>
              </a:rPr>
              <a:t> must be relatively easy to know given a basic knowledge of cloud computing and such so that maintainers would not be burdened with months of learning just this tool alone</a:t>
            </a:r>
            <a:endParaRPr lang="en-US">
              <a:solidFill>
                <a:srgbClr val="000000"/>
              </a:solidFill>
              <a:ea typeface="+mn-lt"/>
              <a:cs typeface="+mn-lt"/>
            </a:endParaRPr>
          </a:p>
          <a:p>
            <a:pPr>
              <a:buClr>
                <a:srgbClr val="262626"/>
              </a:buClr>
            </a:pPr>
            <a:r>
              <a:rPr lang="en-US" b="1"/>
              <a:t>Security</a:t>
            </a:r>
            <a:r>
              <a:rPr lang="en-US"/>
              <a:t>: </a:t>
            </a:r>
            <a:r>
              <a:rPr lang="en-US">
                <a:ea typeface="+mn-lt"/>
                <a:cs typeface="+mn-lt"/>
              </a:rPr>
              <a:t>Implementation of proxies and networking rules can help mitigate the threat to contestants.</a:t>
            </a:r>
          </a:p>
        </p:txBody>
      </p:sp>
    </p:spTree>
    <p:extLst>
      <p:ext uri="{BB962C8B-B14F-4D97-AF65-F5344CB8AC3E}">
        <p14:creationId xmlns:p14="http://schemas.microsoft.com/office/powerpoint/2010/main" val="25750800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LightSeedRightStep">
      <a:dk1>
        <a:srgbClr val="000000"/>
      </a:dk1>
      <a:lt1>
        <a:srgbClr val="FFFFFF"/>
      </a:lt1>
      <a:dk2>
        <a:srgbClr val="332441"/>
      </a:dk2>
      <a:lt2>
        <a:srgbClr val="E8E4E2"/>
      </a:lt2>
      <a:accent1>
        <a:srgbClr val="7DA8B9"/>
      </a:accent1>
      <a:accent2>
        <a:srgbClr val="7F91BA"/>
      </a:accent2>
      <a:accent3>
        <a:srgbClr val="9B96C6"/>
      </a:accent3>
      <a:accent4>
        <a:srgbClr val="9E7FBA"/>
      </a:accent4>
      <a:accent5>
        <a:srgbClr val="C193C4"/>
      </a:accent5>
      <a:accent6>
        <a:srgbClr val="BA7FA5"/>
      </a:accent6>
      <a:hlink>
        <a:srgbClr val="AA7561"/>
      </a:hlink>
      <a:folHlink>
        <a:srgbClr val="7F7F7F"/>
      </a:folHlink>
    </a:clrScheme>
    <a:fontScheme name="Savon">
      <a:majorFont>
        <a:latin typeface="Georgia Pro Cond Blac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SavonVTI</vt:lpstr>
      <vt:lpstr>90s Net</vt:lpstr>
      <vt:lpstr>Contact Info</vt:lpstr>
      <vt:lpstr>Abstract</vt:lpstr>
      <vt:lpstr>User Stories – Organizer</vt:lpstr>
      <vt:lpstr>User Stories – Competitor</vt:lpstr>
      <vt:lpstr>Design Diagram #1</vt:lpstr>
      <vt:lpstr>Design Diagram #2</vt:lpstr>
      <vt:lpstr>Design Diagram #3</vt:lpstr>
      <vt:lpstr>Constraints</vt:lpstr>
      <vt:lpstr>State of Project</vt:lpstr>
      <vt:lpstr>Expectations for Term</vt:lpstr>
      <vt:lpstr>Division of Labor</vt:lpstr>
      <vt:lpstr>Division of Labor</vt:lpstr>
      <vt:lpstr>Division of Labor</vt:lpstr>
      <vt:lpstr>Expo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2023-10-12T15:09:28Z</dcterms:created>
  <dcterms:modified xsi:type="dcterms:W3CDTF">2023-10-19T14:52:13Z</dcterms:modified>
</cp:coreProperties>
</file>