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77" r:id="rId2"/>
  </p:sldMasterIdLst>
  <p:handoutMasterIdLst>
    <p:handoutMasterId r:id="rId16"/>
  </p:handoutMasterIdLst>
  <p:sldIdLst>
    <p:sldId id="256" r:id="rId3"/>
    <p:sldId id="272" r:id="rId4"/>
    <p:sldId id="265" r:id="rId5"/>
    <p:sldId id="275" r:id="rId6"/>
    <p:sldId id="268" r:id="rId7"/>
    <p:sldId id="270" r:id="rId8"/>
    <p:sldId id="271" r:id="rId9"/>
    <p:sldId id="262" r:id="rId10"/>
    <p:sldId id="276" r:id="rId11"/>
    <p:sldId id="274" r:id="rId12"/>
    <p:sldId id="264" r:id="rId13"/>
    <p:sldId id="277" r:id="rId14"/>
    <p:sldId id="263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FF99"/>
    <a:srgbClr val="FFCCCC"/>
    <a:srgbClr val="CCCCFF"/>
    <a:srgbClr val="FFFF66"/>
    <a:srgbClr val="FF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7" autoAdjust="0"/>
    <p:restoredTop sz="94660"/>
  </p:normalViewPr>
  <p:slideViewPr>
    <p:cSldViewPr>
      <p:cViewPr varScale="1">
        <p:scale>
          <a:sx n="68" d="100"/>
          <a:sy n="68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D340D-FE99-402F-A9B9-1357DA0E0742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/>
      <dgm:spPr/>
    </dgm:pt>
    <dgm:pt modelId="{9DE5180B-0524-4BA7-AD09-2CA034775F8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rPr>
            <a:t>Driscoll y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rPr>
            <a:t>Vergara,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rPr>
            <a:t>1997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s-ES" altLang="es-SV" b="1" i="0" u="none" strike="noStrike" cap="none" normalizeH="0" baseline="0">
            <a:ln>
              <a:noFill/>
            </a:ln>
            <a:solidFill>
              <a:srgbClr val="CC0000"/>
            </a:solidFill>
            <a:effectLst>
              <a:outerShdw blurRad="38100" dist="38100" dir="2700000" algn="tl">
                <a:srgbClr val="000000"/>
              </a:outerShdw>
            </a:effectLst>
            <a:latin typeface="Arial" panose="020B0604020202020204" pitchFamily="34" charset="0"/>
          </a:endParaRPr>
        </a:p>
      </dgm:t>
    </dgm:pt>
    <dgm:pt modelId="{9D8A5B12-6853-4F94-9E43-A7D04BBBA20E}" type="parTrans" cxnId="{08FE0AD6-A865-4B9D-85C7-DACF3254D962}">
      <dgm:prSet/>
      <dgm:spPr/>
      <dgm:t>
        <a:bodyPr/>
        <a:lstStyle/>
        <a:p>
          <a:endParaRPr lang="es-SV"/>
        </a:p>
      </dgm:t>
    </dgm:pt>
    <dgm:pt modelId="{073DBB63-B6A1-4EC0-B318-59E5D9038FD0}" type="sibTrans" cxnId="{08FE0AD6-A865-4B9D-85C7-DACF3254D962}">
      <dgm:prSet/>
      <dgm:spPr/>
      <dgm:t>
        <a:bodyPr/>
        <a:lstStyle/>
        <a:p>
          <a:endParaRPr lang="es-SV"/>
        </a:p>
      </dgm:t>
    </dgm:pt>
    <dgm:pt modelId="{43E32116-3291-4E05-9799-26549029775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5</a:t>
          </a: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 Proceso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 grupo</a:t>
          </a:r>
        </a:p>
      </dgm:t>
    </dgm:pt>
    <dgm:pt modelId="{F1FBFAE5-365E-4411-8ADD-835B79277037}" type="parTrans" cxnId="{F68D60E8-486C-4AD9-9826-E0E37720851B}">
      <dgm:prSet/>
      <dgm:spPr/>
      <dgm:t>
        <a:bodyPr/>
        <a:lstStyle/>
        <a:p>
          <a:endParaRPr lang="es-SV"/>
        </a:p>
      </dgm:t>
    </dgm:pt>
    <dgm:pt modelId="{A0AC697D-DC3B-41C7-93E0-B41E2FB210F4}" type="sibTrans" cxnId="{F68D60E8-486C-4AD9-9826-E0E37720851B}">
      <dgm:prSet/>
      <dgm:spPr/>
      <dgm:t>
        <a:bodyPr/>
        <a:lstStyle/>
        <a:p>
          <a:endParaRPr lang="es-SV"/>
        </a:p>
      </dgm:t>
    </dgm:pt>
    <dgm:pt modelId="{77AB4361-6C37-4107-97F3-D3C1C3F3C9D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Requiere trabajar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juntos y cooperar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en  logro de metas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 del grupo</a:t>
          </a:r>
        </a:p>
      </dgm:t>
    </dgm:pt>
    <dgm:pt modelId="{943C528F-CE88-4E68-8B72-870A0245B137}" type="parTrans" cxnId="{2FC061D8-97BF-4EA8-9B81-9C388D927712}">
      <dgm:prSet/>
      <dgm:spPr/>
      <dgm:t>
        <a:bodyPr/>
        <a:lstStyle/>
        <a:p>
          <a:endParaRPr lang="es-SV"/>
        </a:p>
      </dgm:t>
    </dgm:pt>
    <dgm:pt modelId="{5A6676CC-FF3F-49AF-95E1-729400676A6B}" type="sibTrans" cxnId="{2FC061D8-97BF-4EA8-9B81-9C388D927712}">
      <dgm:prSet/>
      <dgm:spPr/>
      <dgm:t>
        <a:bodyPr/>
        <a:lstStyle/>
        <a:p>
          <a:endParaRPr lang="es-SV"/>
        </a:p>
      </dgm:t>
    </dgm:pt>
    <dgm:pt modelId="{5140724F-3D39-4B7F-8C3A-59A47720F18C}">
      <dgm:prSet/>
      <dgm:spPr/>
      <dgm:t>
        <a:bodyPr/>
        <a:lstStyle/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AutoNum type="arabicParenR"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Respon-</a:t>
          </a:r>
        </a:p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sabilidad </a:t>
          </a:r>
        </a:p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individual</a:t>
          </a:r>
        </a:p>
      </dgm:t>
    </dgm:pt>
    <dgm:pt modelId="{2A9299FB-51F0-4D35-97E4-A796A295A161}" type="parTrans" cxnId="{A72B3046-9CDF-4A03-839B-EB0ECB350708}">
      <dgm:prSet/>
      <dgm:spPr/>
      <dgm:t>
        <a:bodyPr/>
        <a:lstStyle/>
        <a:p>
          <a:endParaRPr lang="es-SV"/>
        </a:p>
      </dgm:t>
    </dgm:pt>
    <dgm:pt modelId="{7B2B7D01-65FF-44F5-AB00-BC35F849EC82}" type="sibTrans" cxnId="{A72B3046-9CDF-4A03-839B-EB0ECB350708}">
      <dgm:prSet/>
      <dgm:spPr/>
      <dgm:t>
        <a:bodyPr/>
        <a:lstStyle/>
        <a:p>
          <a:endParaRPr lang="es-SV"/>
        </a:p>
      </dgm:t>
    </dgm:pt>
    <dgm:pt modelId="{63B4EC1E-3067-43A7-B8D5-C4FE8C11A9A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2) Inter-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dependencia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positiva</a:t>
          </a:r>
        </a:p>
      </dgm:t>
    </dgm:pt>
    <dgm:pt modelId="{B7E399E2-898E-49D2-8EC8-B8FBD1F5FD69}" type="parTrans" cxnId="{E608482F-3BDD-48A1-9232-86BE6FFACF8F}">
      <dgm:prSet/>
      <dgm:spPr/>
      <dgm:t>
        <a:bodyPr/>
        <a:lstStyle/>
        <a:p>
          <a:endParaRPr lang="es-SV"/>
        </a:p>
      </dgm:t>
    </dgm:pt>
    <dgm:pt modelId="{5F04BA66-6954-4A99-A6AC-55FE4F23A225}" type="sibTrans" cxnId="{E608482F-3BDD-48A1-9232-86BE6FFACF8F}">
      <dgm:prSet/>
      <dgm:spPr/>
      <dgm:t>
        <a:bodyPr/>
        <a:lstStyle/>
        <a:p>
          <a:endParaRPr lang="es-SV"/>
        </a:p>
      </dgm:t>
    </dgm:pt>
    <dgm:pt modelId="{1DC6CEEB-EB8E-435D-9318-3E36C5B2FBA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3) Habilidades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 colaboración</a:t>
          </a:r>
        </a:p>
      </dgm:t>
    </dgm:pt>
    <dgm:pt modelId="{E77D94CF-9B10-45E9-B581-D6E36EC0CD53}" type="parTrans" cxnId="{95B767DA-9DCE-447E-92BD-29E4C50D9687}">
      <dgm:prSet/>
      <dgm:spPr/>
      <dgm:t>
        <a:bodyPr/>
        <a:lstStyle/>
        <a:p>
          <a:endParaRPr lang="es-SV"/>
        </a:p>
      </dgm:t>
    </dgm:pt>
    <dgm:pt modelId="{0306E6E0-4F7D-4687-9931-0FD136F44C87}" type="sibTrans" cxnId="{95B767DA-9DCE-447E-92BD-29E4C50D9687}">
      <dgm:prSet/>
      <dgm:spPr/>
      <dgm:t>
        <a:bodyPr/>
        <a:lstStyle/>
        <a:p>
          <a:endParaRPr lang="es-SV"/>
        </a:p>
      </dgm:t>
    </dgm:pt>
    <dgm:pt modelId="{5DF3F862-8949-419D-815F-DC675FBD820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4) Interacción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promotora:</a:t>
          </a:r>
        </a:p>
      </dgm:t>
    </dgm:pt>
    <dgm:pt modelId="{1B1D7E10-CB73-469B-8049-3BCBBB6A72A8}" type="parTrans" cxnId="{0548DDE2-7738-4643-897B-9F8901E73864}">
      <dgm:prSet/>
      <dgm:spPr/>
      <dgm:t>
        <a:bodyPr/>
        <a:lstStyle/>
        <a:p>
          <a:endParaRPr lang="es-SV"/>
        </a:p>
      </dgm:t>
    </dgm:pt>
    <dgm:pt modelId="{D5A1949D-BFCD-4EC7-9059-FC5882ED60B7}" type="sibTrans" cxnId="{0548DDE2-7738-4643-897B-9F8901E73864}">
      <dgm:prSet/>
      <dgm:spPr/>
      <dgm:t>
        <a:bodyPr/>
        <a:lstStyle/>
        <a:p>
          <a:endParaRPr lang="es-SV"/>
        </a:p>
      </dgm:t>
    </dgm:pt>
    <dgm:pt modelId="{BBB03723-4F28-4C5A-8262-C748E616BDBE}" type="pres">
      <dgm:prSet presAssocID="{0D5D340D-FE99-402F-A9B9-1357DA0E074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A3DD772-E594-425A-9172-4FC2C9BDFBFE}" type="pres">
      <dgm:prSet presAssocID="{9DE5180B-0524-4BA7-AD09-2CA034775F88}" presName="centerShape" presStyleLbl="node0" presStyleIdx="0" presStyleCnt="1"/>
      <dgm:spPr/>
    </dgm:pt>
    <dgm:pt modelId="{1F02CBBD-88F0-411C-9FB6-67CD02964776}" type="pres">
      <dgm:prSet presAssocID="{F1FBFAE5-365E-4411-8ADD-835B79277037}" presName="Name9" presStyleLbl="parChTrans1D2" presStyleIdx="0" presStyleCnt="6"/>
      <dgm:spPr/>
    </dgm:pt>
    <dgm:pt modelId="{8015978C-D25F-4584-AA11-62BE8F0AA086}" type="pres">
      <dgm:prSet presAssocID="{F1FBFAE5-365E-4411-8ADD-835B79277037}" presName="connTx" presStyleLbl="parChTrans1D2" presStyleIdx="0" presStyleCnt="6"/>
      <dgm:spPr/>
    </dgm:pt>
    <dgm:pt modelId="{061E22D3-33A0-4520-B84A-DF5834E31107}" type="pres">
      <dgm:prSet presAssocID="{43E32116-3291-4E05-9799-265490297753}" presName="node" presStyleLbl="node1" presStyleIdx="0" presStyleCnt="6">
        <dgm:presLayoutVars>
          <dgm:bulletEnabled val="1"/>
        </dgm:presLayoutVars>
      </dgm:prSet>
      <dgm:spPr/>
    </dgm:pt>
    <dgm:pt modelId="{3A520914-558C-44B7-9BDB-C23B1E49AD64}" type="pres">
      <dgm:prSet presAssocID="{943C528F-CE88-4E68-8B72-870A0245B137}" presName="Name9" presStyleLbl="parChTrans1D2" presStyleIdx="1" presStyleCnt="6"/>
      <dgm:spPr/>
    </dgm:pt>
    <dgm:pt modelId="{07AB8FE6-E87A-4402-AAAE-833976F0E7ED}" type="pres">
      <dgm:prSet presAssocID="{943C528F-CE88-4E68-8B72-870A0245B137}" presName="connTx" presStyleLbl="parChTrans1D2" presStyleIdx="1" presStyleCnt="6"/>
      <dgm:spPr/>
    </dgm:pt>
    <dgm:pt modelId="{0EC7B641-20AB-401A-A3DA-687938EE1A17}" type="pres">
      <dgm:prSet presAssocID="{77AB4361-6C37-4107-97F3-D3C1C3F3C9D8}" presName="node" presStyleLbl="node1" presStyleIdx="1" presStyleCnt="6">
        <dgm:presLayoutVars>
          <dgm:bulletEnabled val="1"/>
        </dgm:presLayoutVars>
      </dgm:prSet>
      <dgm:spPr/>
    </dgm:pt>
    <dgm:pt modelId="{D9A87860-6C80-4AD9-9F7D-FBF1958A208F}" type="pres">
      <dgm:prSet presAssocID="{2A9299FB-51F0-4D35-97E4-A796A295A161}" presName="Name9" presStyleLbl="parChTrans1D2" presStyleIdx="2" presStyleCnt="6"/>
      <dgm:spPr/>
    </dgm:pt>
    <dgm:pt modelId="{879A613F-80AA-467D-844D-51B7E8732933}" type="pres">
      <dgm:prSet presAssocID="{2A9299FB-51F0-4D35-97E4-A796A295A161}" presName="connTx" presStyleLbl="parChTrans1D2" presStyleIdx="2" presStyleCnt="6"/>
      <dgm:spPr/>
    </dgm:pt>
    <dgm:pt modelId="{0172C69D-2DCC-4D80-B3A5-5DB5CF34889B}" type="pres">
      <dgm:prSet presAssocID="{5140724F-3D39-4B7F-8C3A-59A47720F18C}" presName="node" presStyleLbl="node1" presStyleIdx="2" presStyleCnt="6">
        <dgm:presLayoutVars>
          <dgm:bulletEnabled val="1"/>
        </dgm:presLayoutVars>
      </dgm:prSet>
      <dgm:spPr/>
    </dgm:pt>
    <dgm:pt modelId="{1FFB8DA4-0DD4-4F79-BA01-DA950F711F05}" type="pres">
      <dgm:prSet presAssocID="{B7E399E2-898E-49D2-8EC8-B8FBD1F5FD69}" presName="Name9" presStyleLbl="parChTrans1D2" presStyleIdx="3" presStyleCnt="6"/>
      <dgm:spPr/>
    </dgm:pt>
    <dgm:pt modelId="{72D6A0C9-7BDB-46BB-AE43-7261C131BF34}" type="pres">
      <dgm:prSet presAssocID="{B7E399E2-898E-49D2-8EC8-B8FBD1F5FD69}" presName="connTx" presStyleLbl="parChTrans1D2" presStyleIdx="3" presStyleCnt="6"/>
      <dgm:spPr/>
    </dgm:pt>
    <dgm:pt modelId="{82E795F4-7189-47DC-8A91-9A6AA57F43B4}" type="pres">
      <dgm:prSet presAssocID="{63B4EC1E-3067-43A7-B8D5-C4FE8C11A9A2}" presName="node" presStyleLbl="node1" presStyleIdx="3" presStyleCnt="6">
        <dgm:presLayoutVars>
          <dgm:bulletEnabled val="1"/>
        </dgm:presLayoutVars>
      </dgm:prSet>
      <dgm:spPr/>
    </dgm:pt>
    <dgm:pt modelId="{BF6041EA-D202-4807-8992-81AC27EC0AA2}" type="pres">
      <dgm:prSet presAssocID="{E77D94CF-9B10-45E9-B581-D6E36EC0CD53}" presName="Name9" presStyleLbl="parChTrans1D2" presStyleIdx="4" presStyleCnt="6"/>
      <dgm:spPr/>
    </dgm:pt>
    <dgm:pt modelId="{5C240DE2-B403-41FB-B029-C92220C72764}" type="pres">
      <dgm:prSet presAssocID="{E77D94CF-9B10-45E9-B581-D6E36EC0CD53}" presName="connTx" presStyleLbl="parChTrans1D2" presStyleIdx="4" presStyleCnt="6"/>
      <dgm:spPr/>
    </dgm:pt>
    <dgm:pt modelId="{7863619C-8C5B-4F74-85E1-99E77E4A9873}" type="pres">
      <dgm:prSet presAssocID="{1DC6CEEB-EB8E-435D-9318-3E36C5B2FBA3}" presName="node" presStyleLbl="node1" presStyleIdx="4" presStyleCnt="6">
        <dgm:presLayoutVars>
          <dgm:bulletEnabled val="1"/>
        </dgm:presLayoutVars>
      </dgm:prSet>
      <dgm:spPr/>
    </dgm:pt>
    <dgm:pt modelId="{BB1807EF-0C64-49BD-ABD3-E4E7F359BFCA}" type="pres">
      <dgm:prSet presAssocID="{1B1D7E10-CB73-469B-8049-3BCBBB6A72A8}" presName="Name9" presStyleLbl="parChTrans1D2" presStyleIdx="5" presStyleCnt="6"/>
      <dgm:spPr/>
    </dgm:pt>
    <dgm:pt modelId="{972159F7-FAAB-4FA0-81D0-C1A497F877F5}" type="pres">
      <dgm:prSet presAssocID="{1B1D7E10-CB73-469B-8049-3BCBBB6A72A8}" presName="connTx" presStyleLbl="parChTrans1D2" presStyleIdx="5" presStyleCnt="6"/>
      <dgm:spPr/>
    </dgm:pt>
    <dgm:pt modelId="{2BABAAF4-0752-4C83-9452-B7E4B5836961}" type="pres">
      <dgm:prSet presAssocID="{5DF3F862-8949-419D-815F-DC675FBD820D}" presName="node" presStyleLbl="node1" presStyleIdx="5" presStyleCnt="6">
        <dgm:presLayoutVars>
          <dgm:bulletEnabled val="1"/>
        </dgm:presLayoutVars>
      </dgm:prSet>
      <dgm:spPr/>
    </dgm:pt>
  </dgm:ptLst>
  <dgm:cxnLst>
    <dgm:cxn modelId="{76134F0F-036F-488A-B304-7C8231D2F5C0}" type="presOf" srcId="{E77D94CF-9B10-45E9-B581-D6E36EC0CD53}" destId="{BF6041EA-D202-4807-8992-81AC27EC0AA2}" srcOrd="0" destOrd="0" presId="urn:microsoft.com/office/officeart/2005/8/layout/radial1"/>
    <dgm:cxn modelId="{F4078E19-EE5B-49BB-B40E-7D600982373B}" type="presOf" srcId="{B7E399E2-898E-49D2-8EC8-B8FBD1F5FD69}" destId="{72D6A0C9-7BDB-46BB-AE43-7261C131BF34}" srcOrd="1" destOrd="0" presId="urn:microsoft.com/office/officeart/2005/8/layout/radial1"/>
    <dgm:cxn modelId="{BA009022-ACB3-409E-A249-EF7940ACFF04}" type="presOf" srcId="{5DF3F862-8949-419D-815F-DC675FBD820D}" destId="{2BABAAF4-0752-4C83-9452-B7E4B5836961}" srcOrd="0" destOrd="0" presId="urn:microsoft.com/office/officeart/2005/8/layout/radial1"/>
    <dgm:cxn modelId="{026C0C23-95FB-4A98-992A-586D5D4D8BD3}" type="presOf" srcId="{63B4EC1E-3067-43A7-B8D5-C4FE8C11A9A2}" destId="{82E795F4-7189-47DC-8A91-9A6AA57F43B4}" srcOrd="0" destOrd="0" presId="urn:microsoft.com/office/officeart/2005/8/layout/radial1"/>
    <dgm:cxn modelId="{E608482F-3BDD-48A1-9232-86BE6FFACF8F}" srcId="{9DE5180B-0524-4BA7-AD09-2CA034775F88}" destId="{63B4EC1E-3067-43A7-B8D5-C4FE8C11A9A2}" srcOrd="3" destOrd="0" parTransId="{B7E399E2-898E-49D2-8EC8-B8FBD1F5FD69}" sibTransId="{5F04BA66-6954-4A99-A6AC-55FE4F23A225}"/>
    <dgm:cxn modelId="{F787CE37-E982-4C79-B55A-0E60FD17BC95}" type="presOf" srcId="{1B1D7E10-CB73-469B-8049-3BCBBB6A72A8}" destId="{972159F7-FAAB-4FA0-81D0-C1A497F877F5}" srcOrd="1" destOrd="0" presId="urn:microsoft.com/office/officeart/2005/8/layout/radial1"/>
    <dgm:cxn modelId="{5B08493E-1797-4E09-B4F6-0499AD14D440}" type="presOf" srcId="{77AB4361-6C37-4107-97F3-D3C1C3F3C9D8}" destId="{0EC7B641-20AB-401A-A3DA-687938EE1A17}" srcOrd="0" destOrd="0" presId="urn:microsoft.com/office/officeart/2005/8/layout/radial1"/>
    <dgm:cxn modelId="{BD947B65-9C84-4505-A792-7BC59E9D97DF}" type="presOf" srcId="{F1FBFAE5-365E-4411-8ADD-835B79277037}" destId="{8015978C-D25F-4584-AA11-62BE8F0AA086}" srcOrd="1" destOrd="0" presId="urn:microsoft.com/office/officeart/2005/8/layout/radial1"/>
    <dgm:cxn modelId="{A72B3046-9CDF-4A03-839B-EB0ECB350708}" srcId="{9DE5180B-0524-4BA7-AD09-2CA034775F88}" destId="{5140724F-3D39-4B7F-8C3A-59A47720F18C}" srcOrd="2" destOrd="0" parTransId="{2A9299FB-51F0-4D35-97E4-A796A295A161}" sibTransId="{7B2B7D01-65FF-44F5-AB00-BC35F849EC82}"/>
    <dgm:cxn modelId="{CAC9254D-2034-4944-9EDD-0FFFDA5EEC70}" type="presOf" srcId="{943C528F-CE88-4E68-8B72-870A0245B137}" destId="{07AB8FE6-E87A-4402-AAAE-833976F0E7ED}" srcOrd="1" destOrd="0" presId="urn:microsoft.com/office/officeart/2005/8/layout/radial1"/>
    <dgm:cxn modelId="{62D2F176-5673-42F3-8C13-66DF90429E05}" type="presOf" srcId="{E77D94CF-9B10-45E9-B581-D6E36EC0CD53}" destId="{5C240DE2-B403-41FB-B029-C92220C72764}" srcOrd="1" destOrd="0" presId="urn:microsoft.com/office/officeart/2005/8/layout/radial1"/>
    <dgm:cxn modelId="{CE69EB59-9BFC-42D2-AF34-0981E899D51C}" type="presOf" srcId="{43E32116-3291-4E05-9799-265490297753}" destId="{061E22D3-33A0-4520-B84A-DF5834E31107}" srcOrd="0" destOrd="0" presId="urn:microsoft.com/office/officeart/2005/8/layout/radial1"/>
    <dgm:cxn modelId="{0769D37B-0D8E-4B59-AAEF-ED0A59679664}" type="presOf" srcId="{1DC6CEEB-EB8E-435D-9318-3E36C5B2FBA3}" destId="{7863619C-8C5B-4F74-85E1-99E77E4A9873}" srcOrd="0" destOrd="0" presId="urn:microsoft.com/office/officeart/2005/8/layout/radial1"/>
    <dgm:cxn modelId="{D6257E88-254A-4E29-A5AA-046279AA1B13}" type="presOf" srcId="{5140724F-3D39-4B7F-8C3A-59A47720F18C}" destId="{0172C69D-2DCC-4D80-B3A5-5DB5CF34889B}" srcOrd="0" destOrd="0" presId="urn:microsoft.com/office/officeart/2005/8/layout/radial1"/>
    <dgm:cxn modelId="{66CCFA95-0544-444D-80CE-B427D8A77608}" type="presOf" srcId="{1B1D7E10-CB73-469B-8049-3BCBBB6A72A8}" destId="{BB1807EF-0C64-49BD-ABD3-E4E7F359BFCA}" srcOrd="0" destOrd="0" presId="urn:microsoft.com/office/officeart/2005/8/layout/radial1"/>
    <dgm:cxn modelId="{862977C3-3A8D-4E34-BB67-C1B66DEE8AF2}" type="presOf" srcId="{943C528F-CE88-4E68-8B72-870A0245B137}" destId="{3A520914-558C-44B7-9BDB-C23B1E49AD64}" srcOrd="0" destOrd="0" presId="urn:microsoft.com/office/officeart/2005/8/layout/radial1"/>
    <dgm:cxn modelId="{6F8AE5CC-D468-4D4D-9919-C0E8AA596784}" type="presOf" srcId="{2A9299FB-51F0-4D35-97E4-A796A295A161}" destId="{879A613F-80AA-467D-844D-51B7E8732933}" srcOrd="1" destOrd="0" presId="urn:microsoft.com/office/officeart/2005/8/layout/radial1"/>
    <dgm:cxn modelId="{09E0A0CE-42C2-48BD-AADC-093E48215D93}" type="presOf" srcId="{0D5D340D-FE99-402F-A9B9-1357DA0E0742}" destId="{BBB03723-4F28-4C5A-8262-C748E616BDBE}" srcOrd="0" destOrd="0" presId="urn:microsoft.com/office/officeart/2005/8/layout/radial1"/>
    <dgm:cxn modelId="{08FE0AD6-A865-4B9D-85C7-DACF3254D962}" srcId="{0D5D340D-FE99-402F-A9B9-1357DA0E0742}" destId="{9DE5180B-0524-4BA7-AD09-2CA034775F88}" srcOrd="0" destOrd="0" parTransId="{9D8A5B12-6853-4F94-9E43-A7D04BBBA20E}" sibTransId="{073DBB63-B6A1-4EC0-B318-59E5D9038FD0}"/>
    <dgm:cxn modelId="{2FC061D8-97BF-4EA8-9B81-9C388D927712}" srcId="{9DE5180B-0524-4BA7-AD09-2CA034775F88}" destId="{77AB4361-6C37-4107-97F3-D3C1C3F3C9D8}" srcOrd="1" destOrd="0" parTransId="{943C528F-CE88-4E68-8B72-870A0245B137}" sibTransId="{5A6676CC-FF3F-49AF-95E1-729400676A6B}"/>
    <dgm:cxn modelId="{03C0B8D8-E06B-458F-A875-AAE15554F059}" type="presOf" srcId="{9DE5180B-0524-4BA7-AD09-2CA034775F88}" destId="{2A3DD772-E594-425A-9172-4FC2C9BDFBFE}" srcOrd="0" destOrd="0" presId="urn:microsoft.com/office/officeart/2005/8/layout/radial1"/>
    <dgm:cxn modelId="{95B767DA-9DCE-447E-92BD-29E4C50D9687}" srcId="{9DE5180B-0524-4BA7-AD09-2CA034775F88}" destId="{1DC6CEEB-EB8E-435D-9318-3E36C5B2FBA3}" srcOrd="4" destOrd="0" parTransId="{E77D94CF-9B10-45E9-B581-D6E36EC0CD53}" sibTransId="{0306E6E0-4F7D-4687-9931-0FD136F44C87}"/>
    <dgm:cxn modelId="{0548DDE2-7738-4643-897B-9F8901E73864}" srcId="{9DE5180B-0524-4BA7-AD09-2CA034775F88}" destId="{5DF3F862-8949-419D-815F-DC675FBD820D}" srcOrd="5" destOrd="0" parTransId="{1B1D7E10-CB73-469B-8049-3BCBBB6A72A8}" sibTransId="{D5A1949D-BFCD-4EC7-9059-FC5882ED60B7}"/>
    <dgm:cxn modelId="{B1CA77E4-FAB9-4A08-B95F-B6AB38CCF568}" type="presOf" srcId="{B7E399E2-898E-49D2-8EC8-B8FBD1F5FD69}" destId="{1FFB8DA4-0DD4-4F79-BA01-DA950F711F05}" srcOrd="0" destOrd="0" presId="urn:microsoft.com/office/officeart/2005/8/layout/radial1"/>
    <dgm:cxn modelId="{7928AAE7-EC7E-45A8-AD69-D8F04C11B39A}" type="presOf" srcId="{2A9299FB-51F0-4D35-97E4-A796A295A161}" destId="{D9A87860-6C80-4AD9-9F7D-FBF1958A208F}" srcOrd="0" destOrd="0" presId="urn:microsoft.com/office/officeart/2005/8/layout/radial1"/>
    <dgm:cxn modelId="{F68D60E8-486C-4AD9-9826-E0E37720851B}" srcId="{9DE5180B-0524-4BA7-AD09-2CA034775F88}" destId="{43E32116-3291-4E05-9799-265490297753}" srcOrd="0" destOrd="0" parTransId="{F1FBFAE5-365E-4411-8ADD-835B79277037}" sibTransId="{A0AC697D-DC3B-41C7-93E0-B41E2FB210F4}"/>
    <dgm:cxn modelId="{C992EFFC-3D22-46F5-B005-4D15EA3D6B8F}" type="presOf" srcId="{F1FBFAE5-365E-4411-8ADD-835B79277037}" destId="{1F02CBBD-88F0-411C-9FB6-67CD02964776}" srcOrd="0" destOrd="0" presId="urn:microsoft.com/office/officeart/2005/8/layout/radial1"/>
    <dgm:cxn modelId="{4599318B-5DFC-497D-9814-122B0C05B1FD}" type="presParOf" srcId="{BBB03723-4F28-4C5A-8262-C748E616BDBE}" destId="{2A3DD772-E594-425A-9172-4FC2C9BDFBFE}" srcOrd="0" destOrd="0" presId="urn:microsoft.com/office/officeart/2005/8/layout/radial1"/>
    <dgm:cxn modelId="{D49060B6-8F63-4A5E-BB46-DF17529D0175}" type="presParOf" srcId="{BBB03723-4F28-4C5A-8262-C748E616BDBE}" destId="{1F02CBBD-88F0-411C-9FB6-67CD02964776}" srcOrd="1" destOrd="0" presId="urn:microsoft.com/office/officeart/2005/8/layout/radial1"/>
    <dgm:cxn modelId="{DA3405CB-2168-4F3E-9034-D26EDBFFD03F}" type="presParOf" srcId="{1F02CBBD-88F0-411C-9FB6-67CD02964776}" destId="{8015978C-D25F-4584-AA11-62BE8F0AA086}" srcOrd="0" destOrd="0" presId="urn:microsoft.com/office/officeart/2005/8/layout/radial1"/>
    <dgm:cxn modelId="{2DE88549-13EC-4037-A701-D112E6CB0778}" type="presParOf" srcId="{BBB03723-4F28-4C5A-8262-C748E616BDBE}" destId="{061E22D3-33A0-4520-B84A-DF5834E31107}" srcOrd="2" destOrd="0" presId="urn:microsoft.com/office/officeart/2005/8/layout/radial1"/>
    <dgm:cxn modelId="{68FA3B65-B238-4793-B125-C71E1C7B89D7}" type="presParOf" srcId="{BBB03723-4F28-4C5A-8262-C748E616BDBE}" destId="{3A520914-558C-44B7-9BDB-C23B1E49AD64}" srcOrd="3" destOrd="0" presId="urn:microsoft.com/office/officeart/2005/8/layout/radial1"/>
    <dgm:cxn modelId="{3E114EDC-5731-4480-9B93-91AA3E6FF27A}" type="presParOf" srcId="{3A520914-558C-44B7-9BDB-C23B1E49AD64}" destId="{07AB8FE6-E87A-4402-AAAE-833976F0E7ED}" srcOrd="0" destOrd="0" presId="urn:microsoft.com/office/officeart/2005/8/layout/radial1"/>
    <dgm:cxn modelId="{73845E39-695B-4AA7-B686-6C1FCA8E5652}" type="presParOf" srcId="{BBB03723-4F28-4C5A-8262-C748E616BDBE}" destId="{0EC7B641-20AB-401A-A3DA-687938EE1A17}" srcOrd="4" destOrd="0" presId="urn:microsoft.com/office/officeart/2005/8/layout/radial1"/>
    <dgm:cxn modelId="{F623889C-BEE9-4070-90C7-35327D78E811}" type="presParOf" srcId="{BBB03723-4F28-4C5A-8262-C748E616BDBE}" destId="{D9A87860-6C80-4AD9-9F7D-FBF1958A208F}" srcOrd="5" destOrd="0" presId="urn:microsoft.com/office/officeart/2005/8/layout/radial1"/>
    <dgm:cxn modelId="{8F297281-995B-4056-A7D4-83B727E43DE5}" type="presParOf" srcId="{D9A87860-6C80-4AD9-9F7D-FBF1958A208F}" destId="{879A613F-80AA-467D-844D-51B7E8732933}" srcOrd="0" destOrd="0" presId="urn:microsoft.com/office/officeart/2005/8/layout/radial1"/>
    <dgm:cxn modelId="{C87419AD-C2C2-4AA5-9D47-DA591DC28FFE}" type="presParOf" srcId="{BBB03723-4F28-4C5A-8262-C748E616BDBE}" destId="{0172C69D-2DCC-4D80-B3A5-5DB5CF34889B}" srcOrd="6" destOrd="0" presId="urn:microsoft.com/office/officeart/2005/8/layout/radial1"/>
    <dgm:cxn modelId="{3B0CE3E7-91F4-4652-8A27-5F5CC1912028}" type="presParOf" srcId="{BBB03723-4F28-4C5A-8262-C748E616BDBE}" destId="{1FFB8DA4-0DD4-4F79-BA01-DA950F711F05}" srcOrd="7" destOrd="0" presId="urn:microsoft.com/office/officeart/2005/8/layout/radial1"/>
    <dgm:cxn modelId="{9AACA0BF-A3EA-4BEB-A6A7-C9F83EB762BB}" type="presParOf" srcId="{1FFB8DA4-0DD4-4F79-BA01-DA950F711F05}" destId="{72D6A0C9-7BDB-46BB-AE43-7261C131BF34}" srcOrd="0" destOrd="0" presId="urn:microsoft.com/office/officeart/2005/8/layout/radial1"/>
    <dgm:cxn modelId="{F95C2366-FFA9-4907-A719-D01AA6FA20ED}" type="presParOf" srcId="{BBB03723-4F28-4C5A-8262-C748E616BDBE}" destId="{82E795F4-7189-47DC-8A91-9A6AA57F43B4}" srcOrd="8" destOrd="0" presId="urn:microsoft.com/office/officeart/2005/8/layout/radial1"/>
    <dgm:cxn modelId="{374D2B39-6756-4989-9FCD-86806CED310F}" type="presParOf" srcId="{BBB03723-4F28-4C5A-8262-C748E616BDBE}" destId="{BF6041EA-D202-4807-8992-81AC27EC0AA2}" srcOrd="9" destOrd="0" presId="urn:microsoft.com/office/officeart/2005/8/layout/radial1"/>
    <dgm:cxn modelId="{6119CEF2-3D79-4960-8BAC-5E84D11B7B70}" type="presParOf" srcId="{BF6041EA-D202-4807-8992-81AC27EC0AA2}" destId="{5C240DE2-B403-41FB-B029-C92220C72764}" srcOrd="0" destOrd="0" presId="urn:microsoft.com/office/officeart/2005/8/layout/radial1"/>
    <dgm:cxn modelId="{41B81371-419F-4358-B891-0E48C89D1984}" type="presParOf" srcId="{BBB03723-4F28-4C5A-8262-C748E616BDBE}" destId="{7863619C-8C5B-4F74-85E1-99E77E4A9873}" srcOrd="10" destOrd="0" presId="urn:microsoft.com/office/officeart/2005/8/layout/radial1"/>
    <dgm:cxn modelId="{2917E733-0C34-47CF-90D7-4AE082D07F07}" type="presParOf" srcId="{BBB03723-4F28-4C5A-8262-C748E616BDBE}" destId="{BB1807EF-0C64-49BD-ABD3-E4E7F359BFCA}" srcOrd="11" destOrd="0" presId="urn:microsoft.com/office/officeart/2005/8/layout/radial1"/>
    <dgm:cxn modelId="{03DD0FAA-BFD1-455D-A19F-3955FBA23E9F}" type="presParOf" srcId="{BB1807EF-0C64-49BD-ABD3-E4E7F359BFCA}" destId="{972159F7-FAAB-4FA0-81D0-C1A497F877F5}" srcOrd="0" destOrd="0" presId="urn:microsoft.com/office/officeart/2005/8/layout/radial1"/>
    <dgm:cxn modelId="{351D7536-75B2-419C-B844-4532139DDCB7}" type="presParOf" srcId="{BBB03723-4F28-4C5A-8262-C748E616BDBE}" destId="{2BABAAF4-0752-4C83-9452-B7E4B5836961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78E2D4-5F81-43D4-9890-0AB9E0B5097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F1B8EF6E-3EC8-4898-B183-73B8CE589B7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altLang="es-SV" b="1" i="0" u="none" strike="noStrike" cap="none" normalizeH="0" baseline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rPr>
            <a:t>TRABAJO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altLang="es-SV" b="1" i="0" u="none" strike="noStrike" cap="none" normalizeH="0" baseline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rPr>
            <a:t>COLABORATIVO</a:t>
          </a:r>
          <a:endParaRPr kumimoji="0" lang="es-ES" altLang="es-SV" b="1" i="0" u="none" strike="noStrike" cap="none" normalizeH="0" baseline="0">
            <a:ln>
              <a:noFill/>
            </a:ln>
            <a:solidFill>
              <a:srgbClr val="CC0000"/>
            </a:solidFill>
            <a:effectLst>
              <a:outerShdw blurRad="38100" dist="38100" dir="2700000" algn="tl">
                <a:srgbClr val="000000"/>
              </a:outerShdw>
            </a:effectLst>
            <a:latin typeface="Arial" panose="020B0604020202020204" pitchFamily="34" charset="0"/>
          </a:endParaRPr>
        </a:p>
      </dgm:t>
    </dgm:pt>
    <dgm:pt modelId="{402FDDA4-D794-4D11-B561-3D1C2E876A50}" type="parTrans" cxnId="{722A1371-A46F-414C-9D48-97F61C361BAC}">
      <dgm:prSet/>
      <dgm:spPr/>
    </dgm:pt>
    <dgm:pt modelId="{060521EB-477C-48DF-9F53-95C9F31AA689}" type="sibTrans" cxnId="{722A1371-A46F-414C-9D48-97F61C361BAC}">
      <dgm:prSet/>
      <dgm:spPr/>
    </dgm:pt>
    <dgm:pt modelId="{D43A1DDF-315C-47E3-BDE0-C3A7817BDD3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Se validan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interacciones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sociales</a:t>
          </a:r>
        </a:p>
      </dgm:t>
    </dgm:pt>
    <dgm:pt modelId="{52B4F4DF-3A25-4AE3-A512-05A4D308F1E2}" type="parTrans" cxnId="{E0898EA6-397D-4F6A-92E8-571D327187F3}">
      <dgm:prSet/>
      <dgm:spPr/>
    </dgm:pt>
    <dgm:pt modelId="{4D1D9783-B254-49C0-80AA-DC4594B2BE68}" type="sibTrans" cxnId="{E0898EA6-397D-4F6A-92E8-571D327187F3}">
      <dgm:prSet/>
      <dgm:spPr/>
    </dgm:pt>
    <dgm:pt modelId="{CF73CA6B-F102-48D7-A0DF-4D0D03197E8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Visión del aporte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 2 o más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individuos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que trabajan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por meta común</a:t>
          </a:r>
        </a:p>
      </dgm:t>
    </dgm:pt>
    <dgm:pt modelId="{F62805AA-417B-43D7-9125-3F3040FCB19B}" type="parTrans" cxnId="{BAFFDCB7-F062-49DA-8FE1-A488FC63097F}">
      <dgm:prSet/>
      <dgm:spPr/>
    </dgm:pt>
    <dgm:pt modelId="{2ED6E9E5-0D1F-47E1-84C9-4CE652C7C714}" type="sibTrans" cxnId="{BAFFDCB7-F062-49DA-8FE1-A488FC63097F}">
      <dgm:prSet/>
      <dgm:spPr/>
    </dgm:pt>
    <dgm:pt modelId="{57852BFB-7BFD-49DA-A137-F934E72F733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Resultado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un producto más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enriquecido y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acabado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motivado por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interacciones,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negociaciones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y diálogos</a:t>
          </a:r>
        </a:p>
      </dgm:t>
    </dgm:pt>
    <dgm:pt modelId="{426F7F1E-98AC-4EF4-8B05-BBD1CECFA0A7}" type="parTrans" cxnId="{C9993901-4AA6-4DA9-96C1-99A03701FE52}">
      <dgm:prSet/>
      <dgm:spPr/>
    </dgm:pt>
    <dgm:pt modelId="{705BDB1D-7B56-44C3-ADEF-B5784A2CAE9D}" type="sibTrans" cxnId="{C9993901-4AA6-4DA9-96C1-99A03701FE52}">
      <dgm:prSet/>
      <dgm:spPr/>
    </dgm:pt>
    <dgm:pt modelId="{4B3323C0-A852-47E9-A293-0E9BE867BC5A}" type="pres">
      <dgm:prSet presAssocID="{CE78E2D4-5F81-43D4-9890-0AB9E0B509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EDA3B0-17F8-45D5-B81E-85C33E415DDE}" type="pres">
      <dgm:prSet presAssocID="{F1B8EF6E-3EC8-4898-B183-73B8CE589B75}" presName="hierRoot1" presStyleCnt="0">
        <dgm:presLayoutVars>
          <dgm:hierBranch/>
        </dgm:presLayoutVars>
      </dgm:prSet>
      <dgm:spPr/>
    </dgm:pt>
    <dgm:pt modelId="{E1641270-EFE9-4469-BA0B-4D47407F2DEB}" type="pres">
      <dgm:prSet presAssocID="{F1B8EF6E-3EC8-4898-B183-73B8CE589B75}" presName="rootComposite1" presStyleCnt="0"/>
      <dgm:spPr/>
    </dgm:pt>
    <dgm:pt modelId="{ADCBD473-CBE6-4885-80DB-277A46BF63E4}" type="pres">
      <dgm:prSet presAssocID="{F1B8EF6E-3EC8-4898-B183-73B8CE589B75}" presName="rootText1" presStyleLbl="node0" presStyleIdx="0" presStyleCnt="1">
        <dgm:presLayoutVars>
          <dgm:chPref val="3"/>
        </dgm:presLayoutVars>
      </dgm:prSet>
      <dgm:spPr/>
    </dgm:pt>
    <dgm:pt modelId="{E08062D7-F7FD-422A-8C00-715B44CBD271}" type="pres">
      <dgm:prSet presAssocID="{F1B8EF6E-3EC8-4898-B183-73B8CE589B75}" presName="rootConnector1" presStyleLbl="node1" presStyleIdx="0" presStyleCnt="0"/>
      <dgm:spPr/>
    </dgm:pt>
    <dgm:pt modelId="{E01049B1-9356-4B03-8829-2B1DFD2B9DB8}" type="pres">
      <dgm:prSet presAssocID="{F1B8EF6E-3EC8-4898-B183-73B8CE589B75}" presName="hierChild2" presStyleCnt="0"/>
      <dgm:spPr/>
    </dgm:pt>
    <dgm:pt modelId="{13A9BB23-EB15-46FD-B7C0-1C71BE6BE8FB}" type="pres">
      <dgm:prSet presAssocID="{52B4F4DF-3A25-4AE3-A512-05A4D308F1E2}" presName="Name35" presStyleLbl="parChTrans1D2" presStyleIdx="0" presStyleCnt="3"/>
      <dgm:spPr/>
    </dgm:pt>
    <dgm:pt modelId="{835CE907-9264-4201-ACD0-A3E555E34751}" type="pres">
      <dgm:prSet presAssocID="{D43A1DDF-315C-47E3-BDE0-C3A7817BDD38}" presName="hierRoot2" presStyleCnt="0">
        <dgm:presLayoutVars>
          <dgm:hierBranch/>
        </dgm:presLayoutVars>
      </dgm:prSet>
      <dgm:spPr/>
    </dgm:pt>
    <dgm:pt modelId="{97B8E4C9-6ECB-4FAB-B6F4-80CD726581E6}" type="pres">
      <dgm:prSet presAssocID="{D43A1DDF-315C-47E3-BDE0-C3A7817BDD38}" presName="rootComposite" presStyleCnt="0"/>
      <dgm:spPr/>
    </dgm:pt>
    <dgm:pt modelId="{87EFA32F-35D6-4D55-8D78-A7D99573A63A}" type="pres">
      <dgm:prSet presAssocID="{D43A1DDF-315C-47E3-BDE0-C3A7817BDD38}" presName="rootText" presStyleLbl="node2" presStyleIdx="0" presStyleCnt="3">
        <dgm:presLayoutVars>
          <dgm:chPref val="3"/>
        </dgm:presLayoutVars>
      </dgm:prSet>
      <dgm:spPr/>
    </dgm:pt>
    <dgm:pt modelId="{22782D26-102C-4E09-B5A9-D883D7A9ED64}" type="pres">
      <dgm:prSet presAssocID="{D43A1DDF-315C-47E3-BDE0-C3A7817BDD38}" presName="rootConnector" presStyleLbl="node2" presStyleIdx="0" presStyleCnt="3"/>
      <dgm:spPr/>
    </dgm:pt>
    <dgm:pt modelId="{E5C9F0F3-AA18-4C7B-93EB-0F997E5C6654}" type="pres">
      <dgm:prSet presAssocID="{D43A1DDF-315C-47E3-BDE0-C3A7817BDD38}" presName="hierChild4" presStyleCnt="0"/>
      <dgm:spPr/>
    </dgm:pt>
    <dgm:pt modelId="{22075940-CE27-4B8F-B2E2-39DFDAE69841}" type="pres">
      <dgm:prSet presAssocID="{D43A1DDF-315C-47E3-BDE0-C3A7817BDD38}" presName="hierChild5" presStyleCnt="0"/>
      <dgm:spPr/>
    </dgm:pt>
    <dgm:pt modelId="{2689BA6D-F8C3-43F0-9869-3AC9B7965A3C}" type="pres">
      <dgm:prSet presAssocID="{F62805AA-417B-43D7-9125-3F3040FCB19B}" presName="Name35" presStyleLbl="parChTrans1D2" presStyleIdx="1" presStyleCnt="3"/>
      <dgm:spPr/>
    </dgm:pt>
    <dgm:pt modelId="{59D5371B-D720-4638-9B07-7D36B3D567E2}" type="pres">
      <dgm:prSet presAssocID="{CF73CA6B-F102-48D7-A0DF-4D0D03197E81}" presName="hierRoot2" presStyleCnt="0">
        <dgm:presLayoutVars>
          <dgm:hierBranch/>
        </dgm:presLayoutVars>
      </dgm:prSet>
      <dgm:spPr/>
    </dgm:pt>
    <dgm:pt modelId="{5D9D0B02-7E95-464F-B815-1E88366D82DA}" type="pres">
      <dgm:prSet presAssocID="{CF73CA6B-F102-48D7-A0DF-4D0D03197E81}" presName="rootComposite" presStyleCnt="0"/>
      <dgm:spPr/>
    </dgm:pt>
    <dgm:pt modelId="{89BEB173-0F19-4EE5-AE19-D7A35BDD48F5}" type="pres">
      <dgm:prSet presAssocID="{CF73CA6B-F102-48D7-A0DF-4D0D03197E81}" presName="rootText" presStyleLbl="node2" presStyleIdx="1" presStyleCnt="3">
        <dgm:presLayoutVars>
          <dgm:chPref val="3"/>
        </dgm:presLayoutVars>
      </dgm:prSet>
      <dgm:spPr/>
    </dgm:pt>
    <dgm:pt modelId="{535D4DE3-9398-4A92-B68A-E35D5F8A345D}" type="pres">
      <dgm:prSet presAssocID="{CF73CA6B-F102-48D7-A0DF-4D0D03197E81}" presName="rootConnector" presStyleLbl="node2" presStyleIdx="1" presStyleCnt="3"/>
      <dgm:spPr/>
    </dgm:pt>
    <dgm:pt modelId="{814FD5E2-EA34-492B-B8CC-EACE0DE48AE4}" type="pres">
      <dgm:prSet presAssocID="{CF73CA6B-F102-48D7-A0DF-4D0D03197E81}" presName="hierChild4" presStyleCnt="0"/>
      <dgm:spPr/>
    </dgm:pt>
    <dgm:pt modelId="{683C2252-6497-4C87-A2EC-2ADA79341516}" type="pres">
      <dgm:prSet presAssocID="{CF73CA6B-F102-48D7-A0DF-4D0D03197E81}" presName="hierChild5" presStyleCnt="0"/>
      <dgm:spPr/>
    </dgm:pt>
    <dgm:pt modelId="{75BE6446-BEF7-41E4-B637-81E0FFF3DDA7}" type="pres">
      <dgm:prSet presAssocID="{426F7F1E-98AC-4EF4-8B05-BBD1CECFA0A7}" presName="Name35" presStyleLbl="parChTrans1D2" presStyleIdx="2" presStyleCnt="3"/>
      <dgm:spPr/>
    </dgm:pt>
    <dgm:pt modelId="{91647FB5-E9DA-4F1F-8E44-3872FCFFCE80}" type="pres">
      <dgm:prSet presAssocID="{57852BFB-7BFD-49DA-A137-F934E72F733C}" presName="hierRoot2" presStyleCnt="0">
        <dgm:presLayoutVars>
          <dgm:hierBranch/>
        </dgm:presLayoutVars>
      </dgm:prSet>
      <dgm:spPr/>
    </dgm:pt>
    <dgm:pt modelId="{DB946216-9776-4185-927F-51B8AD6BC5FB}" type="pres">
      <dgm:prSet presAssocID="{57852BFB-7BFD-49DA-A137-F934E72F733C}" presName="rootComposite" presStyleCnt="0"/>
      <dgm:spPr/>
    </dgm:pt>
    <dgm:pt modelId="{7B229426-BF2E-429F-82B5-FA0A60E65332}" type="pres">
      <dgm:prSet presAssocID="{57852BFB-7BFD-49DA-A137-F934E72F733C}" presName="rootText" presStyleLbl="node2" presStyleIdx="2" presStyleCnt="3">
        <dgm:presLayoutVars>
          <dgm:chPref val="3"/>
        </dgm:presLayoutVars>
      </dgm:prSet>
      <dgm:spPr/>
    </dgm:pt>
    <dgm:pt modelId="{C060BE89-9D73-413A-87DD-F344F7F94470}" type="pres">
      <dgm:prSet presAssocID="{57852BFB-7BFD-49DA-A137-F934E72F733C}" presName="rootConnector" presStyleLbl="node2" presStyleIdx="2" presStyleCnt="3"/>
      <dgm:spPr/>
    </dgm:pt>
    <dgm:pt modelId="{E15F5ACE-34E8-43E8-BFD2-5F2DDB348A45}" type="pres">
      <dgm:prSet presAssocID="{57852BFB-7BFD-49DA-A137-F934E72F733C}" presName="hierChild4" presStyleCnt="0"/>
      <dgm:spPr/>
    </dgm:pt>
    <dgm:pt modelId="{23752A72-4971-4EF1-A342-089BB16F2540}" type="pres">
      <dgm:prSet presAssocID="{57852BFB-7BFD-49DA-A137-F934E72F733C}" presName="hierChild5" presStyleCnt="0"/>
      <dgm:spPr/>
    </dgm:pt>
    <dgm:pt modelId="{1635563C-7CA2-4A08-BC6E-56EBE591869D}" type="pres">
      <dgm:prSet presAssocID="{F1B8EF6E-3EC8-4898-B183-73B8CE589B75}" presName="hierChild3" presStyleCnt="0"/>
      <dgm:spPr/>
    </dgm:pt>
  </dgm:ptLst>
  <dgm:cxnLst>
    <dgm:cxn modelId="{C9993901-4AA6-4DA9-96C1-99A03701FE52}" srcId="{F1B8EF6E-3EC8-4898-B183-73B8CE589B75}" destId="{57852BFB-7BFD-49DA-A137-F934E72F733C}" srcOrd="2" destOrd="0" parTransId="{426F7F1E-98AC-4EF4-8B05-BBD1CECFA0A7}" sibTransId="{705BDB1D-7B56-44C3-ADEF-B5784A2CAE9D}"/>
    <dgm:cxn modelId="{D3A6D522-7A98-4CF6-8CD2-04491C23F4AE}" type="presOf" srcId="{CF73CA6B-F102-48D7-A0DF-4D0D03197E81}" destId="{89BEB173-0F19-4EE5-AE19-D7A35BDD48F5}" srcOrd="0" destOrd="0" presId="urn:microsoft.com/office/officeart/2005/8/layout/orgChart1"/>
    <dgm:cxn modelId="{28F35D63-5226-4768-B672-3CDD785F03F8}" type="presOf" srcId="{D43A1DDF-315C-47E3-BDE0-C3A7817BDD38}" destId="{87EFA32F-35D6-4D55-8D78-A7D99573A63A}" srcOrd="0" destOrd="0" presId="urn:microsoft.com/office/officeart/2005/8/layout/orgChart1"/>
    <dgm:cxn modelId="{F2ACBC70-38A7-46FA-A364-2F9C20270605}" type="presOf" srcId="{57852BFB-7BFD-49DA-A137-F934E72F733C}" destId="{7B229426-BF2E-429F-82B5-FA0A60E65332}" srcOrd="0" destOrd="0" presId="urn:microsoft.com/office/officeart/2005/8/layout/orgChart1"/>
    <dgm:cxn modelId="{722A1371-A46F-414C-9D48-97F61C361BAC}" srcId="{CE78E2D4-5F81-43D4-9890-0AB9E0B5097C}" destId="{F1B8EF6E-3EC8-4898-B183-73B8CE589B75}" srcOrd="0" destOrd="0" parTransId="{402FDDA4-D794-4D11-B561-3D1C2E876A50}" sibTransId="{060521EB-477C-48DF-9F53-95C9F31AA689}"/>
    <dgm:cxn modelId="{0B214A77-321A-4F2D-92E1-43C53117FC61}" type="presOf" srcId="{CF73CA6B-F102-48D7-A0DF-4D0D03197E81}" destId="{535D4DE3-9398-4A92-B68A-E35D5F8A345D}" srcOrd="1" destOrd="0" presId="urn:microsoft.com/office/officeart/2005/8/layout/orgChart1"/>
    <dgm:cxn modelId="{06D3C087-A33F-45BE-B07C-15A6FF1F6749}" type="presOf" srcId="{D43A1DDF-315C-47E3-BDE0-C3A7817BDD38}" destId="{22782D26-102C-4E09-B5A9-D883D7A9ED64}" srcOrd="1" destOrd="0" presId="urn:microsoft.com/office/officeart/2005/8/layout/orgChart1"/>
    <dgm:cxn modelId="{E0898EA6-397D-4F6A-92E8-571D327187F3}" srcId="{F1B8EF6E-3EC8-4898-B183-73B8CE589B75}" destId="{D43A1DDF-315C-47E3-BDE0-C3A7817BDD38}" srcOrd="0" destOrd="0" parTransId="{52B4F4DF-3A25-4AE3-A512-05A4D308F1E2}" sibTransId="{4D1D9783-B254-49C0-80AA-DC4594B2BE68}"/>
    <dgm:cxn modelId="{C777C7AA-A16D-41E9-8845-3FCD6DD2FAC9}" type="presOf" srcId="{F1B8EF6E-3EC8-4898-B183-73B8CE589B75}" destId="{ADCBD473-CBE6-4885-80DB-277A46BF63E4}" srcOrd="0" destOrd="0" presId="urn:microsoft.com/office/officeart/2005/8/layout/orgChart1"/>
    <dgm:cxn modelId="{0D02FDAD-7477-4E8F-A754-49DC3E418539}" type="presOf" srcId="{426F7F1E-98AC-4EF4-8B05-BBD1CECFA0A7}" destId="{75BE6446-BEF7-41E4-B637-81E0FFF3DDA7}" srcOrd="0" destOrd="0" presId="urn:microsoft.com/office/officeart/2005/8/layout/orgChart1"/>
    <dgm:cxn modelId="{BAFFDCB7-F062-49DA-8FE1-A488FC63097F}" srcId="{F1B8EF6E-3EC8-4898-B183-73B8CE589B75}" destId="{CF73CA6B-F102-48D7-A0DF-4D0D03197E81}" srcOrd="1" destOrd="0" parTransId="{F62805AA-417B-43D7-9125-3F3040FCB19B}" sibTransId="{2ED6E9E5-0D1F-47E1-84C9-4CE652C7C714}"/>
    <dgm:cxn modelId="{099E2BD9-6840-41C2-9FDC-673BA33654CF}" type="presOf" srcId="{CE78E2D4-5F81-43D4-9890-0AB9E0B5097C}" destId="{4B3323C0-A852-47E9-A293-0E9BE867BC5A}" srcOrd="0" destOrd="0" presId="urn:microsoft.com/office/officeart/2005/8/layout/orgChart1"/>
    <dgm:cxn modelId="{C0B383E0-8737-4992-A629-0C382101050D}" type="presOf" srcId="{57852BFB-7BFD-49DA-A137-F934E72F733C}" destId="{C060BE89-9D73-413A-87DD-F344F7F94470}" srcOrd="1" destOrd="0" presId="urn:microsoft.com/office/officeart/2005/8/layout/orgChart1"/>
    <dgm:cxn modelId="{ACE105E1-772B-40AF-BBB0-A7DF157A125C}" type="presOf" srcId="{52B4F4DF-3A25-4AE3-A512-05A4D308F1E2}" destId="{13A9BB23-EB15-46FD-B7C0-1C71BE6BE8FB}" srcOrd="0" destOrd="0" presId="urn:microsoft.com/office/officeart/2005/8/layout/orgChart1"/>
    <dgm:cxn modelId="{D327F3E3-808F-4664-9FAC-92C37270D1F5}" type="presOf" srcId="{F62805AA-417B-43D7-9125-3F3040FCB19B}" destId="{2689BA6D-F8C3-43F0-9869-3AC9B7965A3C}" srcOrd="0" destOrd="0" presId="urn:microsoft.com/office/officeart/2005/8/layout/orgChart1"/>
    <dgm:cxn modelId="{6B2EADF5-9EDD-4FE5-861E-48757E98C74C}" type="presOf" srcId="{F1B8EF6E-3EC8-4898-B183-73B8CE589B75}" destId="{E08062D7-F7FD-422A-8C00-715B44CBD271}" srcOrd="1" destOrd="0" presId="urn:microsoft.com/office/officeart/2005/8/layout/orgChart1"/>
    <dgm:cxn modelId="{BCB7CB3A-5DBE-4C77-B19F-D7C0518394AB}" type="presParOf" srcId="{4B3323C0-A852-47E9-A293-0E9BE867BC5A}" destId="{00EDA3B0-17F8-45D5-B81E-85C33E415DDE}" srcOrd="0" destOrd="0" presId="urn:microsoft.com/office/officeart/2005/8/layout/orgChart1"/>
    <dgm:cxn modelId="{9C534947-CB7B-49C9-B12B-A415EC56A424}" type="presParOf" srcId="{00EDA3B0-17F8-45D5-B81E-85C33E415DDE}" destId="{E1641270-EFE9-4469-BA0B-4D47407F2DEB}" srcOrd="0" destOrd="0" presId="urn:microsoft.com/office/officeart/2005/8/layout/orgChart1"/>
    <dgm:cxn modelId="{22325791-78D0-4428-B673-ABE4A7A6E706}" type="presParOf" srcId="{E1641270-EFE9-4469-BA0B-4D47407F2DEB}" destId="{ADCBD473-CBE6-4885-80DB-277A46BF63E4}" srcOrd="0" destOrd="0" presId="urn:microsoft.com/office/officeart/2005/8/layout/orgChart1"/>
    <dgm:cxn modelId="{9B6124B2-3DC9-4E5F-93D0-09D155DFFBC7}" type="presParOf" srcId="{E1641270-EFE9-4469-BA0B-4D47407F2DEB}" destId="{E08062D7-F7FD-422A-8C00-715B44CBD271}" srcOrd="1" destOrd="0" presId="urn:microsoft.com/office/officeart/2005/8/layout/orgChart1"/>
    <dgm:cxn modelId="{F64E2052-293F-4072-878F-C3DDBEE89308}" type="presParOf" srcId="{00EDA3B0-17F8-45D5-B81E-85C33E415DDE}" destId="{E01049B1-9356-4B03-8829-2B1DFD2B9DB8}" srcOrd="1" destOrd="0" presId="urn:microsoft.com/office/officeart/2005/8/layout/orgChart1"/>
    <dgm:cxn modelId="{87764A59-BF9E-47FE-8BD6-A8DE6567BD4A}" type="presParOf" srcId="{E01049B1-9356-4B03-8829-2B1DFD2B9DB8}" destId="{13A9BB23-EB15-46FD-B7C0-1C71BE6BE8FB}" srcOrd="0" destOrd="0" presId="urn:microsoft.com/office/officeart/2005/8/layout/orgChart1"/>
    <dgm:cxn modelId="{D726F797-E75E-4396-8CBC-28BEFEFBFDE1}" type="presParOf" srcId="{E01049B1-9356-4B03-8829-2B1DFD2B9DB8}" destId="{835CE907-9264-4201-ACD0-A3E555E34751}" srcOrd="1" destOrd="0" presId="urn:microsoft.com/office/officeart/2005/8/layout/orgChart1"/>
    <dgm:cxn modelId="{3C76B4D6-157A-4EFC-B32F-90161F010B41}" type="presParOf" srcId="{835CE907-9264-4201-ACD0-A3E555E34751}" destId="{97B8E4C9-6ECB-4FAB-B6F4-80CD726581E6}" srcOrd="0" destOrd="0" presId="urn:microsoft.com/office/officeart/2005/8/layout/orgChart1"/>
    <dgm:cxn modelId="{E8EBC76D-FDC2-4DB5-914B-330219A77944}" type="presParOf" srcId="{97B8E4C9-6ECB-4FAB-B6F4-80CD726581E6}" destId="{87EFA32F-35D6-4D55-8D78-A7D99573A63A}" srcOrd="0" destOrd="0" presId="urn:microsoft.com/office/officeart/2005/8/layout/orgChart1"/>
    <dgm:cxn modelId="{F660ECD0-AEDC-4421-9A57-2177CACFBFEC}" type="presParOf" srcId="{97B8E4C9-6ECB-4FAB-B6F4-80CD726581E6}" destId="{22782D26-102C-4E09-B5A9-D883D7A9ED64}" srcOrd="1" destOrd="0" presId="urn:microsoft.com/office/officeart/2005/8/layout/orgChart1"/>
    <dgm:cxn modelId="{9D0711A8-4DA5-45AE-A6ED-FAE79FBE7101}" type="presParOf" srcId="{835CE907-9264-4201-ACD0-A3E555E34751}" destId="{E5C9F0F3-AA18-4C7B-93EB-0F997E5C6654}" srcOrd="1" destOrd="0" presId="urn:microsoft.com/office/officeart/2005/8/layout/orgChart1"/>
    <dgm:cxn modelId="{DD1D124C-0CB1-41A7-ADBA-8521D8BB1B4A}" type="presParOf" srcId="{835CE907-9264-4201-ACD0-A3E555E34751}" destId="{22075940-CE27-4B8F-B2E2-39DFDAE69841}" srcOrd="2" destOrd="0" presId="urn:microsoft.com/office/officeart/2005/8/layout/orgChart1"/>
    <dgm:cxn modelId="{EC045E2C-8A0B-4E93-87F3-9929FAA05978}" type="presParOf" srcId="{E01049B1-9356-4B03-8829-2B1DFD2B9DB8}" destId="{2689BA6D-F8C3-43F0-9869-3AC9B7965A3C}" srcOrd="2" destOrd="0" presId="urn:microsoft.com/office/officeart/2005/8/layout/orgChart1"/>
    <dgm:cxn modelId="{7E8941B3-2D6D-43AF-9DF6-03CA30C0B3A8}" type="presParOf" srcId="{E01049B1-9356-4B03-8829-2B1DFD2B9DB8}" destId="{59D5371B-D720-4638-9B07-7D36B3D567E2}" srcOrd="3" destOrd="0" presId="urn:microsoft.com/office/officeart/2005/8/layout/orgChart1"/>
    <dgm:cxn modelId="{7FC3A0F3-A452-4FA0-A212-6FF45406756C}" type="presParOf" srcId="{59D5371B-D720-4638-9B07-7D36B3D567E2}" destId="{5D9D0B02-7E95-464F-B815-1E88366D82DA}" srcOrd="0" destOrd="0" presId="urn:microsoft.com/office/officeart/2005/8/layout/orgChart1"/>
    <dgm:cxn modelId="{28798A56-D05D-4535-A3CC-70F94640899C}" type="presParOf" srcId="{5D9D0B02-7E95-464F-B815-1E88366D82DA}" destId="{89BEB173-0F19-4EE5-AE19-D7A35BDD48F5}" srcOrd="0" destOrd="0" presId="urn:microsoft.com/office/officeart/2005/8/layout/orgChart1"/>
    <dgm:cxn modelId="{3666EB03-0CCC-4090-A0E5-531762BAFA99}" type="presParOf" srcId="{5D9D0B02-7E95-464F-B815-1E88366D82DA}" destId="{535D4DE3-9398-4A92-B68A-E35D5F8A345D}" srcOrd="1" destOrd="0" presId="urn:microsoft.com/office/officeart/2005/8/layout/orgChart1"/>
    <dgm:cxn modelId="{3214949D-5C00-45B4-82C3-FE8A57C37867}" type="presParOf" srcId="{59D5371B-D720-4638-9B07-7D36B3D567E2}" destId="{814FD5E2-EA34-492B-B8CC-EACE0DE48AE4}" srcOrd="1" destOrd="0" presId="urn:microsoft.com/office/officeart/2005/8/layout/orgChart1"/>
    <dgm:cxn modelId="{36007C5C-7846-46F9-818B-82766A234EA6}" type="presParOf" srcId="{59D5371B-D720-4638-9B07-7D36B3D567E2}" destId="{683C2252-6497-4C87-A2EC-2ADA79341516}" srcOrd="2" destOrd="0" presId="urn:microsoft.com/office/officeart/2005/8/layout/orgChart1"/>
    <dgm:cxn modelId="{C9FC57E4-9F55-4859-8702-ED65E669E418}" type="presParOf" srcId="{E01049B1-9356-4B03-8829-2B1DFD2B9DB8}" destId="{75BE6446-BEF7-41E4-B637-81E0FFF3DDA7}" srcOrd="4" destOrd="0" presId="urn:microsoft.com/office/officeart/2005/8/layout/orgChart1"/>
    <dgm:cxn modelId="{C88DFBFB-BFBA-495C-8D2A-29E7DFEAB12D}" type="presParOf" srcId="{E01049B1-9356-4B03-8829-2B1DFD2B9DB8}" destId="{91647FB5-E9DA-4F1F-8E44-3872FCFFCE80}" srcOrd="5" destOrd="0" presId="urn:microsoft.com/office/officeart/2005/8/layout/orgChart1"/>
    <dgm:cxn modelId="{CA52A6A1-D8EC-4433-AB0D-D01D5A13BA31}" type="presParOf" srcId="{91647FB5-E9DA-4F1F-8E44-3872FCFFCE80}" destId="{DB946216-9776-4185-927F-51B8AD6BC5FB}" srcOrd="0" destOrd="0" presId="urn:microsoft.com/office/officeart/2005/8/layout/orgChart1"/>
    <dgm:cxn modelId="{F65B2B4C-4EBB-42AD-BCF9-951C615637EA}" type="presParOf" srcId="{DB946216-9776-4185-927F-51B8AD6BC5FB}" destId="{7B229426-BF2E-429F-82B5-FA0A60E65332}" srcOrd="0" destOrd="0" presId="urn:microsoft.com/office/officeart/2005/8/layout/orgChart1"/>
    <dgm:cxn modelId="{234D9558-2CE1-4148-B24B-181AE9A01D99}" type="presParOf" srcId="{DB946216-9776-4185-927F-51B8AD6BC5FB}" destId="{C060BE89-9D73-413A-87DD-F344F7F94470}" srcOrd="1" destOrd="0" presId="urn:microsoft.com/office/officeart/2005/8/layout/orgChart1"/>
    <dgm:cxn modelId="{4458A120-EF7A-4626-A2FE-08D343C1FBEB}" type="presParOf" srcId="{91647FB5-E9DA-4F1F-8E44-3872FCFFCE80}" destId="{E15F5ACE-34E8-43E8-BFD2-5F2DDB348A45}" srcOrd="1" destOrd="0" presId="urn:microsoft.com/office/officeart/2005/8/layout/orgChart1"/>
    <dgm:cxn modelId="{E8FAEA95-9718-4E4A-9061-C9E4E9080067}" type="presParOf" srcId="{91647FB5-E9DA-4F1F-8E44-3872FCFFCE80}" destId="{23752A72-4971-4EF1-A342-089BB16F2540}" srcOrd="2" destOrd="0" presId="urn:microsoft.com/office/officeart/2005/8/layout/orgChart1"/>
    <dgm:cxn modelId="{314556D2-8F5B-4040-8533-E7D34C00BF10}" type="presParOf" srcId="{00EDA3B0-17F8-45D5-B81E-85C33E415DDE}" destId="{1635563C-7CA2-4A08-BC6E-56EBE59186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DD772-E594-425A-9172-4FC2C9BDFBFE}">
      <dsp:nvSpPr>
        <dsp:cNvPr id="0" name=""/>
        <dsp:cNvSpPr/>
      </dsp:nvSpPr>
      <dsp:spPr>
        <a:xfrm>
          <a:off x="5334179" y="2142838"/>
          <a:ext cx="1644291" cy="1644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900" b="1" i="0" u="none" strike="noStrike" kern="1200" cap="none" normalizeH="0" baseline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rPr>
            <a:t>Driscoll y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900" b="1" i="0" u="none" strike="noStrike" kern="1200" cap="none" normalizeH="0" baseline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rPr>
            <a:t>Vergara,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900" b="1" i="0" u="none" strike="noStrike" kern="1200" cap="none" normalizeH="0" baseline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rPr>
            <a:t>1997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s-ES" altLang="es-SV" sz="1900" b="1" i="0" u="none" strike="noStrike" kern="1200" cap="none" normalizeH="0" baseline="0">
            <a:ln>
              <a:noFill/>
            </a:ln>
            <a:solidFill>
              <a:srgbClr val="CC0000"/>
            </a:solidFill>
            <a:effectLst>
              <a:outerShdw blurRad="38100" dist="38100" dir="2700000" algn="tl">
                <a:srgbClr val="000000"/>
              </a:outerShdw>
            </a:effectLst>
            <a:latin typeface="Arial" panose="020B0604020202020204" pitchFamily="34" charset="0"/>
          </a:endParaRPr>
        </a:p>
      </dsp:txBody>
      <dsp:txXfrm>
        <a:off x="5574980" y="2383639"/>
        <a:ext cx="1162689" cy="1162689"/>
      </dsp:txXfrm>
    </dsp:sp>
    <dsp:sp modelId="{1F02CBBD-88F0-411C-9FB6-67CD02964776}">
      <dsp:nvSpPr>
        <dsp:cNvPr id="0" name=""/>
        <dsp:cNvSpPr/>
      </dsp:nvSpPr>
      <dsp:spPr>
        <a:xfrm rot="16200000">
          <a:off x="5908867" y="1883361"/>
          <a:ext cx="494914" cy="24038"/>
        </a:xfrm>
        <a:custGeom>
          <a:avLst/>
          <a:gdLst/>
          <a:ahLst/>
          <a:cxnLst/>
          <a:rect l="0" t="0" r="0" b="0"/>
          <a:pathLst>
            <a:path>
              <a:moveTo>
                <a:pt x="0" y="12019"/>
              </a:moveTo>
              <a:lnTo>
                <a:pt x="494914" y="120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SV" sz="500" kern="1200"/>
        </a:p>
      </dsp:txBody>
      <dsp:txXfrm>
        <a:off x="6143952" y="1883007"/>
        <a:ext cx="24745" cy="24745"/>
      </dsp:txXfrm>
    </dsp:sp>
    <dsp:sp modelId="{061E22D3-33A0-4520-B84A-DF5834E31107}">
      <dsp:nvSpPr>
        <dsp:cNvPr id="0" name=""/>
        <dsp:cNvSpPr/>
      </dsp:nvSpPr>
      <dsp:spPr>
        <a:xfrm>
          <a:off x="5334179" y="3631"/>
          <a:ext cx="1644291" cy="1644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5</a:t>
          </a:r>
          <a:r>
            <a:rPr kumimoji="0" lang="es-ES" altLang="es-SV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) Proceso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 grupo</a:t>
          </a:r>
        </a:p>
      </dsp:txBody>
      <dsp:txXfrm>
        <a:off x="5574980" y="244432"/>
        <a:ext cx="1162689" cy="1162689"/>
      </dsp:txXfrm>
    </dsp:sp>
    <dsp:sp modelId="{3A520914-558C-44B7-9BDB-C23B1E49AD64}">
      <dsp:nvSpPr>
        <dsp:cNvPr id="0" name=""/>
        <dsp:cNvSpPr/>
      </dsp:nvSpPr>
      <dsp:spPr>
        <a:xfrm rot="19800000">
          <a:off x="6835171" y="2418163"/>
          <a:ext cx="494914" cy="24038"/>
        </a:xfrm>
        <a:custGeom>
          <a:avLst/>
          <a:gdLst/>
          <a:ahLst/>
          <a:cxnLst/>
          <a:rect l="0" t="0" r="0" b="0"/>
          <a:pathLst>
            <a:path>
              <a:moveTo>
                <a:pt x="0" y="12019"/>
              </a:moveTo>
              <a:lnTo>
                <a:pt x="494914" y="120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SV" sz="500" kern="1200"/>
        </a:p>
      </dsp:txBody>
      <dsp:txXfrm>
        <a:off x="7070255" y="2417809"/>
        <a:ext cx="24745" cy="24745"/>
      </dsp:txXfrm>
    </dsp:sp>
    <dsp:sp modelId="{0EC7B641-20AB-401A-A3DA-687938EE1A17}">
      <dsp:nvSpPr>
        <dsp:cNvPr id="0" name=""/>
        <dsp:cNvSpPr/>
      </dsp:nvSpPr>
      <dsp:spPr>
        <a:xfrm>
          <a:off x="7186786" y="1073234"/>
          <a:ext cx="1644291" cy="1644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es-ES" altLang="es-SV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Requiere trabajar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juntos y cooperar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en  logro de metas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 del grupo</a:t>
          </a:r>
        </a:p>
      </dsp:txBody>
      <dsp:txXfrm>
        <a:off x="7427587" y="1314035"/>
        <a:ext cx="1162689" cy="1162689"/>
      </dsp:txXfrm>
    </dsp:sp>
    <dsp:sp modelId="{D9A87860-6C80-4AD9-9F7D-FBF1958A208F}">
      <dsp:nvSpPr>
        <dsp:cNvPr id="0" name=""/>
        <dsp:cNvSpPr/>
      </dsp:nvSpPr>
      <dsp:spPr>
        <a:xfrm rot="1800000">
          <a:off x="6835171" y="3487766"/>
          <a:ext cx="494914" cy="24038"/>
        </a:xfrm>
        <a:custGeom>
          <a:avLst/>
          <a:gdLst/>
          <a:ahLst/>
          <a:cxnLst/>
          <a:rect l="0" t="0" r="0" b="0"/>
          <a:pathLst>
            <a:path>
              <a:moveTo>
                <a:pt x="0" y="12019"/>
              </a:moveTo>
              <a:lnTo>
                <a:pt x="494914" y="120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SV" sz="500" kern="1200"/>
        </a:p>
      </dsp:txBody>
      <dsp:txXfrm>
        <a:off x="7070255" y="3487412"/>
        <a:ext cx="24745" cy="24745"/>
      </dsp:txXfrm>
    </dsp:sp>
    <dsp:sp modelId="{0172C69D-2DCC-4D80-B3A5-5DB5CF34889B}">
      <dsp:nvSpPr>
        <dsp:cNvPr id="0" name=""/>
        <dsp:cNvSpPr/>
      </dsp:nvSpPr>
      <dsp:spPr>
        <a:xfrm>
          <a:off x="7186786" y="3212441"/>
          <a:ext cx="1644291" cy="1644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Respon-</a:t>
          </a:r>
        </a:p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sabilidad </a:t>
          </a:r>
        </a:p>
        <a:p>
          <a:pPr marL="342900" marR="0" lvl="0" indent="-34290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individual</a:t>
          </a:r>
        </a:p>
      </dsp:txBody>
      <dsp:txXfrm>
        <a:off x="7427587" y="3453242"/>
        <a:ext cx="1162689" cy="1162689"/>
      </dsp:txXfrm>
    </dsp:sp>
    <dsp:sp modelId="{1FFB8DA4-0DD4-4F79-BA01-DA950F711F05}">
      <dsp:nvSpPr>
        <dsp:cNvPr id="0" name=""/>
        <dsp:cNvSpPr/>
      </dsp:nvSpPr>
      <dsp:spPr>
        <a:xfrm rot="5400000">
          <a:off x="5908867" y="4022568"/>
          <a:ext cx="494914" cy="24038"/>
        </a:xfrm>
        <a:custGeom>
          <a:avLst/>
          <a:gdLst/>
          <a:ahLst/>
          <a:cxnLst/>
          <a:rect l="0" t="0" r="0" b="0"/>
          <a:pathLst>
            <a:path>
              <a:moveTo>
                <a:pt x="0" y="12019"/>
              </a:moveTo>
              <a:lnTo>
                <a:pt x="494914" y="120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SV" sz="500" kern="1200"/>
        </a:p>
      </dsp:txBody>
      <dsp:txXfrm>
        <a:off x="6143952" y="4022214"/>
        <a:ext cx="24745" cy="24745"/>
      </dsp:txXfrm>
    </dsp:sp>
    <dsp:sp modelId="{82E795F4-7189-47DC-8A91-9A6AA57F43B4}">
      <dsp:nvSpPr>
        <dsp:cNvPr id="0" name=""/>
        <dsp:cNvSpPr/>
      </dsp:nvSpPr>
      <dsp:spPr>
        <a:xfrm>
          <a:off x="5334179" y="4282044"/>
          <a:ext cx="1644291" cy="1644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2) Inter-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dependencia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positiva</a:t>
          </a:r>
        </a:p>
      </dsp:txBody>
      <dsp:txXfrm>
        <a:off x="5574980" y="4522845"/>
        <a:ext cx="1162689" cy="1162689"/>
      </dsp:txXfrm>
    </dsp:sp>
    <dsp:sp modelId="{BF6041EA-D202-4807-8992-81AC27EC0AA2}">
      <dsp:nvSpPr>
        <dsp:cNvPr id="0" name=""/>
        <dsp:cNvSpPr/>
      </dsp:nvSpPr>
      <dsp:spPr>
        <a:xfrm rot="9000000">
          <a:off x="4982563" y="3487766"/>
          <a:ext cx="494914" cy="24038"/>
        </a:xfrm>
        <a:custGeom>
          <a:avLst/>
          <a:gdLst/>
          <a:ahLst/>
          <a:cxnLst/>
          <a:rect l="0" t="0" r="0" b="0"/>
          <a:pathLst>
            <a:path>
              <a:moveTo>
                <a:pt x="0" y="12019"/>
              </a:moveTo>
              <a:lnTo>
                <a:pt x="494914" y="120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SV" sz="500" kern="1200"/>
        </a:p>
      </dsp:txBody>
      <dsp:txXfrm rot="10800000">
        <a:off x="5217648" y="3487412"/>
        <a:ext cx="24745" cy="24745"/>
      </dsp:txXfrm>
    </dsp:sp>
    <dsp:sp modelId="{7863619C-8C5B-4F74-85E1-99E77E4A9873}">
      <dsp:nvSpPr>
        <dsp:cNvPr id="0" name=""/>
        <dsp:cNvSpPr/>
      </dsp:nvSpPr>
      <dsp:spPr>
        <a:xfrm>
          <a:off x="3481571" y="3212441"/>
          <a:ext cx="1644291" cy="1644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3) Habilidades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 colaboración</a:t>
          </a:r>
        </a:p>
      </dsp:txBody>
      <dsp:txXfrm>
        <a:off x="3722372" y="3453242"/>
        <a:ext cx="1162689" cy="1162689"/>
      </dsp:txXfrm>
    </dsp:sp>
    <dsp:sp modelId="{BB1807EF-0C64-49BD-ABD3-E4E7F359BFCA}">
      <dsp:nvSpPr>
        <dsp:cNvPr id="0" name=""/>
        <dsp:cNvSpPr/>
      </dsp:nvSpPr>
      <dsp:spPr>
        <a:xfrm rot="12600000">
          <a:off x="4982563" y="2418163"/>
          <a:ext cx="494914" cy="24038"/>
        </a:xfrm>
        <a:custGeom>
          <a:avLst/>
          <a:gdLst/>
          <a:ahLst/>
          <a:cxnLst/>
          <a:rect l="0" t="0" r="0" b="0"/>
          <a:pathLst>
            <a:path>
              <a:moveTo>
                <a:pt x="0" y="12019"/>
              </a:moveTo>
              <a:lnTo>
                <a:pt x="494914" y="120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SV" sz="500" kern="1200"/>
        </a:p>
      </dsp:txBody>
      <dsp:txXfrm rot="10800000">
        <a:off x="5217648" y="2417809"/>
        <a:ext cx="24745" cy="24745"/>
      </dsp:txXfrm>
    </dsp:sp>
    <dsp:sp modelId="{2BABAAF4-0752-4C83-9452-B7E4B5836961}">
      <dsp:nvSpPr>
        <dsp:cNvPr id="0" name=""/>
        <dsp:cNvSpPr/>
      </dsp:nvSpPr>
      <dsp:spPr>
        <a:xfrm>
          <a:off x="3481571" y="1073234"/>
          <a:ext cx="1644291" cy="1644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4) Interacción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1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promotora:</a:t>
          </a:r>
        </a:p>
      </dsp:txBody>
      <dsp:txXfrm>
        <a:off x="3722372" y="1314035"/>
        <a:ext cx="1162689" cy="1162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E6446-BEF7-41E4-B637-81E0FFF3DDA7}">
      <dsp:nvSpPr>
        <dsp:cNvPr id="0" name=""/>
        <dsp:cNvSpPr/>
      </dsp:nvSpPr>
      <dsp:spPr>
        <a:xfrm>
          <a:off x="4410075" y="2427992"/>
          <a:ext cx="3120160" cy="541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57"/>
              </a:lnTo>
              <a:lnTo>
                <a:pt x="3120160" y="270757"/>
              </a:lnTo>
              <a:lnTo>
                <a:pt x="3120160" y="5415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9BA6D-F8C3-43F0-9869-3AC9B7965A3C}">
      <dsp:nvSpPr>
        <dsp:cNvPr id="0" name=""/>
        <dsp:cNvSpPr/>
      </dsp:nvSpPr>
      <dsp:spPr>
        <a:xfrm>
          <a:off x="4364354" y="2427992"/>
          <a:ext cx="91440" cy="541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15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9BB23-EB15-46FD-B7C0-1C71BE6BE8FB}">
      <dsp:nvSpPr>
        <dsp:cNvPr id="0" name=""/>
        <dsp:cNvSpPr/>
      </dsp:nvSpPr>
      <dsp:spPr>
        <a:xfrm>
          <a:off x="1289914" y="2427992"/>
          <a:ext cx="3120160" cy="541515"/>
        </a:xfrm>
        <a:custGeom>
          <a:avLst/>
          <a:gdLst/>
          <a:ahLst/>
          <a:cxnLst/>
          <a:rect l="0" t="0" r="0" b="0"/>
          <a:pathLst>
            <a:path>
              <a:moveTo>
                <a:pt x="3120160" y="0"/>
              </a:moveTo>
              <a:lnTo>
                <a:pt x="3120160" y="270757"/>
              </a:lnTo>
              <a:lnTo>
                <a:pt x="0" y="270757"/>
              </a:lnTo>
              <a:lnTo>
                <a:pt x="0" y="5415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BD473-CBE6-4885-80DB-277A46BF63E4}">
      <dsp:nvSpPr>
        <dsp:cNvPr id="0" name=""/>
        <dsp:cNvSpPr/>
      </dsp:nvSpPr>
      <dsp:spPr>
        <a:xfrm>
          <a:off x="3120752" y="1138669"/>
          <a:ext cx="2578644" cy="1289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altLang="es-SV" sz="1000" b="1" i="0" u="none" strike="noStrike" kern="1200" cap="none" normalizeH="0" baseline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rPr>
            <a:t>TRABAJO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altLang="es-SV" sz="1000" b="1" i="0" u="none" strike="noStrike" kern="1200" cap="none" normalizeH="0" baseline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rPr>
            <a:t>COLABORATIVO</a:t>
          </a:r>
          <a:endParaRPr kumimoji="0" lang="es-ES" altLang="es-SV" sz="1000" b="1" i="0" u="none" strike="noStrike" kern="1200" cap="none" normalizeH="0" baseline="0">
            <a:ln>
              <a:noFill/>
            </a:ln>
            <a:solidFill>
              <a:srgbClr val="CC0000"/>
            </a:solidFill>
            <a:effectLst>
              <a:outerShdw blurRad="38100" dist="38100" dir="2700000" algn="tl">
                <a:srgbClr val="000000"/>
              </a:outerShdw>
            </a:effectLst>
            <a:latin typeface="Arial" panose="020B0604020202020204" pitchFamily="34" charset="0"/>
          </a:endParaRPr>
        </a:p>
      </dsp:txBody>
      <dsp:txXfrm>
        <a:off x="3120752" y="1138669"/>
        <a:ext cx="2578644" cy="1289322"/>
      </dsp:txXfrm>
    </dsp:sp>
    <dsp:sp modelId="{87EFA32F-35D6-4D55-8D78-A7D99573A63A}">
      <dsp:nvSpPr>
        <dsp:cNvPr id="0" name=""/>
        <dsp:cNvSpPr/>
      </dsp:nvSpPr>
      <dsp:spPr>
        <a:xfrm>
          <a:off x="592" y="2969507"/>
          <a:ext cx="2578644" cy="1289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0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Se validan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0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interacciones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0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sociales</a:t>
          </a:r>
        </a:p>
      </dsp:txBody>
      <dsp:txXfrm>
        <a:off x="592" y="2969507"/>
        <a:ext cx="2578644" cy="1289322"/>
      </dsp:txXfrm>
    </dsp:sp>
    <dsp:sp modelId="{89BEB173-0F19-4EE5-AE19-D7A35BDD48F5}">
      <dsp:nvSpPr>
        <dsp:cNvPr id="0" name=""/>
        <dsp:cNvSpPr/>
      </dsp:nvSpPr>
      <dsp:spPr>
        <a:xfrm>
          <a:off x="3120752" y="2969507"/>
          <a:ext cx="2578644" cy="1289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0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Visión del aporte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0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 2 o más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0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individuos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0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que trabajan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0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por meta común</a:t>
          </a:r>
        </a:p>
      </dsp:txBody>
      <dsp:txXfrm>
        <a:off x="3120752" y="2969507"/>
        <a:ext cx="2578644" cy="1289322"/>
      </dsp:txXfrm>
    </dsp:sp>
    <dsp:sp modelId="{7B229426-BF2E-429F-82B5-FA0A60E65332}">
      <dsp:nvSpPr>
        <dsp:cNvPr id="0" name=""/>
        <dsp:cNvSpPr/>
      </dsp:nvSpPr>
      <dsp:spPr>
        <a:xfrm>
          <a:off x="6240912" y="2969507"/>
          <a:ext cx="2578644" cy="1289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0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Resultado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0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un producto más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0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enriquecido y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0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acabado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0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motivado por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0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interacciones,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0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negociaciones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SV" sz="10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y diálogos</a:t>
          </a:r>
        </a:p>
      </dsp:txBody>
      <dsp:txXfrm>
        <a:off x="6240912" y="2969507"/>
        <a:ext cx="2578644" cy="1289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AA2ECE1-D9F7-4908-BF1D-FD65642669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altLang="es-SV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9252AA2-E6D8-41D7-AE12-B991E6FA02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altLang="es-SV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8D222167-0377-4AD4-852E-F9C83163896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altLang="es-SV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4BAED499-CBD3-4DB2-A0DD-5D2FD4167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4D1573-4F14-4A35-9A86-5B95D511BAC6}" type="slidenum">
              <a:rPr lang="es-ES" altLang="es-SV"/>
              <a:pPr/>
              <a:t>‹Nº›</a:t>
            </a:fld>
            <a:endParaRPr lang="es-ES" altLang="es-S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61403-DA0A-4639-9153-2D66F47AF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A03786-109D-40AF-A44D-9E685A302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43D34-3208-47A2-BC06-72E10686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41AB23-FA7C-4BAF-B866-0D7D95CB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1C003-7F0F-470B-90C1-B2D86A4D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33CD3-C58B-42A4-BDD5-27701E93C047}" type="slidenum">
              <a:rPr lang="es-ES" altLang="es-SV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420409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5C593-824B-42FC-840E-2A1DF7E8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F84BE8-3671-4B4F-9CDA-4E4B8D056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693DA7-E7EA-4ACA-982A-1B75E321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2A5155-4290-43DB-A8FB-02EEA1FF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252175-2258-463D-B0BB-C057631F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484C1-E785-4F07-8E4D-6CFAF30A32C4}" type="slidenum">
              <a:rPr lang="es-ES" altLang="es-SV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31628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E09FA6-82E3-4996-A1A8-BD01E8635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AF3EA3-4AC4-464A-9605-5005F39F3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55AF78-646A-497F-97B8-4747A0F4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D5902-5A6D-46B0-8F9D-0CF3FEBB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16572-7461-4805-9C47-78AEE4B2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3D2BB-A2CD-467E-8AF0-3F3586C1B1BD}" type="slidenum">
              <a:rPr lang="es-ES" altLang="es-SV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2773692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6FE0D-EA27-4C9C-9053-BA9AFB44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SmartArt 2">
            <a:extLst>
              <a:ext uri="{FF2B5EF4-FFF2-40B4-BE49-F238E27FC236}">
                <a16:creationId xmlns:a16="http://schemas.microsoft.com/office/drawing/2014/main" id="{C650A0D5-9C2F-49A1-9C06-AD9D1A247FA3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6ADBF0-A190-4D1E-9636-315DFB8A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131A9-F0E4-449C-B119-8588190A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5F980B-4D5D-4F03-93E4-FAC37811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0D7E61B-CE84-4FA2-B9BE-355F6433F75F}" type="slidenum">
              <a:rPr lang="es-ES" altLang="es-SV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38845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B51D-54E2-45EA-89D5-5C267F68EC8A}" type="slidenum">
              <a:rPr lang="es-ES" altLang="es-SV" smtClean="0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3559515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90A6-3DF2-4C35-AF0F-E9A551AF786B}" type="slidenum">
              <a:rPr lang="es-ES" altLang="es-SV" smtClean="0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3343682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53AA-21AA-4B17-BEC9-87F791CEB3D5}" type="slidenum">
              <a:rPr lang="es-ES" altLang="es-SV" smtClean="0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2285515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51F1-C6D1-4D6A-9739-40C3CE6200D0}" type="slidenum">
              <a:rPr lang="es-ES" altLang="es-SV" smtClean="0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2231232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BB5C-C8AB-4C75-8051-CEA614E32B2D}" type="slidenum">
              <a:rPr lang="es-ES" altLang="es-SV" smtClean="0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821082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B42A7-C248-48D5-929A-000C838F0300}" type="slidenum">
              <a:rPr lang="es-ES" altLang="es-SV" smtClean="0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2096791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DBE8-9BB4-4B56-9C5E-3AB71C529393}" type="slidenum">
              <a:rPr lang="es-ES" altLang="es-SV" smtClean="0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318539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2DDFB-B4F9-4651-892E-C6BA5243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3F9502-8EF6-475F-84E4-A7B5D082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A1CE6-A470-4E2A-A258-3F43E338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53D65-3D47-43D2-9580-11205E86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617CC-6EC1-4983-9446-605EE974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C184A-4D57-46DD-B9F8-539C5F823FE0}" type="slidenum">
              <a:rPr lang="es-ES" altLang="es-SV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1626766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9F5A-86CB-4A9B-BA45-FA80F04AA733}" type="slidenum">
              <a:rPr lang="es-ES" altLang="es-SV" smtClean="0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4085847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585C-718E-4E3A-9AF3-7D83C9C4BB07}" type="slidenum">
              <a:rPr lang="es-ES" altLang="es-SV" smtClean="0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337126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50E4-5AAA-4545-A67C-F01A4765A698}" type="slidenum">
              <a:rPr lang="es-ES" altLang="es-SV" smtClean="0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179222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50E4-5AAA-4545-A67C-F01A4765A698}" type="slidenum">
              <a:rPr lang="es-ES" altLang="es-SV" smtClean="0"/>
              <a:pPr/>
              <a:t>‹Nº›</a:t>
            </a:fld>
            <a:endParaRPr lang="es-ES" altLang="es-SV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479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50E4-5AAA-4545-A67C-F01A4765A698}" type="slidenum">
              <a:rPr lang="es-ES" altLang="es-SV" smtClean="0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957481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50E4-5AAA-4545-A67C-F01A4765A698}" type="slidenum">
              <a:rPr lang="es-ES" altLang="es-SV" smtClean="0"/>
              <a:pPr/>
              <a:t>‹Nº›</a:t>
            </a:fld>
            <a:endParaRPr lang="es-ES" altLang="es-SV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1292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50E4-5AAA-4545-A67C-F01A4765A698}" type="slidenum">
              <a:rPr lang="es-ES" altLang="es-SV" smtClean="0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1030646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5532-3B78-43AD-A816-E585D9A5B04E}" type="slidenum">
              <a:rPr lang="es-ES" altLang="es-SV" smtClean="0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743220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4BBE-0D36-4826-9BAF-D943086D7463}" type="slidenum">
              <a:rPr lang="es-ES" altLang="es-SV" smtClean="0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4034296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5501A-7FA6-4C92-8DD1-188789B3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SmartArt 2">
            <a:extLst>
              <a:ext uri="{FF2B5EF4-FFF2-40B4-BE49-F238E27FC236}">
                <a16:creationId xmlns:a16="http://schemas.microsoft.com/office/drawing/2014/main" id="{2877383D-19F9-4900-A2DF-C9E19188DAF3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7355DE-B309-4CF4-B314-07E039A0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EF1FD7-47F5-4E4D-8F38-E8CBA645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2B0C5-52FC-453F-8575-BB5CD037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9CED0EF5-E821-404B-947F-23F2D3BE3A19}" type="slidenum">
              <a:rPr lang="es-ES" altLang="es-SV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330580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EC327-2F83-415F-B020-0D81A502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479A2D-7C76-4FA4-B276-7DE5FEB50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B143F5-5382-4A6A-A6EA-E69C4287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901A3D-81F8-4DC8-9FBE-34D80898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5415B-3A13-40FC-8AA9-9836E613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0F5F6-2974-4033-9147-C536A682555A}" type="slidenum">
              <a:rPr lang="es-ES" altLang="es-SV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367618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76A28-D091-4129-BB73-8C8CE9F9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497D5-D6F6-4633-A5D1-53F5AC808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DF3539-2B0C-4771-A8E1-B9A109CC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81CC45-C312-4030-B772-5D167EE8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A98949-9580-40F5-BA49-C1500B0B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3BC8C1-AEAA-40BE-B10B-B8748D9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20A1E-CF04-40A3-A343-96CCA4530F51}" type="slidenum">
              <a:rPr lang="es-ES" altLang="es-SV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65794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B6FDC-0124-454C-842C-B877E92B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6390FF-BBA0-4464-B20D-1EFA525FC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1C9B21-24E6-4B60-A433-88D8461E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7D5D3A-2B1D-495F-99F2-88A7F4CE3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1C32B7-5062-46FE-8C14-6ACF31F88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2581F1-B475-42F6-8559-49AC404F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6F099B-BCDE-4296-97CF-A0BDD5D6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96A6F3-ABA9-4681-BE79-C076C623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16302-A5C4-4202-9B68-570B8325D10D}" type="slidenum">
              <a:rPr lang="es-ES" altLang="es-SV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311107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4A70B-C7D6-47AA-B3E4-42B287F1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F121B7-FB6F-4783-A4E6-7D27B457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BF5D87-861B-4FEB-AF19-1A04CED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FD7D96-3057-4E86-91F9-7BEAAA22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DE0A5-FDBF-48AC-9D57-7CE3FBD674DA}" type="slidenum">
              <a:rPr lang="es-ES" altLang="es-SV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150717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6401D9-859E-4BF2-BEC8-F8DA068E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75E81A-7A5C-4A23-924F-45A448EA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802D6C-2CF6-4E48-91B0-4F888D4D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9497D-61F1-4F47-9EE7-B0AF9543D2DB}" type="slidenum">
              <a:rPr lang="es-ES" altLang="es-SV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21357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4184A-D63F-4A02-A67A-175D8F18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2877B1-66FE-4244-AB3E-7B2A381D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3C71A4-17D4-4584-B581-DD5CC49F8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D36956-E1D8-47AD-9018-086C900E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31D32B-F3A0-4994-A273-88823A52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4232C6-D8E4-4874-BC40-CB0E66D7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86B27-6378-4D00-80EB-2C8D66E9A5FF}" type="slidenum">
              <a:rPr lang="es-ES" altLang="es-SV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45564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04E11-0ADF-4E0A-9259-4462435B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807156-7DD7-4EC1-B59D-A67E47AA3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4994BD-7F3C-40DA-8FE5-7E6957B9F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9E2A8-066E-4646-9434-B5E6803D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9488F1-2080-4D2D-841B-8591C0EC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6C6106-0182-4EC1-BF9E-07C4C9D7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FF3F5-2FF0-4CB2-997F-80D72C192808}" type="slidenum">
              <a:rPr lang="es-ES" altLang="es-SV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25794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752D4AF-6E1A-4489-B3C8-FC5206069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SV"/>
              <a:t>Haga clic para cambiar el estilo de título	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1B0E87C-7072-4B55-9397-F65F0B76B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SV"/>
              <a:t>Haga clic para modificar el estilo de texto del patrón</a:t>
            </a:r>
          </a:p>
          <a:p>
            <a:pPr lvl="1"/>
            <a:r>
              <a:rPr lang="es-ES" altLang="es-SV"/>
              <a:t>Segundo nivel</a:t>
            </a:r>
          </a:p>
          <a:p>
            <a:pPr lvl="2"/>
            <a:r>
              <a:rPr lang="es-ES" altLang="es-SV"/>
              <a:t>Tercer nivel</a:t>
            </a:r>
          </a:p>
          <a:p>
            <a:pPr lvl="3"/>
            <a:r>
              <a:rPr lang="es-ES" altLang="es-SV"/>
              <a:t>Cuarto nivel</a:t>
            </a:r>
          </a:p>
          <a:p>
            <a:pPr lvl="4"/>
            <a:r>
              <a:rPr lang="es-ES" altLang="es-SV"/>
              <a:t>Quinto nivel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B5B4C973-5017-4A8F-9FA3-4AEAC244AE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s-SV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5F9D83BB-1DB6-483F-A25A-E43B635AA5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s-SV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71B2E0A8-C258-4E6E-A849-EF906724D5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891BE01-5646-4D6D-A400-837C461DBC52}" type="slidenum">
              <a:rPr lang="es-ES" altLang="es-SV"/>
              <a:pPr/>
              <a:t>‹Nº›</a:t>
            </a:fld>
            <a:endParaRPr lang="es-ES" altLang="es-S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2850E4-5AAA-4545-A67C-F01A4765A698}" type="slidenum">
              <a:rPr lang="es-ES" altLang="es-SV" smtClean="0"/>
              <a:pPr/>
              <a:t>‹Nº›</a:t>
            </a:fld>
            <a:endParaRPr lang="es-ES" altLang="es-SV"/>
          </a:p>
        </p:txBody>
      </p:sp>
    </p:spTree>
    <p:extLst>
      <p:ext uri="{BB962C8B-B14F-4D97-AF65-F5344CB8AC3E}">
        <p14:creationId xmlns:p14="http://schemas.microsoft.com/office/powerpoint/2010/main" val="161716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>
            <a:extLst>
              <a:ext uri="{FF2B5EF4-FFF2-40B4-BE49-F238E27FC236}">
                <a16:creationId xmlns:a16="http://schemas.microsoft.com/office/drawing/2014/main" id="{DED41FBF-558B-4118-B3F3-E7BC9BDBFA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560" y="1782698"/>
            <a:ext cx="5826719" cy="1646302"/>
          </a:xfrm>
        </p:spPr>
        <p:txBody>
          <a:bodyPr/>
          <a:lstStyle/>
          <a:p>
            <a:pPr algn="ctr"/>
            <a:r>
              <a:rPr lang="es-MX" altLang="es-SV" dirty="0"/>
              <a:t>TRABAJO COLABORATIVO</a:t>
            </a:r>
            <a:endParaRPr lang="es-ES" altLang="es-SV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1D3882F2-53C8-4AEA-B5BA-05C22A202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2053" name="Picture 5" descr="j0343449[1]">
            <a:extLst>
              <a:ext uri="{FF2B5EF4-FFF2-40B4-BE49-F238E27FC236}">
                <a16:creationId xmlns:a16="http://schemas.microsoft.com/office/drawing/2014/main" id="{C2D0C795-1942-4FF8-93DF-FD428D41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62" y="3429000"/>
            <a:ext cx="3141514" cy="31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66D480C-EB98-4030-990B-B0E07CDBC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SV" altLang="es-SV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D530105-1712-42F4-83FB-DCE3D4C6E11F}"/>
              </a:ext>
            </a:extLst>
          </p:cNvPr>
          <p:cNvSpPr>
            <a:spLocks noGrp="1" noChangeArrowheads="1"/>
          </p:cNvSpPr>
          <p:nvPr>
            <p:ph type="dgm" idx="1"/>
          </p:nvPr>
        </p:nvSpPr>
        <p:spPr/>
      </p:sp>
      <p:pic>
        <p:nvPicPr>
          <p:cNvPr id="35845" name="Picture 5" descr="imagen01">
            <a:extLst>
              <a:ext uri="{FF2B5EF4-FFF2-40B4-BE49-F238E27FC236}">
                <a16:creationId xmlns:a16="http://schemas.microsoft.com/office/drawing/2014/main" id="{014969AD-1C54-436A-95C3-07ECED08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7797800" cy="39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752BCC4-DECA-4FE2-B8A2-08D6FCCD2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SV" altLang="es-SV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9F9B99B-2086-4F72-AD48-FBACB1FED0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SV" altLang="es-SV"/>
          </a:p>
        </p:txBody>
      </p:sp>
      <p:sp>
        <p:nvSpPr>
          <p:cNvPr id="13317" name="AutoShape 5">
            <a:extLst>
              <a:ext uri="{FF2B5EF4-FFF2-40B4-BE49-F238E27FC236}">
                <a16:creationId xmlns:a16="http://schemas.microsoft.com/office/drawing/2014/main" id="{759FD8A3-9D86-4AFE-B938-6482BCDE89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SV"/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6A7B9DDA-3400-49C9-8E4B-B467515837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SV"/>
          </a:p>
        </p:txBody>
      </p:sp>
      <p:sp>
        <p:nvSpPr>
          <p:cNvPr id="13321" name="AutoShape 9">
            <a:extLst>
              <a:ext uri="{FF2B5EF4-FFF2-40B4-BE49-F238E27FC236}">
                <a16:creationId xmlns:a16="http://schemas.microsoft.com/office/drawing/2014/main" id="{BB893A2A-E595-4EB0-BE21-ADAF2FD7B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SV"/>
          </a:p>
        </p:txBody>
      </p:sp>
      <p:sp>
        <p:nvSpPr>
          <p:cNvPr id="13323" name="AutoShape 11">
            <a:extLst>
              <a:ext uri="{FF2B5EF4-FFF2-40B4-BE49-F238E27FC236}">
                <a16:creationId xmlns:a16="http://schemas.microsoft.com/office/drawing/2014/main" id="{A9116594-EBAF-46E2-82F8-C8F7C50267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SV"/>
          </a:p>
        </p:txBody>
      </p:sp>
      <p:sp>
        <p:nvSpPr>
          <p:cNvPr id="13325" name="AutoShape 13">
            <a:extLst>
              <a:ext uri="{FF2B5EF4-FFF2-40B4-BE49-F238E27FC236}">
                <a16:creationId xmlns:a16="http://schemas.microsoft.com/office/drawing/2014/main" id="{46FE9E33-DED3-48AD-927E-24CACB0244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SV"/>
          </a:p>
        </p:txBody>
      </p:sp>
      <p:sp>
        <p:nvSpPr>
          <p:cNvPr id="13327" name="AutoShape 15">
            <a:extLst>
              <a:ext uri="{FF2B5EF4-FFF2-40B4-BE49-F238E27FC236}">
                <a16:creationId xmlns:a16="http://schemas.microsoft.com/office/drawing/2014/main" id="{B78BDC85-80A6-4490-B258-844D4A583B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SV"/>
          </a:p>
        </p:txBody>
      </p:sp>
      <p:sp>
        <p:nvSpPr>
          <p:cNvPr id="13329" name="AutoShape 17">
            <a:extLst>
              <a:ext uri="{FF2B5EF4-FFF2-40B4-BE49-F238E27FC236}">
                <a16:creationId xmlns:a16="http://schemas.microsoft.com/office/drawing/2014/main" id="{CF2749F3-0763-4089-93C0-508D73C80E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SV"/>
          </a:p>
        </p:txBody>
      </p:sp>
      <p:pic>
        <p:nvPicPr>
          <p:cNvPr id="13330" name="Picture 18" descr="imagen02">
            <a:extLst>
              <a:ext uri="{FF2B5EF4-FFF2-40B4-BE49-F238E27FC236}">
                <a16:creationId xmlns:a16="http://schemas.microsoft.com/office/drawing/2014/main" id="{36AA1D6D-380A-4326-9B3F-F9BF575C1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27050"/>
            <a:ext cx="6624637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31" name="Text Box 19">
            <a:extLst>
              <a:ext uri="{FF2B5EF4-FFF2-40B4-BE49-F238E27FC236}">
                <a16:creationId xmlns:a16="http://schemas.microsoft.com/office/drawing/2014/main" id="{F6D034C7-D790-4953-97E1-C005BDB6E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81000"/>
            <a:ext cx="532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SV" sz="1800" b="1">
                <a:solidFill>
                  <a:srgbClr val="CC0000"/>
                </a:solidFill>
              </a:rPr>
              <a:t>TRABAJO COOPERATIVO VS COLABORATIVO</a:t>
            </a:r>
            <a:endParaRPr lang="es-ES" altLang="es-SV" sz="18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63F355A-DF74-4C33-BFEB-6287DCBCB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SV" altLang="es-SV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1078C06-5F93-47DD-A194-06E1C293FD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SV" altLang="es-SV"/>
          </a:p>
        </p:txBody>
      </p:sp>
      <p:pic>
        <p:nvPicPr>
          <p:cNvPr id="44036" name="Picture 4" descr="Image1715">
            <a:extLst>
              <a:ext uri="{FF2B5EF4-FFF2-40B4-BE49-F238E27FC236}">
                <a16:creationId xmlns:a16="http://schemas.microsoft.com/office/drawing/2014/main" id="{7F3B075D-1F0E-4B2E-8FF6-04A67C38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0350"/>
            <a:ext cx="720090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>
            <a:extLst>
              <a:ext uri="{FF2B5EF4-FFF2-40B4-BE49-F238E27FC236}">
                <a16:creationId xmlns:a16="http://schemas.microsoft.com/office/drawing/2014/main" id="{9084336B-CB80-493D-851F-DBB3D7F5F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SV"/>
              <a:t>TÉRMINOS NO AFINES AL TC</a:t>
            </a:r>
            <a:endParaRPr lang="es-ES" altLang="es-SV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60CF45A-9A12-45DA-8C29-B196B5F2F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SV"/>
              <a:t>pasivo, </a:t>
            </a:r>
          </a:p>
          <a:p>
            <a:r>
              <a:rPr lang="es-ES" altLang="es-SV"/>
              <a:t>memorización, </a:t>
            </a:r>
          </a:p>
          <a:p>
            <a:r>
              <a:rPr lang="es-ES" altLang="es-SV"/>
              <a:t>individual y </a:t>
            </a:r>
          </a:p>
          <a:p>
            <a:r>
              <a:rPr lang="es-ES" altLang="es-SV"/>
              <a:t>competitivo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>
            <a:extLst>
              <a:ext uri="{FF2B5EF4-FFF2-40B4-BE49-F238E27FC236}">
                <a16:creationId xmlns:a16="http://schemas.microsoft.com/office/drawing/2014/main" id="{C74DF104-C526-483B-B190-403F12232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74638"/>
            <a:ext cx="7632700" cy="633412"/>
          </a:xfrm>
        </p:spPr>
        <p:txBody>
          <a:bodyPr/>
          <a:lstStyle/>
          <a:p>
            <a:r>
              <a:rPr lang="es-MX" altLang="es-SV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Trabajo colaborativo : </a:t>
            </a:r>
            <a:r>
              <a:rPr lang="es-MX" altLang="es-SV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Definición</a:t>
            </a:r>
            <a:br>
              <a:rPr lang="es-ES" altLang="es-SV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s-ES" altLang="es-SV" sz="2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A683D7DB-F417-4C5F-B2B6-6244327156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592718"/>
              </p:ext>
            </p:extLst>
          </p:nvPr>
        </p:nvGraphicFramePr>
        <p:xfrm>
          <a:off x="-1655762" y="1268760"/>
          <a:ext cx="12312650" cy="5929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793" name="Text Box 25">
            <a:extLst>
              <a:ext uri="{FF2B5EF4-FFF2-40B4-BE49-F238E27FC236}">
                <a16:creationId xmlns:a16="http://schemas.microsoft.com/office/drawing/2014/main" id="{2C826B5E-8FC8-4B1C-A4BD-F354BA26F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784225"/>
            <a:ext cx="353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SV" sz="1800" b="1" dirty="0">
                <a:solidFill>
                  <a:srgbClr val="CC0000"/>
                </a:solidFill>
              </a:rPr>
              <a:t>Constructivismo sociocultural</a:t>
            </a:r>
            <a:r>
              <a:rPr lang="es-ES" altLang="es-SV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>
            <a:extLst>
              <a:ext uri="{FF2B5EF4-FFF2-40B4-BE49-F238E27FC236}">
                <a16:creationId xmlns:a16="http://schemas.microsoft.com/office/drawing/2014/main" id="{9FAB0F7F-BF96-4897-AEEA-6D286BDB2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SV"/>
              <a:t>¿Porqué de su importancia?</a:t>
            </a:r>
            <a:endParaRPr lang="es-ES" altLang="es-SV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A77C356-2B82-42A9-A32F-51E18FFE4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altLang="es-SV" sz="2400"/>
              <a:t>constructivismo sociocultural </a:t>
            </a:r>
          </a:p>
          <a:p>
            <a:r>
              <a:rPr lang="es-ES" altLang="es-SV" sz="2400"/>
              <a:t>la revolución tecnológica (Internet) donde no existen barreras culturales ni idiomáticas y cuyas características de </a:t>
            </a:r>
            <a:r>
              <a:rPr lang="es-ES" altLang="es-SV" sz="2400">
                <a:solidFill>
                  <a:srgbClr val="CC0000"/>
                </a:solidFill>
              </a:rPr>
              <a:t>instantaneidad e interactividad</a:t>
            </a:r>
            <a:r>
              <a:rPr lang="es-ES" altLang="es-SV" sz="2400"/>
              <a:t> la hacen muy atractiva. </a:t>
            </a:r>
          </a:p>
          <a:p>
            <a:endParaRPr lang="es-ES" altLang="es-SV" sz="2400"/>
          </a:p>
          <a:p>
            <a:r>
              <a:rPr lang="es-ES" altLang="es-SV" sz="2400"/>
              <a:t>el enfoque sociocultural valorizó lo social como complemento al proceso cognitivo personalizado de cada individuo.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812E7DC-4BF3-4555-8468-D13342012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SV" altLang="es-SV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794C94F-AF80-4174-AC58-6E2D396F69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SV"/>
              <a:t>La red y las Tecnologías de la Información y Comunicación, TICs, son un contexto concreto en el que puede articularse el carácter colaborativo del aprendizaje. </a:t>
            </a:r>
          </a:p>
          <a:p>
            <a:r>
              <a:rPr lang="es-ES" altLang="es-SV"/>
              <a:t>el aprendizaje tiene una dimensión individual de análisis, conceptualización y apropiación, éste se desarrolla en su mejor forma a través del aprendizaje en colaboración con otros.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5">
            <a:extLst>
              <a:ext uri="{FF2B5EF4-FFF2-40B4-BE49-F238E27FC236}">
                <a16:creationId xmlns:a16="http://schemas.microsoft.com/office/drawing/2014/main" id="{16700C81-E688-4C93-9CB2-077DCEF59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213100"/>
            <a:ext cx="2879725" cy="10795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altLang="es-SV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CARACTERÍSTICAS</a:t>
            </a:r>
          </a:p>
          <a:p>
            <a:pPr algn="ctr"/>
            <a:r>
              <a:rPr lang="es-MX" altLang="es-SV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TRABAJO</a:t>
            </a:r>
          </a:p>
          <a:p>
            <a:pPr algn="ctr"/>
            <a:r>
              <a:rPr lang="es-MX" altLang="es-SV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COLABORATIVO</a:t>
            </a:r>
            <a:endParaRPr lang="es-ES" altLang="es-SV" sz="18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581C108-1F44-4487-B728-F2F96E28A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1341438"/>
            <a:ext cx="3038475" cy="14747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s-MX" altLang="es-SV" sz="1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COOPERACIÓN</a:t>
            </a:r>
          </a:p>
          <a:p>
            <a:pPr algn="ctr"/>
            <a:r>
              <a:rPr lang="es-MX" altLang="es-SV" sz="1800" b="1"/>
              <a:t>DOBLE OBJETIVO:</a:t>
            </a:r>
          </a:p>
          <a:p>
            <a:pPr algn="ctr"/>
            <a:r>
              <a:rPr lang="es-MX" altLang="es-SV" sz="1800" b="1"/>
              <a:t>1. Lograr su aprendizaje</a:t>
            </a:r>
          </a:p>
          <a:p>
            <a:pPr algn="ctr"/>
            <a:r>
              <a:rPr lang="es-MX" altLang="es-SV" sz="1800" b="1"/>
              <a:t>2,  Desarrollar habilidades</a:t>
            </a:r>
          </a:p>
          <a:p>
            <a:pPr algn="ctr"/>
            <a:r>
              <a:rPr lang="es-MX" altLang="es-SV" sz="1800" b="1"/>
              <a:t>del trabajo en equipo</a:t>
            </a:r>
            <a:endParaRPr lang="es-ES" altLang="es-SV" sz="1800" b="1"/>
          </a:p>
        </p:txBody>
      </p:sp>
      <p:sp>
        <p:nvSpPr>
          <p:cNvPr id="17416" name="AutoShape 8">
            <a:extLst>
              <a:ext uri="{FF2B5EF4-FFF2-40B4-BE49-F238E27FC236}">
                <a16:creationId xmlns:a16="http://schemas.microsoft.com/office/drawing/2014/main" id="{D77A44A1-00C0-4F0F-BE73-5014B3D3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724400"/>
            <a:ext cx="4211637" cy="1728788"/>
          </a:xfrm>
          <a:prstGeom prst="parallelogram">
            <a:avLst>
              <a:gd name="adj" fmla="val 6090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altLang="es-SV" sz="1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RESPONSABILIDAD</a:t>
            </a:r>
          </a:p>
          <a:p>
            <a:pPr algn="ctr"/>
            <a:r>
              <a:rPr lang="es-MX" altLang="es-SV" sz="1800" b="1"/>
              <a:t>Comprenden trabajo</a:t>
            </a:r>
          </a:p>
          <a:p>
            <a:pPr algn="ctr"/>
            <a:r>
              <a:rPr lang="es-MX" altLang="es-SV" sz="1800" b="1"/>
              <a:t>Individual</a:t>
            </a:r>
          </a:p>
          <a:p>
            <a:pPr algn="ctr"/>
            <a:r>
              <a:rPr lang="es-MX" altLang="es-SV" sz="1800" b="1"/>
              <a:t>y de cada uno de</a:t>
            </a:r>
          </a:p>
          <a:p>
            <a:pPr algn="ctr"/>
            <a:r>
              <a:rPr lang="es-MX" altLang="es-SV" sz="1800" b="1"/>
              <a:t>los integrantes</a:t>
            </a:r>
            <a:endParaRPr lang="es-ES" altLang="es-SV" sz="1800" b="1"/>
          </a:p>
        </p:txBody>
      </p:sp>
      <p:sp>
        <p:nvSpPr>
          <p:cNvPr id="17417" name="AutoShape 9">
            <a:extLst>
              <a:ext uri="{FF2B5EF4-FFF2-40B4-BE49-F238E27FC236}">
                <a16:creationId xmlns:a16="http://schemas.microsoft.com/office/drawing/2014/main" id="{15F72169-8CBE-4F82-A4DD-493931BC7DA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0" y="4510088"/>
            <a:ext cx="4140200" cy="234791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s-MX" altLang="es-SV" sz="1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COMUNICACIÓN</a:t>
            </a:r>
          </a:p>
          <a:p>
            <a:pPr algn="ctr"/>
            <a:r>
              <a:rPr lang="es-MX" altLang="es-SV" sz="1800" b="1"/>
              <a:t>Intercambian </a:t>
            </a:r>
          </a:p>
          <a:p>
            <a:pPr algn="ctr"/>
            <a:r>
              <a:rPr lang="es-MX" altLang="es-SV" sz="1800" b="1"/>
              <a:t>información y materiales</a:t>
            </a:r>
          </a:p>
          <a:p>
            <a:pPr algn="ctr"/>
            <a:r>
              <a:rPr lang="es-MX" altLang="es-SV" sz="1800" b="1"/>
              <a:t> Ayuda efectiva y</a:t>
            </a:r>
          </a:p>
          <a:p>
            <a:pPr algn="ctr"/>
            <a:r>
              <a:rPr lang="es-MX" altLang="es-SV" sz="1800" b="1"/>
              <a:t>eficiente </a:t>
            </a:r>
          </a:p>
          <a:p>
            <a:pPr algn="ctr"/>
            <a:r>
              <a:rPr lang="es-MX" altLang="es-SV" sz="1800" b="1"/>
              <a:t>Retroalimentación y análisis</a:t>
            </a:r>
          </a:p>
          <a:p>
            <a:pPr algn="ctr"/>
            <a:r>
              <a:rPr lang="es-MX" altLang="es-SV" sz="1800" b="1"/>
              <a:t>Mejora en claridad de conclusiones</a:t>
            </a:r>
            <a:endParaRPr lang="es-ES" altLang="es-SV" sz="1800" b="1"/>
          </a:p>
        </p:txBody>
      </p:sp>
      <p:sp>
        <p:nvSpPr>
          <p:cNvPr id="17418" name="AutoShape 10">
            <a:extLst>
              <a:ext uri="{FF2B5EF4-FFF2-40B4-BE49-F238E27FC236}">
                <a16:creationId xmlns:a16="http://schemas.microsoft.com/office/drawing/2014/main" id="{E64460B1-0274-4C09-A4FD-453AEDFCB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2700338" cy="2808287"/>
          </a:xfrm>
          <a:prstGeom prst="octagon">
            <a:avLst>
              <a:gd name="adj" fmla="val 2928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altLang="es-SV" sz="1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TRABAJO </a:t>
            </a:r>
          </a:p>
          <a:p>
            <a:pPr algn="ctr"/>
            <a:r>
              <a:rPr lang="es-MX" altLang="es-SV" sz="1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  EQUIPO</a:t>
            </a:r>
          </a:p>
          <a:p>
            <a:pPr algn="ctr"/>
            <a:r>
              <a:rPr lang="es-ES" altLang="es-SV" sz="1800" b="1"/>
              <a:t>aprenden a resolver</a:t>
            </a:r>
          </a:p>
          <a:p>
            <a:pPr algn="ctr"/>
            <a:r>
              <a:rPr lang="es-ES" altLang="es-SV" sz="1800" b="1"/>
              <a:t> juntos  problemas</a:t>
            </a:r>
          </a:p>
          <a:p>
            <a:pPr algn="ctr"/>
            <a:r>
              <a:rPr lang="es-ES" altLang="es-SV" sz="1800" b="1"/>
              <a:t>  habilidades liderazgo </a:t>
            </a:r>
          </a:p>
          <a:p>
            <a:pPr algn="ctr"/>
            <a:r>
              <a:rPr lang="es-ES" altLang="es-SV" sz="1800" b="1"/>
              <a:t>comunicación-confianza </a:t>
            </a:r>
          </a:p>
          <a:p>
            <a:pPr algn="ctr"/>
            <a:r>
              <a:rPr lang="es-ES" altLang="es-SV" sz="1800" b="1"/>
              <a:t>toma  decisiones </a:t>
            </a:r>
          </a:p>
          <a:p>
            <a:pPr algn="ctr"/>
            <a:r>
              <a:rPr lang="es-ES" altLang="es-SV" sz="1800" b="1"/>
              <a:t>solución</a:t>
            </a:r>
          </a:p>
          <a:p>
            <a:pPr algn="ctr"/>
            <a:r>
              <a:rPr lang="es-ES" altLang="es-SV" sz="1800" b="1"/>
              <a:t>conflictos</a:t>
            </a:r>
            <a:r>
              <a:rPr lang="es-ES" altLang="es-SV" b="1"/>
              <a:t>.</a:t>
            </a:r>
            <a:endParaRPr lang="es-ES" altLang="es-SV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9" name="AutoShape 11">
            <a:extLst>
              <a:ext uri="{FF2B5EF4-FFF2-40B4-BE49-F238E27FC236}">
                <a16:creationId xmlns:a16="http://schemas.microsoft.com/office/drawing/2014/main" id="{F7AC79BE-190D-4FF1-B1FD-C4FB042AC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60350"/>
            <a:ext cx="3311525" cy="2016125"/>
          </a:xfrm>
          <a:prstGeom prst="hexagon">
            <a:avLst>
              <a:gd name="adj" fmla="val 3133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altLang="es-SV" sz="1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AUTOEVALUACION</a:t>
            </a:r>
          </a:p>
          <a:p>
            <a:pPr algn="ctr"/>
            <a:r>
              <a:rPr lang="es-MX" altLang="es-SV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Evaluación periódica </a:t>
            </a:r>
          </a:p>
          <a:p>
            <a:pPr algn="ctr"/>
            <a:r>
              <a:rPr lang="es-MX" altLang="es-SV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Acciones, Metas</a:t>
            </a:r>
          </a:p>
          <a:p>
            <a:pPr algn="ctr"/>
            <a:r>
              <a:rPr lang="es-MX" altLang="es-SV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Identifican cambios</a:t>
            </a:r>
          </a:p>
          <a:p>
            <a:pPr algn="ctr"/>
            <a:r>
              <a:rPr lang="es-MX" altLang="es-SV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para mejorar</a:t>
            </a:r>
          </a:p>
          <a:p>
            <a:pPr algn="ctr"/>
            <a:r>
              <a:rPr lang="es-MX" altLang="es-SV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en el futuro</a:t>
            </a:r>
            <a:endParaRPr lang="es-ES" altLang="es-SV" sz="18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7429" name="Rectangle 21">
            <a:extLst>
              <a:ext uri="{FF2B5EF4-FFF2-40B4-BE49-F238E27FC236}">
                <a16:creationId xmlns:a16="http://schemas.microsoft.com/office/drawing/2014/main" id="{6386C3B5-A735-4179-8991-C9F7B6CB7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068638"/>
            <a:ext cx="2447925" cy="11525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 altLang="es-SV" sz="1800"/>
          </a:p>
          <a:p>
            <a:pPr algn="ctr"/>
            <a:r>
              <a:rPr lang="es-MX" altLang="es-SV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Comparten</a:t>
            </a:r>
            <a:r>
              <a:rPr lang="es-MX" altLang="es-SV" sz="1800"/>
              <a:t> ;</a:t>
            </a:r>
          </a:p>
          <a:p>
            <a:pPr algn="ctr"/>
            <a:r>
              <a:rPr lang="es-MX" altLang="es-SV" sz="1800" b="1"/>
              <a:t>Metas,  Recursos</a:t>
            </a:r>
          </a:p>
          <a:p>
            <a:pPr algn="ctr"/>
            <a:r>
              <a:rPr lang="es-MX" altLang="es-SV" sz="1800" b="1"/>
              <a:t>Logros,  y entienden</a:t>
            </a:r>
          </a:p>
          <a:p>
            <a:pPr algn="ctr"/>
            <a:r>
              <a:rPr lang="es-MX" altLang="es-SV" sz="1800" b="1"/>
              <a:t>el rol de cada uno</a:t>
            </a:r>
          </a:p>
          <a:p>
            <a:pPr algn="ctr"/>
            <a:endParaRPr lang="es-ES" altLang="es-SV" sz="1800" b="1"/>
          </a:p>
        </p:txBody>
      </p:sp>
      <p:sp>
        <p:nvSpPr>
          <p:cNvPr id="17431" name="Line 23">
            <a:extLst>
              <a:ext uri="{FF2B5EF4-FFF2-40B4-BE49-F238E27FC236}">
                <a16:creationId xmlns:a16="http://schemas.microsoft.com/office/drawing/2014/main" id="{DBF04850-5B93-4EB6-BB82-D033F96FF2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2363" y="2276475"/>
            <a:ext cx="1150937" cy="1008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SV"/>
          </a:p>
        </p:txBody>
      </p:sp>
      <p:sp>
        <p:nvSpPr>
          <p:cNvPr id="17432" name="Line 24">
            <a:extLst>
              <a:ext uri="{FF2B5EF4-FFF2-40B4-BE49-F238E27FC236}">
                <a16:creationId xmlns:a16="http://schemas.microsoft.com/office/drawing/2014/main" id="{4CB8AA73-857F-477A-81CB-4A4C10756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2924175"/>
            <a:ext cx="214313" cy="217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SV"/>
          </a:p>
        </p:txBody>
      </p:sp>
      <p:sp>
        <p:nvSpPr>
          <p:cNvPr id="17433" name="Line 25">
            <a:extLst>
              <a:ext uri="{FF2B5EF4-FFF2-40B4-BE49-F238E27FC236}">
                <a16:creationId xmlns:a16="http://schemas.microsoft.com/office/drawing/2014/main" id="{2551849A-ECCD-4FA2-9AF1-AED4CB343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4149725"/>
            <a:ext cx="86360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SV"/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054160A9-F1B2-42FA-A6E2-10F33A5241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3860800"/>
            <a:ext cx="1081088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SV"/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AF71FD76-71FE-4C33-A82B-130BFE4DD4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43213" y="2781300"/>
            <a:ext cx="792162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SV"/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AD6FDCF9-70FC-405B-8BF5-4458D526A8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638" y="2276475"/>
            <a:ext cx="0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SV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16" grpId="0" animBg="1"/>
      <p:bldP spid="17417" grpId="0" animBg="1"/>
      <p:bldP spid="17418" grpId="0" animBg="1"/>
      <p:bldP spid="17419" grpId="0" animBg="1"/>
      <p:bldP spid="174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5156C97-E1FA-4CEF-8B05-EC1D4F0CF733}"/>
              </a:ext>
            </a:extLst>
          </p:cNvPr>
          <p:cNvGraphicFramePr/>
          <p:nvPr/>
        </p:nvGraphicFramePr>
        <p:xfrm>
          <a:off x="323850" y="404813"/>
          <a:ext cx="8820150" cy="539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687" name="Picture 15">
            <a:extLst>
              <a:ext uri="{FF2B5EF4-FFF2-40B4-BE49-F238E27FC236}">
                <a16:creationId xmlns:a16="http://schemas.microsoft.com/office/drawing/2014/main" id="{2CD5F278-9B71-49A0-B3C9-70F7D520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77850"/>
            <a:ext cx="2916237" cy="2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2">
            <a:extLst>
              <a:ext uri="{FF2B5EF4-FFF2-40B4-BE49-F238E27FC236}">
                <a16:creationId xmlns:a16="http://schemas.microsoft.com/office/drawing/2014/main" id="{472A909A-884C-4C90-81A1-2EF5960C5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2951162" cy="1295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altLang="es-SV" sz="1800" b="1">
                <a:solidFill>
                  <a:srgbClr val="CC0000"/>
                </a:solidFill>
              </a:rPr>
              <a:t>VENTAJAS DE TRABAJO </a:t>
            </a:r>
          </a:p>
          <a:p>
            <a:pPr algn="ctr"/>
            <a:r>
              <a:rPr lang="es-MX" altLang="es-SV" sz="1800" b="1">
                <a:solidFill>
                  <a:srgbClr val="CC0000"/>
                </a:solidFill>
              </a:rPr>
              <a:t>COLABORATIVO</a:t>
            </a:r>
            <a:endParaRPr lang="es-ES" altLang="es-SV" sz="1800" b="1">
              <a:solidFill>
                <a:srgbClr val="CC0000"/>
              </a:solidFill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3459EDD-3E65-4FF3-9F4D-453EA92A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052513"/>
            <a:ext cx="3924300" cy="2517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s-ES" altLang="es-SV" sz="1800" b="1"/>
              <a:t>C</a:t>
            </a:r>
            <a:r>
              <a:rPr lang="es-ES" altLang="es-SV" sz="1800" b="1" i="1"/>
              <a:t>ontribuye de un modo particular</a:t>
            </a:r>
            <a:r>
              <a:rPr lang="es-ES" altLang="es-SV" sz="1800" b="1"/>
              <a:t> a lograr metas de grupo.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s-ES" altLang="es-SV" sz="1800" b="1"/>
              <a:t>Nadie gana méritos “a costa” del trabajo de los demás. </a:t>
            </a:r>
          </a:p>
          <a:p>
            <a:pPr algn="ctr"/>
            <a:r>
              <a:rPr lang="es-ES" altLang="es-SV" sz="1800" b="1"/>
              <a:t>Brindan </a:t>
            </a:r>
            <a:r>
              <a:rPr lang="es-ES" altLang="es-SV" sz="1800" b="1" i="1"/>
              <a:t>ayuda y apoyo mutuo</a:t>
            </a:r>
            <a:r>
              <a:rPr lang="es-ES" altLang="es-SV" sz="1800" b="1"/>
              <a:t> en  cumplimiento de  tareas</a:t>
            </a:r>
          </a:p>
          <a:p>
            <a:pPr algn="ctr"/>
            <a:r>
              <a:rPr lang="es-ES" altLang="es-SV" sz="1800" b="1"/>
              <a:t>Es </a:t>
            </a:r>
            <a:r>
              <a:rPr lang="es-ES" altLang="es-SV" sz="1800" b="1" i="1"/>
              <a:t>individualmente responsab</a:t>
            </a:r>
            <a:r>
              <a:rPr lang="es-ES" altLang="es-SV" sz="1800" b="1"/>
              <a:t>le de parte equitativa de trabajo grupal</a:t>
            </a:r>
          </a:p>
        </p:txBody>
      </p:sp>
      <p:sp>
        <p:nvSpPr>
          <p:cNvPr id="29700" name="AutoShape 4">
            <a:extLst>
              <a:ext uri="{FF2B5EF4-FFF2-40B4-BE49-F238E27FC236}">
                <a16:creationId xmlns:a16="http://schemas.microsoft.com/office/drawing/2014/main" id="{20B2A785-DE0D-44A2-9E63-B7787142E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81525"/>
            <a:ext cx="5003800" cy="2087563"/>
          </a:xfrm>
          <a:prstGeom prst="parallelogram">
            <a:avLst>
              <a:gd name="adj" fmla="val 59924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SV" sz="1800" b="1"/>
              <a:t>               Basadas en </a:t>
            </a:r>
            <a:r>
              <a:rPr lang="es-ES" altLang="es-SV" sz="1800" b="1" i="1"/>
              <a:t>habilidades</a:t>
            </a:r>
          </a:p>
          <a:p>
            <a:pPr algn="ctr"/>
            <a:r>
              <a:rPr lang="es-ES" altLang="es-SV" sz="1800" b="1" i="1"/>
              <a:t> interpersonales:</a:t>
            </a:r>
          </a:p>
          <a:p>
            <a:pPr algn="ctr"/>
            <a:r>
              <a:rPr lang="es-ES" altLang="es-SV" sz="1800" b="1" i="1"/>
              <a:t>confianza </a:t>
            </a:r>
            <a:r>
              <a:rPr lang="es-ES" altLang="es-SV" sz="1800" b="1"/>
              <a:t>mutua,  </a:t>
            </a:r>
          </a:p>
          <a:p>
            <a:pPr algn="ctr"/>
            <a:r>
              <a:rPr lang="es-ES" altLang="es-SV" sz="1800" b="1"/>
              <a:t>comunicación clara</a:t>
            </a:r>
          </a:p>
          <a:p>
            <a:pPr algn="ctr"/>
            <a:r>
              <a:rPr lang="es-ES" altLang="es-SV" sz="1800" b="1"/>
              <a:t> y sin ambigüedades, </a:t>
            </a:r>
          </a:p>
          <a:p>
            <a:pPr algn="ctr"/>
            <a:r>
              <a:rPr lang="es-ES" altLang="es-SV" sz="1800" b="1"/>
              <a:t>apoyo mutuo y   resolución     </a:t>
            </a:r>
          </a:p>
          <a:p>
            <a:pPr algn="ctr"/>
            <a:r>
              <a:rPr lang="es-ES" altLang="es-SV" sz="1800" b="1"/>
              <a:t> constructiva  de conflictos              </a:t>
            </a:r>
            <a:endParaRPr lang="es-ES" altLang="es-SV" sz="1800" b="1" i="1"/>
          </a:p>
          <a:p>
            <a:pPr algn="ctr"/>
            <a:endParaRPr lang="es-ES" altLang="es-SV" sz="1800" b="1" i="1"/>
          </a:p>
        </p:txBody>
      </p:sp>
      <p:sp>
        <p:nvSpPr>
          <p:cNvPr id="29701" name="AutoShape 5">
            <a:extLst>
              <a:ext uri="{FF2B5EF4-FFF2-40B4-BE49-F238E27FC236}">
                <a16:creationId xmlns:a16="http://schemas.microsoft.com/office/drawing/2014/main" id="{6A8904B6-6675-4F6B-BF40-16A0A6F792F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0" y="4510088"/>
            <a:ext cx="4140200" cy="234791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s-ES" altLang="es-SV" sz="1800" b="1" i="1"/>
          </a:p>
          <a:p>
            <a:pPr algn="ctr"/>
            <a:r>
              <a:rPr lang="es-ES" altLang="es-SV" sz="1800" b="1" i="1"/>
              <a:t>Procesos de reflexión</a:t>
            </a:r>
            <a:r>
              <a:rPr lang="es-ES" altLang="es-SV" sz="1800" b="1"/>
              <a:t> </a:t>
            </a:r>
          </a:p>
          <a:p>
            <a:pPr algn="ctr"/>
            <a:r>
              <a:rPr lang="es-ES" altLang="es-SV" sz="1800" b="1"/>
              <a:t>sobre su proceso </a:t>
            </a:r>
          </a:p>
          <a:p>
            <a:pPr algn="ctr"/>
            <a:r>
              <a:rPr lang="es-ES" altLang="es-SV" sz="1800" b="1"/>
              <a:t>de trabajo</a:t>
            </a:r>
            <a:endParaRPr lang="es-MX" altLang="es-SV" sz="1800" b="1"/>
          </a:p>
          <a:p>
            <a:pPr algn="ctr"/>
            <a:r>
              <a:rPr lang="es-MX" altLang="es-SV" sz="1800" b="1"/>
              <a:t> </a:t>
            </a:r>
            <a:r>
              <a:rPr lang="es-ES" altLang="es-SV" sz="1800" b="1"/>
              <a:t>Toma decisiones en cuanto </a:t>
            </a:r>
          </a:p>
          <a:p>
            <a:pPr algn="ctr"/>
            <a:r>
              <a:rPr lang="es-ES" altLang="es-SV" sz="1800" b="1"/>
              <a:t>a su funcionamiento</a:t>
            </a:r>
            <a:r>
              <a:rPr lang="es-ES" altLang="es-SV" sz="1800"/>
              <a:t>. </a:t>
            </a:r>
          </a:p>
          <a:p>
            <a:pPr algn="ctr"/>
            <a:endParaRPr lang="es-ES" altLang="es-SV" sz="1800" b="1"/>
          </a:p>
        </p:txBody>
      </p:sp>
      <p:sp>
        <p:nvSpPr>
          <p:cNvPr id="29702" name="AutoShape 6">
            <a:extLst>
              <a:ext uri="{FF2B5EF4-FFF2-40B4-BE49-F238E27FC236}">
                <a16:creationId xmlns:a16="http://schemas.microsoft.com/office/drawing/2014/main" id="{3EADD918-08A2-4836-AC4B-0BD55BBCC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2700338" cy="2592388"/>
          </a:xfrm>
          <a:prstGeom prst="octagon">
            <a:avLst>
              <a:gd name="adj" fmla="val 2928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altLang="es-SV" b="1"/>
              <a:t>Es intencional y basada</a:t>
            </a:r>
          </a:p>
          <a:p>
            <a:pPr algn="ctr"/>
            <a:r>
              <a:rPr lang="es-ES" altLang="es-SV" b="1"/>
              <a:t> en  la </a:t>
            </a:r>
            <a:r>
              <a:rPr lang="es-ES" altLang="es-SV" b="1" i="1"/>
              <a:t>heterogeneidad.</a:t>
            </a:r>
          </a:p>
          <a:p>
            <a:pPr algn="ctr"/>
            <a:r>
              <a:rPr lang="es-ES" altLang="es-SV" b="1"/>
              <a:t>Se basa en diferencias </a:t>
            </a:r>
          </a:p>
          <a:p>
            <a:pPr algn="ctr"/>
            <a:r>
              <a:rPr lang="es-ES" altLang="es-SV" b="1"/>
              <a:t>de habilidades, así </a:t>
            </a:r>
          </a:p>
          <a:p>
            <a:pPr algn="ctr"/>
            <a:r>
              <a:rPr lang="es-ES" altLang="es-SV" b="1"/>
              <a:t>como características</a:t>
            </a:r>
          </a:p>
          <a:p>
            <a:pPr algn="ctr"/>
            <a:r>
              <a:rPr lang="es-ES" altLang="es-SV" b="1"/>
              <a:t> de personalidad </a:t>
            </a:r>
          </a:p>
          <a:p>
            <a:pPr algn="ctr"/>
            <a:r>
              <a:rPr lang="es-ES" altLang="es-SV" b="1"/>
              <a:t>y género </a:t>
            </a:r>
          </a:p>
        </p:txBody>
      </p:sp>
      <p:sp>
        <p:nvSpPr>
          <p:cNvPr id="29703" name="AutoShape 7">
            <a:extLst>
              <a:ext uri="{FF2B5EF4-FFF2-40B4-BE49-F238E27FC236}">
                <a16:creationId xmlns:a16="http://schemas.microsoft.com/office/drawing/2014/main" id="{12010BC6-EC58-4BE9-BBCB-77135B126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133600"/>
            <a:ext cx="3455987" cy="2303463"/>
          </a:xfrm>
          <a:prstGeom prst="hexagon">
            <a:avLst>
              <a:gd name="adj" fmla="val 28625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 altLang="es-SV" sz="1800"/>
          </a:p>
          <a:p>
            <a:pPr algn="ctr"/>
            <a:endParaRPr lang="es-ES" altLang="es-SV" sz="1800"/>
          </a:p>
          <a:p>
            <a:pPr algn="ctr"/>
            <a:r>
              <a:rPr lang="es-ES" altLang="es-SV" sz="1800"/>
              <a:t> </a:t>
            </a:r>
            <a:r>
              <a:rPr lang="es-ES" altLang="es-SV" b="1"/>
              <a:t>Expresión formalizada </a:t>
            </a:r>
          </a:p>
          <a:p>
            <a:pPr algn="ctr"/>
            <a:r>
              <a:rPr lang="es-ES" altLang="es-SV" b="1"/>
              <a:t>de </a:t>
            </a:r>
            <a:r>
              <a:rPr lang="es-ES" altLang="es-SV" b="1" i="1"/>
              <a:t>valores y</a:t>
            </a:r>
            <a:r>
              <a:rPr lang="es-ES" altLang="es-SV" b="1"/>
              <a:t> </a:t>
            </a:r>
            <a:r>
              <a:rPr lang="es-ES" altLang="es-SV" b="1" i="1"/>
              <a:t>acciones </a:t>
            </a:r>
          </a:p>
          <a:p>
            <a:pPr algn="ctr"/>
            <a:r>
              <a:rPr lang="es-ES" altLang="es-SV" b="1" i="1"/>
              <a:t>éticas </a:t>
            </a:r>
            <a:r>
              <a:rPr lang="es-ES" altLang="es-SV" b="1"/>
              <a:t> que imperan  en una </a:t>
            </a:r>
          </a:p>
          <a:p>
            <a:pPr algn="ctr"/>
            <a:r>
              <a:rPr lang="es-ES" altLang="es-SV" b="1"/>
              <a:t>situación de</a:t>
            </a:r>
          </a:p>
          <a:p>
            <a:pPr algn="ctr"/>
            <a:r>
              <a:rPr lang="es-ES" altLang="es-SV" b="1"/>
              <a:t> enseñanza-aprendizaje</a:t>
            </a:r>
          </a:p>
          <a:p>
            <a:pPr algn="ctr"/>
            <a:r>
              <a:rPr lang="es-ES" altLang="es-SV" b="1"/>
              <a:t>Comunidad de aprendizaje </a:t>
            </a:r>
          </a:p>
          <a:p>
            <a:pPr algn="ctr"/>
            <a:r>
              <a:rPr lang="es-ES" altLang="es-SV" b="1"/>
              <a:t>en la que se respeta </a:t>
            </a:r>
          </a:p>
          <a:p>
            <a:pPr algn="ctr"/>
            <a:r>
              <a:rPr lang="es-ES" altLang="es-SV" b="1"/>
              <a:t>la expresión de puntos</a:t>
            </a:r>
          </a:p>
          <a:p>
            <a:pPr algn="ctr"/>
            <a:r>
              <a:rPr lang="es-ES" altLang="es-SV" b="1"/>
              <a:t> de vista diferentes</a:t>
            </a:r>
          </a:p>
          <a:p>
            <a:pPr algn="ctr"/>
            <a:endParaRPr lang="es-ES" altLang="es-SV" b="1"/>
          </a:p>
          <a:p>
            <a:pPr algn="ctr"/>
            <a:endParaRPr lang="es-ES" altLang="es-SV" sz="1800" b="1"/>
          </a:p>
        </p:txBody>
      </p:sp>
      <p:sp>
        <p:nvSpPr>
          <p:cNvPr id="29711" name="Rectangle 15">
            <a:extLst>
              <a:ext uri="{FF2B5EF4-FFF2-40B4-BE49-F238E27FC236}">
                <a16:creationId xmlns:a16="http://schemas.microsoft.com/office/drawing/2014/main" id="{31A60CB6-D6D5-429E-B586-2651323BD0F3}"/>
              </a:ext>
            </a:extLst>
          </p:cNvPr>
          <p:cNvSpPr>
            <a:spLocks noChangeArrowheads="1"/>
          </p:cNvSpPr>
          <p:nvPr/>
        </p:nvSpPr>
        <p:spPr bwMode="auto">
          <a:xfrm rot="-23115527">
            <a:off x="6361113" y="388938"/>
            <a:ext cx="1987550" cy="36671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SV" sz="1800" b="1">
                <a:solidFill>
                  <a:srgbClr val="CC0000"/>
                </a:solidFill>
              </a:rPr>
              <a:t>Cada estudiante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155A23A5-4BD3-44CE-B51A-358EB45A8D8E}"/>
              </a:ext>
            </a:extLst>
          </p:cNvPr>
          <p:cNvSpPr txBox="1">
            <a:spLocks noChangeArrowheads="1"/>
          </p:cNvSpPr>
          <p:nvPr/>
        </p:nvSpPr>
        <p:spPr bwMode="auto">
          <a:xfrm rot="-1078149">
            <a:off x="6140450" y="3860800"/>
            <a:ext cx="3003550" cy="3667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SV" sz="1800" b="1">
                <a:solidFill>
                  <a:srgbClr val="CC0000"/>
                </a:solidFill>
              </a:rPr>
              <a:t>Actividades colaborativas</a:t>
            </a:r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6A37010A-D3E7-49B4-A4E6-6AE8D542860A}"/>
              </a:ext>
            </a:extLst>
          </p:cNvPr>
          <p:cNvSpPr txBox="1">
            <a:spLocks noChangeArrowheads="1"/>
          </p:cNvSpPr>
          <p:nvPr/>
        </p:nvSpPr>
        <p:spPr bwMode="auto">
          <a:xfrm rot="-1106097">
            <a:off x="66675" y="4208463"/>
            <a:ext cx="2292350" cy="3667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altLang="es-SV" sz="1800" b="1">
                <a:solidFill>
                  <a:srgbClr val="CC0000"/>
                </a:solidFill>
              </a:rPr>
              <a:t>El grupo se somete</a:t>
            </a:r>
          </a:p>
        </p:txBody>
      </p:sp>
      <p:sp>
        <p:nvSpPr>
          <p:cNvPr id="29715" name="Text Box 19">
            <a:extLst>
              <a:ext uri="{FF2B5EF4-FFF2-40B4-BE49-F238E27FC236}">
                <a16:creationId xmlns:a16="http://schemas.microsoft.com/office/drawing/2014/main" id="{716C3F59-BFC2-4BA1-9130-093916E27266}"/>
              </a:ext>
            </a:extLst>
          </p:cNvPr>
          <p:cNvSpPr txBox="1">
            <a:spLocks noChangeArrowheads="1"/>
          </p:cNvSpPr>
          <p:nvPr/>
        </p:nvSpPr>
        <p:spPr bwMode="auto">
          <a:xfrm rot="-1106097">
            <a:off x="2771775" y="1557338"/>
            <a:ext cx="2647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SV" sz="1800" b="1">
                <a:solidFill>
                  <a:srgbClr val="CC0000"/>
                </a:solidFill>
              </a:rPr>
              <a:t>El trabajo colaborativo</a:t>
            </a:r>
          </a:p>
        </p:txBody>
      </p:sp>
      <p:sp>
        <p:nvSpPr>
          <p:cNvPr id="29716" name="Text Box 20">
            <a:extLst>
              <a:ext uri="{FF2B5EF4-FFF2-40B4-BE49-F238E27FC236}">
                <a16:creationId xmlns:a16="http://schemas.microsoft.com/office/drawing/2014/main" id="{659D4534-9502-46C6-9BFD-3A5A303183F3}"/>
              </a:ext>
            </a:extLst>
          </p:cNvPr>
          <p:cNvSpPr txBox="1">
            <a:spLocks noChangeArrowheads="1"/>
          </p:cNvSpPr>
          <p:nvPr/>
        </p:nvSpPr>
        <p:spPr bwMode="auto">
          <a:xfrm rot="-791685">
            <a:off x="231775" y="160338"/>
            <a:ext cx="2024063" cy="581025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SV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Formación grupos</a:t>
            </a:r>
            <a:r>
              <a:rPr lang="es-ES" altLang="es-SV"/>
              <a:t> </a:t>
            </a:r>
          </a:p>
          <a:p>
            <a:endParaRPr lang="es-ES" altLang="es-SV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/>
      <p:bldP spid="29700" grpId="0" animBg="1"/>
      <p:bldP spid="29701" grpId="0" animBg="1"/>
      <p:bldP spid="29702" grpId="0" animBg="1"/>
      <p:bldP spid="297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>
            <a:extLst>
              <a:ext uri="{FF2B5EF4-FFF2-40B4-BE49-F238E27FC236}">
                <a16:creationId xmlns:a16="http://schemas.microsoft.com/office/drawing/2014/main" id="{F87DA2C5-B00A-4EEB-90C9-9B8BB7F26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SV" sz="3200"/>
              <a:t>Trabajo cooperativo vs colaborativo</a:t>
            </a:r>
            <a:endParaRPr lang="es-ES" altLang="es-SV" sz="32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356DF53-CAEA-4028-A621-8D6A890AF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8054975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" altLang="es-SV" b="1"/>
              <a:t>   Tienen algunas características que  los diferencian notoriamente. Cada paradigma representa un extremo del proceso de enseñanza – aprendizaje que va de ser altamente estructurado por el profesor </a:t>
            </a:r>
            <a:r>
              <a:rPr lang="es-ES" altLang="es-SV" b="1">
                <a:solidFill>
                  <a:srgbClr val="CC0000"/>
                </a:solidFill>
              </a:rPr>
              <a:t>(cooperativo)</a:t>
            </a:r>
            <a:r>
              <a:rPr lang="es-ES" altLang="es-SV" b="1"/>
              <a:t> hasta dejar la responsabilidad del aprendizaje principalmente en el estudiante </a:t>
            </a:r>
            <a:r>
              <a:rPr lang="es-ES" altLang="es-SV" b="1">
                <a:solidFill>
                  <a:srgbClr val="CC0000"/>
                </a:solidFill>
              </a:rPr>
              <a:t>(colaborativo).</a:t>
            </a:r>
            <a:r>
              <a:rPr lang="es-ES" altLang="es-SV" b="1"/>
              <a:t>  </a:t>
            </a:r>
          </a:p>
        </p:txBody>
      </p:sp>
      <p:pic>
        <p:nvPicPr>
          <p:cNvPr id="11268" name="Picture 4" descr="j0343501[1]">
            <a:extLst>
              <a:ext uri="{FF2B5EF4-FFF2-40B4-BE49-F238E27FC236}">
                <a16:creationId xmlns:a16="http://schemas.microsoft.com/office/drawing/2014/main" id="{CD616D0E-76B2-4A22-851C-184C667E7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0"/>
            <a:ext cx="18002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DE69072D-7DED-413A-A0A7-5320FC87D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3811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B5CAFC3-C2AF-447F-9750-8E5547371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SV" altLang="es-SV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1530201-23FF-4D38-8CBF-7ABA75F8AB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SV"/>
              <a:t>David W. Johnson et al, 1999</a:t>
            </a:r>
          </a:p>
          <a:p>
            <a:r>
              <a:rPr lang="es-ES" altLang="es-SV"/>
              <a:t>Explica: aprendizaje cooperativo es trabajar conjuntamente para concretar distribuidamente una meta.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678</TotalTime>
  <Words>531</Words>
  <Application>Microsoft Office PowerPoint</Application>
  <PresentationFormat>Presentación en pantalla (4:3)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Wingdings</vt:lpstr>
      <vt:lpstr>Times New Roman</vt:lpstr>
      <vt:lpstr>Diseño predeterminado</vt:lpstr>
      <vt:lpstr>Faceta</vt:lpstr>
      <vt:lpstr>TRABAJO COLABORATIVO</vt:lpstr>
      <vt:lpstr>Trabajo colaborativo : Definición </vt:lpstr>
      <vt:lpstr>¿Porqué de su importancia?</vt:lpstr>
      <vt:lpstr>Presentación de PowerPoint</vt:lpstr>
      <vt:lpstr>Presentación de PowerPoint</vt:lpstr>
      <vt:lpstr>Presentación de PowerPoint</vt:lpstr>
      <vt:lpstr>Presentación de PowerPoint</vt:lpstr>
      <vt:lpstr>Trabajo cooperativo vs colaborativo</vt:lpstr>
      <vt:lpstr>Presentación de PowerPoint</vt:lpstr>
      <vt:lpstr>Presentación de PowerPoint</vt:lpstr>
      <vt:lpstr>Presentación de PowerPoint</vt:lpstr>
      <vt:lpstr>Presentación de PowerPoint</vt:lpstr>
      <vt:lpstr>TÉRMINOS NO AFINES AL TC</vt:lpstr>
    </vt:vector>
  </TitlesOfParts>
  <Company>uam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COLABORATIVO</dc:title>
  <dc:creator>judith cardoso</dc:creator>
  <cp:lastModifiedBy>Enrique</cp:lastModifiedBy>
  <cp:revision>30</cp:revision>
  <dcterms:created xsi:type="dcterms:W3CDTF">2007-09-07T20:02:50Z</dcterms:created>
  <dcterms:modified xsi:type="dcterms:W3CDTF">2019-10-07T04:34:13Z</dcterms:modified>
</cp:coreProperties>
</file>